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</p:sldIdLst>
  <p:sldSz cx="9144000" cy="5715000"/>
  <p:notesSz cx="9144000" cy="5715000"/>
  <p:defaultTextStyle>
    <a:defPPr>
      <a:defRPr kern="0"/>
    </a:defPPr>
  </p:defaultTextStyle>
  <p:embeddedFontLst>
    <p:embeddedFont>
      <p:font typeface="Arial" panose="00000000000000000000" pitchFamily="34" charset="1"/>
      <p:regular r:id="rId85"/>
      <p:bold r:id="rId86"/>
      <p:italic r:id="rId88"/>
      <p:boldItalic r:id="rId89"/>
    </p:embeddedFont>
    <p:embeddedFont>
      <p:font typeface="Arial Unicode MS" panose="00000000000000000000" pitchFamily="34" charset="1"/>
      <p:regular r:id="rId91"/>
    </p:embeddedFont>
    <p:embeddedFont>
      <p:font typeface="Times New Roman" panose="00000000000000000000" pitchFamily="18" charset="1"/>
      <p:regular r:id="rId84"/>
      <p:bold r:id="rId87"/>
      <p:italic r:id="rId90"/>
    </p:embeddedFont>
    <p:embeddedFont>
      <p:font typeface="Trebuchet MS" panose="00000000000000000000" pitchFamily="34" charset="1"/>
      <p:italic r:id="rId92"/>
      <p:boldItalic r:id="rId9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font" Target="fonts/font1.fntdata"/><Relationship Id="rId85" Type="http://schemas.openxmlformats.org/officeDocument/2006/relationships/font" Target="fonts/font2.fntdata"/><Relationship Id="rId86" Type="http://schemas.openxmlformats.org/officeDocument/2006/relationships/font" Target="fonts/font3.fntdata"/><Relationship Id="rId87" Type="http://schemas.openxmlformats.org/officeDocument/2006/relationships/font" Target="fonts/font4.fntdata"/><Relationship Id="rId88" Type="http://schemas.openxmlformats.org/officeDocument/2006/relationships/font" Target="fonts/font5.fntdata"/><Relationship Id="rId89" Type="http://schemas.openxmlformats.org/officeDocument/2006/relationships/font" Target="fonts/font6.fntdata"/><Relationship Id="rId90" Type="http://schemas.openxmlformats.org/officeDocument/2006/relationships/font" Target="fonts/font7.fntdata"/><Relationship Id="rId91" Type="http://schemas.openxmlformats.org/officeDocument/2006/relationships/font" Target="fonts/font8.fntdata"/><Relationship Id="rId92" Type="http://schemas.openxmlformats.org/officeDocument/2006/relationships/font" Target="fonts/font9.fntdata"/><Relationship Id="rId93" Type="http://schemas.openxmlformats.org/officeDocument/2006/relationships/font" Target="fonts/font10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771650"/>
            <a:ext cx="7772400" cy="1200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3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97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3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3316" y="5327903"/>
            <a:ext cx="673607" cy="20878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762500" y="935736"/>
            <a:ext cx="3886200" cy="2949575"/>
          </a:xfrm>
          <a:custGeom>
            <a:avLst/>
            <a:gdLst/>
            <a:ahLst/>
            <a:cxnLst/>
            <a:rect l="l" t="t" r="r" b="b"/>
            <a:pathLst>
              <a:path w="3886200" h="2949575">
                <a:moveTo>
                  <a:pt x="1619250" y="2602991"/>
                </a:moveTo>
                <a:lnTo>
                  <a:pt x="647700" y="2602991"/>
                </a:lnTo>
                <a:lnTo>
                  <a:pt x="430149" y="2949575"/>
                </a:lnTo>
                <a:lnTo>
                  <a:pt x="1619250" y="2602991"/>
                </a:lnTo>
                <a:close/>
              </a:path>
              <a:path w="3886200" h="2949575">
                <a:moveTo>
                  <a:pt x="3452368" y="0"/>
                </a:moveTo>
                <a:lnTo>
                  <a:pt x="433832" y="0"/>
                </a:lnTo>
                <a:lnTo>
                  <a:pt x="386552" y="2545"/>
                </a:lnTo>
                <a:lnTo>
                  <a:pt x="340749" y="10003"/>
                </a:lnTo>
                <a:lnTo>
                  <a:pt x="296688" y="22112"/>
                </a:lnTo>
                <a:lnTo>
                  <a:pt x="254632" y="38605"/>
                </a:lnTo>
                <a:lnTo>
                  <a:pt x="214846" y="59219"/>
                </a:lnTo>
                <a:lnTo>
                  <a:pt x="177594" y="83689"/>
                </a:lnTo>
                <a:lnTo>
                  <a:pt x="143141" y="111752"/>
                </a:lnTo>
                <a:lnTo>
                  <a:pt x="111752" y="143141"/>
                </a:lnTo>
                <a:lnTo>
                  <a:pt x="83689" y="177594"/>
                </a:lnTo>
                <a:lnTo>
                  <a:pt x="59219" y="214846"/>
                </a:lnTo>
                <a:lnTo>
                  <a:pt x="38605" y="254632"/>
                </a:lnTo>
                <a:lnTo>
                  <a:pt x="22112" y="296688"/>
                </a:lnTo>
                <a:lnTo>
                  <a:pt x="10003" y="340749"/>
                </a:lnTo>
                <a:lnTo>
                  <a:pt x="2545" y="386552"/>
                </a:lnTo>
                <a:lnTo>
                  <a:pt x="0" y="433831"/>
                </a:lnTo>
                <a:lnTo>
                  <a:pt x="0" y="2169160"/>
                </a:lnTo>
                <a:lnTo>
                  <a:pt x="2545" y="2216439"/>
                </a:lnTo>
                <a:lnTo>
                  <a:pt x="10003" y="2262242"/>
                </a:lnTo>
                <a:lnTo>
                  <a:pt x="22112" y="2306303"/>
                </a:lnTo>
                <a:lnTo>
                  <a:pt x="38605" y="2348359"/>
                </a:lnTo>
                <a:lnTo>
                  <a:pt x="59219" y="2388145"/>
                </a:lnTo>
                <a:lnTo>
                  <a:pt x="83689" y="2425397"/>
                </a:lnTo>
                <a:lnTo>
                  <a:pt x="111752" y="2459850"/>
                </a:lnTo>
                <a:lnTo>
                  <a:pt x="143141" y="2491239"/>
                </a:lnTo>
                <a:lnTo>
                  <a:pt x="177594" y="2519302"/>
                </a:lnTo>
                <a:lnTo>
                  <a:pt x="214846" y="2543772"/>
                </a:lnTo>
                <a:lnTo>
                  <a:pt x="254632" y="2564386"/>
                </a:lnTo>
                <a:lnTo>
                  <a:pt x="296688" y="2580879"/>
                </a:lnTo>
                <a:lnTo>
                  <a:pt x="340749" y="2592988"/>
                </a:lnTo>
                <a:lnTo>
                  <a:pt x="386552" y="2600446"/>
                </a:lnTo>
                <a:lnTo>
                  <a:pt x="433832" y="2602991"/>
                </a:lnTo>
                <a:lnTo>
                  <a:pt x="3452368" y="2602991"/>
                </a:lnTo>
                <a:lnTo>
                  <a:pt x="3499647" y="2600446"/>
                </a:lnTo>
                <a:lnTo>
                  <a:pt x="3545450" y="2592988"/>
                </a:lnTo>
                <a:lnTo>
                  <a:pt x="3589511" y="2580879"/>
                </a:lnTo>
                <a:lnTo>
                  <a:pt x="3631567" y="2564386"/>
                </a:lnTo>
                <a:lnTo>
                  <a:pt x="3671353" y="2543772"/>
                </a:lnTo>
                <a:lnTo>
                  <a:pt x="3708605" y="2519302"/>
                </a:lnTo>
                <a:lnTo>
                  <a:pt x="3743058" y="2491239"/>
                </a:lnTo>
                <a:lnTo>
                  <a:pt x="3774447" y="2459850"/>
                </a:lnTo>
                <a:lnTo>
                  <a:pt x="3802510" y="2425397"/>
                </a:lnTo>
                <a:lnTo>
                  <a:pt x="3826980" y="2388145"/>
                </a:lnTo>
                <a:lnTo>
                  <a:pt x="3847594" y="2348359"/>
                </a:lnTo>
                <a:lnTo>
                  <a:pt x="3864087" y="2306303"/>
                </a:lnTo>
                <a:lnTo>
                  <a:pt x="3876196" y="2262242"/>
                </a:lnTo>
                <a:lnTo>
                  <a:pt x="3883654" y="2216439"/>
                </a:lnTo>
                <a:lnTo>
                  <a:pt x="3886200" y="2169160"/>
                </a:lnTo>
                <a:lnTo>
                  <a:pt x="3886200" y="433831"/>
                </a:lnTo>
                <a:lnTo>
                  <a:pt x="3883654" y="386552"/>
                </a:lnTo>
                <a:lnTo>
                  <a:pt x="3876196" y="340749"/>
                </a:lnTo>
                <a:lnTo>
                  <a:pt x="3864087" y="296688"/>
                </a:lnTo>
                <a:lnTo>
                  <a:pt x="3847594" y="254632"/>
                </a:lnTo>
                <a:lnTo>
                  <a:pt x="3826980" y="214846"/>
                </a:lnTo>
                <a:lnTo>
                  <a:pt x="3802510" y="177594"/>
                </a:lnTo>
                <a:lnTo>
                  <a:pt x="3774447" y="143141"/>
                </a:lnTo>
                <a:lnTo>
                  <a:pt x="3743058" y="111752"/>
                </a:lnTo>
                <a:lnTo>
                  <a:pt x="3708605" y="83689"/>
                </a:lnTo>
                <a:lnTo>
                  <a:pt x="3671353" y="59219"/>
                </a:lnTo>
                <a:lnTo>
                  <a:pt x="3631567" y="38605"/>
                </a:lnTo>
                <a:lnTo>
                  <a:pt x="3589511" y="22112"/>
                </a:lnTo>
                <a:lnTo>
                  <a:pt x="3545450" y="10003"/>
                </a:lnTo>
                <a:lnTo>
                  <a:pt x="3499647" y="2545"/>
                </a:lnTo>
                <a:lnTo>
                  <a:pt x="3452368" y="0"/>
                </a:lnTo>
                <a:close/>
              </a:path>
            </a:pathLst>
          </a:custGeom>
          <a:solidFill>
            <a:srgbClr val="0095E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8380" y="1167384"/>
            <a:ext cx="2453639" cy="52882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6019800" y="1098803"/>
            <a:ext cx="2438400" cy="513715"/>
          </a:xfrm>
          <a:custGeom>
            <a:avLst/>
            <a:gdLst/>
            <a:ahLst/>
            <a:cxnLst/>
            <a:rect l="l" t="t" r="r" b="b"/>
            <a:pathLst>
              <a:path w="2438400" h="513715">
                <a:moveTo>
                  <a:pt x="2438400" y="0"/>
                </a:moveTo>
                <a:lnTo>
                  <a:pt x="0" y="0"/>
                </a:lnTo>
                <a:lnTo>
                  <a:pt x="0" y="242316"/>
                </a:lnTo>
                <a:lnTo>
                  <a:pt x="0" y="513588"/>
                </a:lnTo>
                <a:lnTo>
                  <a:pt x="2438400" y="513588"/>
                </a:lnTo>
                <a:lnTo>
                  <a:pt x="2438400" y="242316"/>
                </a:lnTo>
                <a:lnTo>
                  <a:pt x="24384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019800" y="1098804"/>
            <a:ext cx="2438400" cy="513715"/>
          </a:xfrm>
          <a:custGeom>
            <a:avLst/>
            <a:gdLst/>
            <a:ahLst/>
            <a:cxnLst/>
            <a:rect l="l" t="t" r="r" b="b"/>
            <a:pathLst>
              <a:path w="2438400" h="513715">
                <a:moveTo>
                  <a:pt x="0" y="513588"/>
                </a:moveTo>
                <a:lnTo>
                  <a:pt x="2438400" y="513588"/>
                </a:lnTo>
                <a:lnTo>
                  <a:pt x="2438400" y="0"/>
                </a:lnTo>
                <a:lnTo>
                  <a:pt x="0" y="0"/>
                </a:lnTo>
                <a:lnTo>
                  <a:pt x="0" y="51358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59780" y="1409700"/>
            <a:ext cx="2529839" cy="53187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791200" y="1341119"/>
            <a:ext cx="2514600" cy="516890"/>
          </a:xfrm>
          <a:custGeom>
            <a:avLst/>
            <a:gdLst/>
            <a:ahLst/>
            <a:cxnLst/>
            <a:rect l="l" t="t" r="r" b="b"/>
            <a:pathLst>
              <a:path w="2514600" h="516889">
                <a:moveTo>
                  <a:pt x="2514600" y="0"/>
                </a:moveTo>
                <a:lnTo>
                  <a:pt x="0" y="0"/>
                </a:lnTo>
                <a:lnTo>
                  <a:pt x="0" y="275844"/>
                </a:lnTo>
                <a:lnTo>
                  <a:pt x="0" y="516636"/>
                </a:lnTo>
                <a:lnTo>
                  <a:pt x="2514600" y="516636"/>
                </a:lnTo>
                <a:lnTo>
                  <a:pt x="2514600" y="275844"/>
                </a:lnTo>
                <a:lnTo>
                  <a:pt x="2514600" y="0"/>
                </a:lnTo>
                <a:close/>
              </a:path>
            </a:pathLst>
          </a:custGeom>
          <a:solidFill>
            <a:srgbClr val="90FC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791200" y="1341120"/>
            <a:ext cx="2514600" cy="516890"/>
          </a:xfrm>
          <a:custGeom>
            <a:avLst/>
            <a:gdLst/>
            <a:ahLst/>
            <a:cxnLst/>
            <a:rect l="l" t="t" r="r" b="b"/>
            <a:pathLst>
              <a:path w="2514600" h="516889">
                <a:moveTo>
                  <a:pt x="0" y="516636"/>
                </a:moveTo>
                <a:lnTo>
                  <a:pt x="2514600" y="516636"/>
                </a:lnTo>
                <a:lnTo>
                  <a:pt x="2514600" y="0"/>
                </a:lnTo>
                <a:lnTo>
                  <a:pt x="0" y="0"/>
                </a:lnTo>
                <a:lnTo>
                  <a:pt x="0" y="51663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7380" y="1685544"/>
            <a:ext cx="2529839" cy="530351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5638800" y="1616963"/>
            <a:ext cx="2514600" cy="515620"/>
          </a:xfrm>
          <a:custGeom>
            <a:avLst/>
            <a:gdLst/>
            <a:ahLst/>
            <a:cxnLst/>
            <a:rect l="l" t="t" r="r" b="b"/>
            <a:pathLst>
              <a:path w="2514600" h="515619">
                <a:moveTo>
                  <a:pt x="2514600" y="0"/>
                </a:moveTo>
                <a:lnTo>
                  <a:pt x="0" y="0"/>
                </a:lnTo>
                <a:lnTo>
                  <a:pt x="0" y="254508"/>
                </a:lnTo>
                <a:lnTo>
                  <a:pt x="0" y="515112"/>
                </a:lnTo>
                <a:lnTo>
                  <a:pt x="2514600" y="515112"/>
                </a:lnTo>
                <a:lnTo>
                  <a:pt x="2514600" y="254508"/>
                </a:lnTo>
                <a:lnTo>
                  <a:pt x="251460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5638800" y="1616963"/>
            <a:ext cx="2514600" cy="515620"/>
          </a:xfrm>
          <a:custGeom>
            <a:avLst/>
            <a:gdLst/>
            <a:ahLst/>
            <a:cxnLst/>
            <a:rect l="l" t="t" r="r" b="b"/>
            <a:pathLst>
              <a:path w="2514600" h="515619">
                <a:moveTo>
                  <a:pt x="0" y="515112"/>
                </a:moveTo>
                <a:lnTo>
                  <a:pt x="2514600" y="515112"/>
                </a:lnTo>
                <a:lnTo>
                  <a:pt x="2514600" y="0"/>
                </a:lnTo>
                <a:lnTo>
                  <a:pt x="0" y="0"/>
                </a:lnTo>
                <a:lnTo>
                  <a:pt x="0" y="51511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54980" y="1940052"/>
            <a:ext cx="2557272" cy="524256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5486400" y="1871471"/>
            <a:ext cx="2542540" cy="509270"/>
          </a:xfrm>
          <a:custGeom>
            <a:avLst/>
            <a:gdLst/>
            <a:ahLst/>
            <a:cxnLst/>
            <a:rect l="l" t="t" r="r" b="b"/>
            <a:pathLst>
              <a:path w="2542540" h="509269">
                <a:moveTo>
                  <a:pt x="2542032" y="0"/>
                </a:moveTo>
                <a:lnTo>
                  <a:pt x="0" y="0"/>
                </a:lnTo>
                <a:lnTo>
                  <a:pt x="0" y="277368"/>
                </a:lnTo>
                <a:lnTo>
                  <a:pt x="0" y="509016"/>
                </a:lnTo>
                <a:lnTo>
                  <a:pt x="2542032" y="509016"/>
                </a:lnTo>
                <a:lnTo>
                  <a:pt x="2542032" y="277368"/>
                </a:lnTo>
                <a:lnTo>
                  <a:pt x="2542032" y="0"/>
                </a:lnTo>
                <a:close/>
              </a:path>
            </a:pathLst>
          </a:custGeom>
          <a:solidFill>
            <a:srgbClr val="7E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5486400" y="1871472"/>
            <a:ext cx="2542540" cy="509270"/>
          </a:xfrm>
          <a:custGeom>
            <a:avLst/>
            <a:gdLst/>
            <a:ahLst/>
            <a:cxnLst/>
            <a:rect l="l" t="t" r="r" b="b"/>
            <a:pathLst>
              <a:path w="2542540" h="509269">
                <a:moveTo>
                  <a:pt x="0" y="509015"/>
                </a:moveTo>
                <a:lnTo>
                  <a:pt x="2542031" y="509015"/>
                </a:lnTo>
                <a:lnTo>
                  <a:pt x="2542031" y="0"/>
                </a:lnTo>
                <a:lnTo>
                  <a:pt x="0" y="0"/>
                </a:lnTo>
                <a:lnTo>
                  <a:pt x="0" y="5090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0" name="bg 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02580" y="2217419"/>
            <a:ext cx="2606039" cy="528827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5334000" y="2148839"/>
            <a:ext cx="2590800" cy="513715"/>
          </a:xfrm>
          <a:custGeom>
            <a:avLst/>
            <a:gdLst/>
            <a:ahLst/>
            <a:cxnLst/>
            <a:rect l="l" t="t" r="r" b="b"/>
            <a:pathLst>
              <a:path w="2590800" h="513714">
                <a:moveTo>
                  <a:pt x="2590800" y="0"/>
                </a:moveTo>
                <a:lnTo>
                  <a:pt x="0" y="0"/>
                </a:lnTo>
                <a:lnTo>
                  <a:pt x="0" y="318516"/>
                </a:lnTo>
                <a:lnTo>
                  <a:pt x="0" y="513588"/>
                </a:lnTo>
                <a:lnTo>
                  <a:pt x="2590800" y="513588"/>
                </a:lnTo>
                <a:lnTo>
                  <a:pt x="2590800" y="318516"/>
                </a:lnTo>
                <a:lnTo>
                  <a:pt x="25908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5334000" y="2148839"/>
            <a:ext cx="2590800" cy="513715"/>
          </a:xfrm>
          <a:custGeom>
            <a:avLst/>
            <a:gdLst/>
            <a:ahLst/>
            <a:cxnLst/>
            <a:rect l="l" t="t" r="r" b="b"/>
            <a:pathLst>
              <a:path w="2590800" h="513714">
                <a:moveTo>
                  <a:pt x="0" y="513588"/>
                </a:moveTo>
                <a:lnTo>
                  <a:pt x="2590800" y="513588"/>
                </a:lnTo>
                <a:lnTo>
                  <a:pt x="2590800" y="0"/>
                </a:lnTo>
                <a:lnTo>
                  <a:pt x="0" y="0"/>
                </a:lnTo>
                <a:lnTo>
                  <a:pt x="0" y="513588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3" name="bg 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50180" y="2535936"/>
            <a:ext cx="2682239" cy="528827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5181600" y="2467355"/>
            <a:ext cx="2667000" cy="513715"/>
          </a:xfrm>
          <a:custGeom>
            <a:avLst/>
            <a:gdLst/>
            <a:ahLst/>
            <a:cxnLst/>
            <a:rect l="l" t="t" r="r" b="b"/>
            <a:pathLst>
              <a:path w="2667000" h="513714">
                <a:moveTo>
                  <a:pt x="2667000" y="0"/>
                </a:moveTo>
                <a:lnTo>
                  <a:pt x="0" y="0"/>
                </a:lnTo>
                <a:lnTo>
                  <a:pt x="0" y="252996"/>
                </a:lnTo>
                <a:lnTo>
                  <a:pt x="0" y="513588"/>
                </a:lnTo>
                <a:lnTo>
                  <a:pt x="2667000" y="513588"/>
                </a:lnTo>
                <a:lnTo>
                  <a:pt x="2667000" y="252996"/>
                </a:lnTo>
                <a:lnTo>
                  <a:pt x="2667000" y="0"/>
                </a:lnTo>
                <a:close/>
              </a:path>
            </a:pathLst>
          </a:custGeom>
          <a:solidFill>
            <a:srgbClr val="7E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5181600" y="2467355"/>
            <a:ext cx="2667000" cy="513715"/>
          </a:xfrm>
          <a:custGeom>
            <a:avLst/>
            <a:gdLst/>
            <a:ahLst/>
            <a:cxnLst/>
            <a:rect l="l" t="t" r="r" b="b"/>
            <a:pathLst>
              <a:path w="2667000" h="513714">
                <a:moveTo>
                  <a:pt x="0" y="513588"/>
                </a:moveTo>
                <a:lnTo>
                  <a:pt x="2667000" y="513588"/>
                </a:lnTo>
                <a:lnTo>
                  <a:pt x="2667000" y="0"/>
                </a:lnTo>
                <a:lnTo>
                  <a:pt x="0" y="0"/>
                </a:lnTo>
                <a:lnTo>
                  <a:pt x="0" y="513588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6" name="bg object 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97779" y="2788919"/>
            <a:ext cx="2758439" cy="460248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5029200" y="2720340"/>
            <a:ext cx="2743200" cy="445134"/>
          </a:xfrm>
          <a:custGeom>
            <a:avLst/>
            <a:gdLst/>
            <a:ahLst/>
            <a:cxnLst/>
            <a:rect l="l" t="t" r="r" b="b"/>
            <a:pathLst>
              <a:path w="2743200" h="445135">
                <a:moveTo>
                  <a:pt x="2743200" y="0"/>
                </a:moveTo>
                <a:lnTo>
                  <a:pt x="0" y="0"/>
                </a:lnTo>
                <a:lnTo>
                  <a:pt x="0" y="445007"/>
                </a:lnTo>
                <a:lnTo>
                  <a:pt x="2743200" y="445007"/>
                </a:lnTo>
                <a:lnTo>
                  <a:pt x="2743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5029200" y="2720340"/>
            <a:ext cx="2743200" cy="445134"/>
          </a:xfrm>
          <a:custGeom>
            <a:avLst/>
            <a:gdLst/>
            <a:ahLst/>
            <a:cxnLst/>
            <a:rect l="l" t="t" r="r" b="b"/>
            <a:pathLst>
              <a:path w="2743200" h="445135">
                <a:moveTo>
                  <a:pt x="0" y="445007"/>
                </a:moveTo>
                <a:lnTo>
                  <a:pt x="2743200" y="445007"/>
                </a:lnTo>
                <a:lnTo>
                  <a:pt x="2743200" y="0"/>
                </a:lnTo>
                <a:lnTo>
                  <a:pt x="0" y="0"/>
                </a:lnTo>
                <a:lnTo>
                  <a:pt x="0" y="445007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9" name="bg 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21579" y="3051047"/>
            <a:ext cx="2758439" cy="39623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10911" y="2996184"/>
            <a:ext cx="2538984" cy="376427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4953000" y="2982468"/>
            <a:ext cx="2743200" cy="381000"/>
          </a:xfrm>
          <a:custGeom>
            <a:avLst/>
            <a:gdLst/>
            <a:ahLst/>
            <a:cxnLst/>
            <a:rect l="l" t="t" r="r" b="b"/>
            <a:pathLst>
              <a:path w="2743200" h="381000">
                <a:moveTo>
                  <a:pt x="2743200" y="0"/>
                </a:moveTo>
                <a:lnTo>
                  <a:pt x="0" y="0"/>
                </a:lnTo>
                <a:lnTo>
                  <a:pt x="0" y="381000"/>
                </a:lnTo>
                <a:lnTo>
                  <a:pt x="2743200" y="381000"/>
                </a:lnTo>
                <a:lnTo>
                  <a:pt x="2743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4953000" y="2982468"/>
            <a:ext cx="2743200" cy="381000"/>
          </a:xfrm>
          <a:custGeom>
            <a:avLst/>
            <a:gdLst/>
            <a:ahLst/>
            <a:cxnLst/>
            <a:rect l="l" t="t" r="r" b="b"/>
            <a:pathLst>
              <a:path w="2743200" h="381000">
                <a:moveTo>
                  <a:pt x="0" y="381000"/>
                </a:moveTo>
                <a:lnTo>
                  <a:pt x="2743200" y="381000"/>
                </a:lnTo>
                <a:lnTo>
                  <a:pt x="2743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3314700" y="2522220"/>
            <a:ext cx="1039494" cy="826135"/>
          </a:xfrm>
          <a:custGeom>
            <a:avLst/>
            <a:gdLst/>
            <a:ahLst/>
            <a:cxnLst/>
            <a:rect l="l" t="t" r="r" b="b"/>
            <a:pathLst>
              <a:path w="1039495" h="826135">
                <a:moveTo>
                  <a:pt x="0" y="826007"/>
                </a:moveTo>
                <a:lnTo>
                  <a:pt x="259714" y="0"/>
                </a:lnTo>
                <a:lnTo>
                  <a:pt x="779652" y="0"/>
                </a:lnTo>
                <a:lnTo>
                  <a:pt x="1039367" y="826007"/>
                </a:lnTo>
                <a:lnTo>
                  <a:pt x="0" y="826007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3902963" y="3537204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111251" y="0"/>
                </a:moveTo>
                <a:lnTo>
                  <a:pt x="0" y="0"/>
                </a:lnTo>
                <a:lnTo>
                  <a:pt x="0" y="172212"/>
                </a:lnTo>
                <a:lnTo>
                  <a:pt x="111251" y="172212"/>
                </a:lnTo>
                <a:lnTo>
                  <a:pt x="111251" y="0"/>
                </a:lnTo>
                <a:close/>
              </a:path>
            </a:pathLst>
          </a:custGeom>
          <a:solidFill>
            <a:srgbClr val="114F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3902963" y="3537204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0" y="172212"/>
                </a:moveTo>
                <a:lnTo>
                  <a:pt x="111251" y="172212"/>
                </a:lnTo>
                <a:lnTo>
                  <a:pt x="111251" y="0"/>
                </a:lnTo>
                <a:lnTo>
                  <a:pt x="0" y="0"/>
                </a:lnTo>
                <a:lnTo>
                  <a:pt x="0" y="17221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3619499" y="3537204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111251" y="0"/>
                </a:moveTo>
                <a:lnTo>
                  <a:pt x="0" y="0"/>
                </a:lnTo>
                <a:lnTo>
                  <a:pt x="0" y="172212"/>
                </a:lnTo>
                <a:lnTo>
                  <a:pt x="111251" y="172212"/>
                </a:lnTo>
                <a:lnTo>
                  <a:pt x="111251" y="0"/>
                </a:lnTo>
                <a:close/>
              </a:path>
            </a:pathLst>
          </a:custGeom>
          <a:solidFill>
            <a:srgbClr val="114F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3619499" y="3537204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0" y="172212"/>
                </a:moveTo>
                <a:lnTo>
                  <a:pt x="111251" y="172212"/>
                </a:lnTo>
                <a:lnTo>
                  <a:pt x="111251" y="0"/>
                </a:lnTo>
                <a:lnTo>
                  <a:pt x="0" y="0"/>
                </a:lnTo>
                <a:lnTo>
                  <a:pt x="0" y="17221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3902963" y="4744211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111251" y="0"/>
                </a:moveTo>
                <a:lnTo>
                  <a:pt x="0" y="0"/>
                </a:lnTo>
                <a:lnTo>
                  <a:pt x="0" y="172211"/>
                </a:lnTo>
                <a:lnTo>
                  <a:pt x="111251" y="172211"/>
                </a:lnTo>
                <a:lnTo>
                  <a:pt x="111251" y="0"/>
                </a:lnTo>
                <a:close/>
              </a:path>
            </a:pathLst>
          </a:custGeom>
          <a:solidFill>
            <a:srgbClr val="114F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g object 49"/>
          <p:cNvSpPr/>
          <p:nvPr/>
        </p:nvSpPr>
        <p:spPr>
          <a:xfrm>
            <a:off x="3902963" y="4744211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0" y="172211"/>
                </a:moveTo>
                <a:lnTo>
                  <a:pt x="111251" y="172211"/>
                </a:lnTo>
                <a:lnTo>
                  <a:pt x="111251" y="0"/>
                </a:lnTo>
                <a:lnTo>
                  <a:pt x="0" y="0"/>
                </a:lnTo>
                <a:lnTo>
                  <a:pt x="0" y="172211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bg object 50"/>
          <p:cNvSpPr/>
          <p:nvPr/>
        </p:nvSpPr>
        <p:spPr>
          <a:xfrm>
            <a:off x="3619499" y="4744211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111251" y="0"/>
                </a:moveTo>
                <a:lnTo>
                  <a:pt x="0" y="0"/>
                </a:lnTo>
                <a:lnTo>
                  <a:pt x="0" y="172211"/>
                </a:lnTo>
                <a:lnTo>
                  <a:pt x="111251" y="172211"/>
                </a:lnTo>
                <a:lnTo>
                  <a:pt x="111251" y="0"/>
                </a:lnTo>
                <a:close/>
              </a:path>
            </a:pathLst>
          </a:custGeom>
          <a:solidFill>
            <a:srgbClr val="114F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bg object 51"/>
          <p:cNvSpPr/>
          <p:nvPr/>
        </p:nvSpPr>
        <p:spPr>
          <a:xfrm>
            <a:off x="3619499" y="4744211"/>
            <a:ext cx="111760" cy="172720"/>
          </a:xfrm>
          <a:custGeom>
            <a:avLst/>
            <a:gdLst/>
            <a:ahLst/>
            <a:cxnLst/>
            <a:rect l="l" t="t" r="r" b="b"/>
            <a:pathLst>
              <a:path w="111760" h="172720">
                <a:moveTo>
                  <a:pt x="0" y="172211"/>
                </a:moveTo>
                <a:lnTo>
                  <a:pt x="111251" y="172211"/>
                </a:lnTo>
                <a:lnTo>
                  <a:pt x="111251" y="0"/>
                </a:lnTo>
                <a:lnTo>
                  <a:pt x="0" y="0"/>
                </a:lnTo>
                <a:lnTo>
                  <a:pt x="0" y="172211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bg object 52"/>
          <p:cNvSpPr/>
          <p:nvPr/>
        </p:nvSpPr>
        <p:spPr>
          <a:xfrm>
            <a:off x="3902963" y="2269235"/>
            <a:ext cx="111760" cy="170815"/>
          </a:xfrm>
          <a:custGeom>
            <a:avLst/>
            <a:gdLst/>
            <a:ahLst/>
            <a:cxnLst/>
            <a:rect l="l" t="t" r="r" b="b"/>
            <a:pathLst>
              <a:path w="111760" h="170814">
                <a:moveTo>
                  <a:pt x="111251" y="0"/>
                </a:moveTo>
                <a:lnTo>
                  <a:pt x="0" y="0"/>
                </a:lnTo>
                <a:lnTo>
                  <a:pt x="0" y="170687"/>
                </a:lnTo>
                <a:lnTo>
                  <a:pt x="111251" y="170687"/>
                </a:lnTo>
                <a:lnTo>
                  <a:pt x="111251" y="0"/>
                </a:lnTo>
                <a:close/>
              </a:path>
            </a:pathLst>
          </a:custGeom>
          <a:solidFill>
            <a:srgbClr val="114F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bg object 53"/>
          <p:cNvSpPr/>
          <p:nvPr/>
        </p:nvSpPr>
        <p:spPr>
          <a:xfrm>
            <a:off x="3902963" y="2269235"/>
            <a:ext cx="111760" cy="170815"/>
          </a:xfrm>
          <a:custGeom>
            <a:avLst/>
            <a:gdLst/>
            <a:ahLst/>
            <a:cxnLst/>
            <a:rect l="l" t="t" r="r" b="b"/>
            <a:pathLst>
              <a:path w="111760" h="170814">
                <a:moveTo>
                  <a:pt x="0" y="170687"/>
                </a:moveTo>
                <a:lnTo>
                  <a:pt x="111251" y="170687"/>
                </a:lnTo>
                <a:lnTo>
                  <a:pt x="111251" y="0"/>
                </a:lnTo>
                <a:lnTo>
                  <a:pt x="0" y="0"/>
                </a:lnTo>
                <a:lnTo>
                  <a:pt x="0" y="170687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bg object 54"/>
          <p:cNvSpPr/>
          <p:nvPr/>
        </p:nvSpPr>
        <p:spPr>
          <a:xfrm>
            <a:off x="3619499" y="2269235"/>
            <a:ext cx="111760" cy="170815"/>
          </a:xfrm>
          <a:custGeom>
            <a:avLst/>
            <a:gdLst/>
            <a:ahLst/>
            <a:cxnLst/>
            <a:rect l="l" t="t" r="r" b="b"/>
            <a:pathLst>
              <a:path w="111760" h="170814">
                <a:moveTo>
                  <a:pt x="111251" y="0"/>
                </a:moveTo>
                <a:lnTo>
                  <a:pt x="0" y="0"/>
                </a:lnTo>
                <a:lnTo>
                  <a:pt x="0" y="170687"/>
                </a:lnTo>
                <a:lnTo>
                  <a:pt x="111251" y="170687"/>
                </a:lnTo>
                <a:lnTo>
                  <a:pt x="111251" y="0"/>
                </a:lnTo>
                <a:close/>
              </a:path>
            </a:pathLst>
          </a:custGeom>
          <a:solidFill>
            <a:srgbClr val="114F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bg object 55"/>
          <p:cNvSpPr/>
          <p:nvPr/>
        </p:nvSpPr>
        <p:spPr>
          <a:xfrm>
            <a:off x="3619499" y="2269235"/>
            <a:ext cx="111760" cy="170815"/>
          </a:xfrm>
          <a:custGeom>
            <a:avLst/>
            <a:gdLst/>
            <a:ahLst/>
            <a:cxnLst/>
            <a:rect l="l" t="t" r="r" b="b"/>
            <a:pathLst>
              <a:path w="111760" h="170814">
                <a:moveTo>
                  <a:pt x="0" y="170687"/>
                </a:moveTo>
                <a:lnTo>
                  <a:pt x="111251" y="170687"/>
                </a:lnTo>
                <a:lnTo>
                  <a:pt x="111251" y="0"/>
                </a:lnTo>
                <a:lnTo>
                  <a:pt x="0" y="0"/>
                </a:lnTo>
                <a:lnTo>
                  <a:pt x="0" y="170687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bg object 56"/>
          <p:cNvSpPr/>
          <p:nvPr/>
        </p:nvSpPr>
        <p:spPr>
          <a:xfrm>
            <a:off x="3818382" y="1995677"/>
            <a:ext cx="1905" cy="3084830"/>
          </a:xfrm>
          <a:custGeom>
            <a:avLst/>
            <a:gdLst/>
            <a:ahLst/>
            <a:cxnLst/>
            <a:rect l="l" t="t" r="r" b="b"/>
            <a:pathLst>
              <a:path w="1904" h="3084829">
                <a:moveTo>
                  <a:pt x="0" y="0"/>
                </a:moveTo>
                <a:lnTo>
                  <a:pt x="1523" y="3084576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bg object 57"/>
          <p:cNvSpPr/>
          <p:nvPr/>
        </p:nvSpPr>
        <p:spPr>
          <a:xfrm>
            <a:off x="3692652" y="3869435"/>
            <a:ext cx="241300" cy="744220"/>
          </a:xfrm>
          <a:custGeom>
            <a:avLst/>
            <a:gdLst/>
            <a:ahLst/>
            <a:cxnLst/>
            <a:rect l="l" t="t" r="r" b="b"/>
            <a:pathLst>
              <a:path w="241300" h="744220">
                <a:moveTo>
                  <a:pt x="240791" y="0"/>
                </a:moveTo>
                <a:lnTo>
                  <a:pt x="0" y="0"/>
                </a:lnTo>
                <a:lnTo>
                  <a:pt x="0" y="743711"/>
                </a:lnTo>
                <a:lnTo>
                  <a:pt x="240791" y="743711"/>
                </a:lnTo>
                <a:lnTo>
                  <a:pt x="2407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3450336" y="3803904"/>
            <a:ext cx="699770" cy="882650"/>
          </a:xfrm>
          <a:custGeom>
            <a:avLst/>
            <a:gdLst/>
            <a:ahLst/>
            <a:cxnLst/>
            <a:rect l="l" t="t" r="r" b="b"/>
            <a:pathLst>
              <a:path w="699770" h="882650">
                <a:moveTo>
                  <a:pt x="242315" y="809244"/>
                </a:moveTo>
                <a:lnTo>
                  <a:pt x="483107" y="809244"/>
                </a:lnTo>
                <a:lnTo>
                  <a:pt x="483107" y="65532"/>
                </a:lnTo>
                <a:lnTo>
                  <a:pt x="242315" y="65532"/>
                </a:lnTo>
                <a:lnTo>
                  <a:pt x="242315" y="809244"/>
                </a:lnTo>
                <a:close/>
              </a:path>
              <a:path w="699770" h="882650">
                <a:moveTo>
                  <a:pt x="0" y="882396"/>
                </a:moveTo>
                <a:lnTo>
                  <a:pt x="699515" y="882396"/>
                </a:lnTo>
                <a:lnTo>
                  <a:pt x="699515" y="0"/>
                </a:lnTo>
                <a:lnTo>
                  <a:pt x="0" y="0"/>
                </a:lnTo>
                <a:lnTo>
                  <a:pt x="0" y="88239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4506467" y="3939540"/>
            <a:ext cx="896619" cy="116205"/>
          </a:xfrm>
          <a:custGeom>
            <a:avLst/>
            <a:gdLst/>
            <a:ahLst/>
            <a:cxnLst/>
            <a:rect l="l" t="t" r="r" b="b"/>
            <a:pathLst>
              <a:path w="896620" h="116204">
                <a:moveTo>
                  <a:pt x="896112" y="0"/>
                </a:moveTo>
                <a:lnTo>
                  <a:pt x="0" y="0"/>
                </a:lnTo>
                <a:lnTo>
                  <a:pt x="0" y="115824"/>
                </a:lnTo>
                <a:lnTo>
                  <a:pt x="896112" y="115824"/>
                </a:lnTo>
                <a:lnTo>
                  <a:pt x="896112" y="0"/>
                </a:lnTo>
                <a:close/>
              </a:path>
            </a:pathLst>
          </a:custGeom>
          <a:solidFill>
            <a:srgbClr val="0028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4506467" y="3939540"/>
            <a:ext cx="896619" cy="116205"/>
          </a:xfrm>
          <a:custGeom>
            <a:avLst/>
            <a:gdLst/>
            <a:ahLst/>
            <a:cxnLst/>
            <a:rect l="l" t="t" r="r" b="b"/>
            <a:pathLst>
              <a:path w="896620" h="116204">
                <a:moveTo>
                  <a:pt x="0" y="115824"/>
                </a:moveTo>
                <a:lnTo>
                  <a:pt x="896112" y="115824"/>
                </a:lnTo>
                <a:lnTo>
                  <a:pt x="896112" y="0"/>
                </a:lnTo>
                <a:lnTo>
                  <a:pt x="0" y="0"/>
                </a:lnTo>
                <a:lnTo>
                  <a:pt x="0" y="115824"/>
                </a:lnTo>
                <a:close/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bg object 61"/>
          <p:cNvSpPr/>
          <p:nvPr/>
        </p:nvSpPr>
        <p:spPr>
          <a:xfrm>
            <a:off x="4506467" y="4209287"/>
            <a:ext cx="896619" cy="117475"/>
          </a:xfrm>
          <a:custGeom>
            <a:avLst/>
            <a:gdLst/>
            <a:ahLst/>
            <a:cxnLst/>
            <a:rect l="l" t="t" r="r" b="b"/>
            <a:pathLst>
              <a:path w="896620" h="117475">
                <a:moveTo>
                  <a:pt x="896112" y="0"/>
                </a:moveTo>
                <a:lnTo>
                  <a:pt x="0" y="0"/>
                </a:lnTo>
                <a:lnTo>
                  <a:pt x="0" y="117348"/>
                </a:lnTo>
                <a:lnTo>
                  <a:pt x="896112" y="117348"/>
                </a:lnTo>
                <a:lnTo>
                  <a:pt x="896112" y="0"/>
                </a:lnTo>
                <a:close/>
              </a:path>
            </a:pathLst>
          </a:custGeom>
          <a:solidFill>
            <a:srgbClr val="0028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bg object 62"/>
          <p:cNvSpPr/>
          <p:nvPr/>
        </p:nvSpPr>
        <p:spPr>
          <a:xfrm>
            <a:off x="4506467" y="4209287"/>
            <a:ext cx="896619" cy="117475"/>
          </a:xfrm>
          <a:custGeom>
            <a:avLst/>
            <a:gdLst/>
            <a:ahLst/>
            <a:cxnLst/>
            <a:rect l="l" t="t" r="r" b="b"/>
            <a:pathLst>
              <a:path w="896620" h="117475">
                <a:moveTo>
                  <a:pt x="0" y="117348"/>
                </a:moveTo>
                <a:lnTo>
                  <a:pt x="896112" y="117348"/>
                </a:lnTo>
                <a:lnTo>
                  <a:pt x="896112" y="0"/>
                </a:lnTo>
                <a:lnTo>
                  <a:pt x="0" y="0"/>
                </a:lnTo>
                <a:lnTo>
                  <a:pt x="0" y="117348"/>
                </a:lnTo>
                <a:close/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bg object 63"/>
          <p:cNvSpPr/>
          <p:nvPr/>
        </p:nvSpPr>
        <p:spPr>
          <a:xfrm>
            <a:off x="4506468" y="4479035"/>
            <a:ext cx="896619" cy="117475"/>
          </a:xfrm>
          <a:custGeom>
            <a:avLst/>
            <a:gdLst/>
            <a:ahLst/>
            <a:cxnLst/>
            <a:rect l="l" t="t" r="r" b="b"/>
            <a:pathLst>
              <a:path w="896620" h="117475">
                <a:moveTo>
                  <a:pt x="896112" y="0"/>
                </a:moveTo>
                <a:lnTo>
                  <a:pt x="0" y="0"/>
                </a:lnTo>
                <a:lnTo>
                  <a:pt x="0" y="117347"/>
                </a:lnTo>
                <a:lnTo>
                  <a:pt x="896112" y="117347"/>
                </a:lnTo>
                <a:lnTo>
                  <a:pt x="896112" y="0"/>
                </a:lnTo>
                <a:close/>
              </a:path>
            </a:pathLst>
          </a:custGeom>
          <a:solidFill>
            <a:srgbClr val="0028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bg object 64"/>
          <p:cNvSpPr/>
          <p:nvPr/>
        </p:nvSpPr>
        <p:spPr>
          <a:xfrm>
            <a:off x="4506468" y="4479035"/>
            <a:ext cx="896619" cy="117475"/>
          </a:xfrm>
          <a:custGeom>
            <a:avLst/>
            <a:gdLst/>
            <a:ahLst/>
            <a:cxnLst/>
            <a:rect l="l" t="t" r="r" b="b"/>
            <a:pathLst>
              <a:path w="896620" h="117475">
                <a:moveTo>
                  <a:pt x="0" y="117347"/>
                </a:moveTo>
                <a:lnTo>
                  <a:pt x="896112" y="117347"/>
                </a:lnTo>
                <a:lnTo>
                  <a:pt x="896112" y="0"/>
                </a:lnTo>
                <a:lnTo>
                  <a:pt x="0" y="0"/>
                </a:lnTo>
                <a:lnTo>
                  <a:pt x="0" y="117347"/>
                </a:lnTo>
                <a:close/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bg object 65"/>
          <p:cNvSpPr/>
          <p:nvPr/>
        </p:nvSpPr>
        <p:spPr>
          <a:xfrm>
            <a:off x="4500372" y="4002023"/>
            <a:ext cx="0" cy="548640"/>
          </a:xfrm>
          <a:custGeom>
            <a:avLst/>
            <a:gdLst/>
            <a:ahLst/>
            <a:cxnLst/>
            <a:rect l="l" t="t" r="r" b="b"/>
            <a:pathLst>
              <a:path w="0" h="548639">
                <a:moveTo>
                  <a:pt x="0" y="0"/>
                </a:moveTo>
                <a:lnTo>
                  <a:pt x="0" y="548639"/>
                </a:lnTo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bg object 66"/>
          <p:cNvSpPr/>
          <p:nvPr/>
        </p:nvSpPr>
        <p:spPr>
          <a:xfrm>
            <a:off x="571500" y="1188719"/>
            <a:ext cx="2980055" cy="1344930"/>
          </a:xfrm>
          <a:custGeom>
            <a:avLst/>
            <a:gdLst/>
            <a:ahLst/>
            <a:cxnLst/>
            <a:rect l="l" t="t" r="r" b="b"/>
            <a:pathLst>
              <a:path w="2980054" h="1344930">
                <a:moveTo>
                  <a:pt x="2349500" y="1016507"/>
                </a:moveTo>
                <a:lnTo>
                  <a:pt x="1644650" y="1016507"/>
                </a:lnTo>
                <a:lnTo>
                  <a:pt x="2979674" y="1344802"/>
                </a:lnTo>
                <a:lnTo>
                  <a:pt x="2349500" y="1016507"/>
                </a:lnTo>
                <a:close/>
              </a:path>
              <a:path w="2980054" h="1344930">
                <a:moveTo>
                  <a:pt x="2649982" y="0"/>
                </a:moveTo>
                <a:lnTo>
                  <a:pt x="169418" y="0"/>
                </a:lnTo>
                <a:lnTo>
                  <a:pt x="124382" y="6049"/>
                </a:lnTo>
                <a:lnTo>
                  <a:pt x="83912" y="23123"/>
                </a:lnTo>
                <a:lnTo>
                  <a:pt x="49623" y="49609"/>
                </a:lnTo>
                <a:lnTo>
                  <a:pt x="23131" y="83895"/>
                </a:lnTo>
                <a:lnTo>
                  <a:pt x="6052" y="124368"/>
                </a:lnTo>
                <a:lnTo>
                  <a:pt x="0" y="169417"/>
                </a:lnTo>
                <a:lnTo>
                  <a:pt x="0" y="847089"/>
                </a:lnTo>
                <a:lnTo>
                  <a:pt x="6052" y="892139"/>
                </a:lnTo>
                <a:lnTo>
                  <a:pt x="23131" y="932612"/>
                </a:lnTo>
                <a:lnTo>
                  <a:pt x="49623" y="966898"/>
                </a:lnTo>
                <a:lnTo>
                  <a:pt x="83912" y="993384"/>
                </a:lnTo>
                <a:lnTo>
                  <a:pt x="124382" y="1010458"/>
                </a:lnTo>
                <a:lnTo>
                  <a:pt x="169418" y="1016507"/>
                </a:lnTo>
                <a:lnTo>
                  <a:pt x="2649982" y="1016507"/>
                </a:lnTo>
                <a:lnTo>
                  <a:pt x="2695031" y="1010458"/>
                </a:lnTo>
                <a:lnTo>
                  <a:pt x="2735504" y="993384"/>
                </a:lnTo>
                <a:lnTo>
                  <a:pt x="2769790" y="966898"/>
                </a:lnTo>
                <a:lnTo>
                  <a:pt x="2796276" y="932612"/>
                </a:lnTo>
                <a:lnTo>
                  <a:pt x="2813350" y="892139"/>
                </a:lnTo>
                <a:lnTo>
                  <a:pt x="2819400" y="847089"/>
                </a:lnTo>
                <a:lnTo>
                  <a:pt x="2819400" y="169417"/>
                </a:lnTo>
                <a:lnTo>
                  <a:pt x="2813350" y="124368"/>
                </a:lnTo>
                <a:lnTo>
                  <a:pt x="2796276" y="83895"/>
                </a:lnTo>
                <a:lnTo>
                  <a:pt x="2769790" y="49609"/>
                </a:lnTo>
                <a:lnTo>
                  <a:pt x="2735504" y="23123"/>
                </a:lnTo>
                <a:lnTo>
                  <a:pt x="2695031" y="6049"/>
                </a:lnTo>
                <a:lnTo>
                  <a:pt x="2649982" y="0"/>
                </a:lnTo>
                <a:close/>
              </a:path>
            </a:pathLst>
          </a:custGeom>
          <a:solidFill>
            <a:srgbClr val="0095E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7" name="bg object 6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2479" y="1321307"/>
            <a:ext cx="2377440" cy="586739"/>
          </a:xfrm>
          <a:prstGeom prst="rect">
            <a:avLst/>
          </a:prstGeom>
        </p:spPr>
      </p:pic>
      <p:sp>
        <p:nvSpPr>
          <p:cNvPr id="68" name="bg object 68"/>
          <p:cNvSpPr/>
          <p:nvPr/>
        </p:nvSpPr>
        <p:spPr>
          <a:xfrm>
            <a:off x="723900" y="1252727"/>
            <a:ext cx="2362200" cy="571500"/>
          </a:xfrm>
          <a:custGeom>
            <a:avLst/>
            <a:gdLst/>
            <a:ahLst/>
            <a:cxnLst/>
            <a:rect l="l" t="t" r="r" b="b"/>
            <a:pathLst>
              <a:path w="2362200" h="571500">
                <a:moveTo>
                  <a:pt x="2362200" y="0"/>
                </a:moveTo>
                <a:lnTo>
                  <a:pt x="0" y="0"/>
                </a:lnTo>
                <a:lnTo>
                  <a:pt x="0" y="571500"/>
                </a:lnTo>
                <a:lnTo>
                  <a:pt x="2362200" y="571500"/>
                </a:lnTo>
                <a:lnTo>
                  <a:pt x="2362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bg object 69"/>
          <p:cNvSpPr/>
          <p:nvPr/>
        </p:nvSpPr>
        <p:spPr>
          <a:xfrm>
            <a:off x="723900" y="1252727"/>
            <a:ext cx="2362200" cy="571500"/>
          </a:xfrm>
          <a:custGeom>
            <a:avLst/>
            <a:gdLst/>
            <a:ahLst/>
            <a:cxnLst/>
            <a:rect l="l" t="t" r="r" b="b"/>
            <a:pathLst>
              <a:path w="2362200" h="571500">
                <a:moveTo>
                  <a:pt x="0" y="571500"/>
                </a:moveTo>
                <a:lnTo>
                  <a:pt x="2362200" y="571500"/>
                </a:lnTo>
                <a:lnTo>
                  <a:pt x="2362200" y="0"/>
                </a:lnTo>
                <a:lnTo>
                  <a:pt x="0" y="0"/>
                </a:lnTo>
                <a:lnTo>
                  <a:pt x="0" y="571500"/>
                </a:lnTo>
                <a:close/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bg object 70"/>
          <p:cNvSpPr/>
          <p:nvPr/>
        </p:nvSpPr>
        <p:spPr>
          <a:xfrm>
            <a:off x="798575" y="1316735"/>
            <a:ext cx="2068195" cy="307975"/>
          </a:xfrm>
          <a:custGeom>
            <a:avLst/>
            <a:gdLst/>
            <a:ahLst/>
            <a:cxnLst/>
            <a:rect l="l" t="t" r="r" b="b"/>
            <a:pathLst>
              <a:path w="2068195" h="307975">
                <a:moveTo>
                  <a:pt x="0" y="307848"/>
                </a:moveTo>
                <a:lnTo>
                  <a:pt x="2068068" y="307848"/>
                </a:lnTo>
                <a:lnTo>
                  <a:pt x="2068068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ln w="9144">
            <a:solidFill>
              <a:srgbClr val="66FF33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1" name="bg object 7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44880" y="1638300"/>
            <a:ext cx="2377440" cy="524255"/>
          </a:xfrm>
          <a:prstGeom prst="rect">
            <a:avLst/>
          </a:prstGeom>
        </p:spPr>
      </p:pic>
      <p:sp>
        <p:nvSpPr>
          <p:cNvPr id="72" name="bg object 72"/>
          <p:cNvSpPr/>
          <p:nvPr/>
        </p:nvSpPr>
        <p:spPr>
          <a:xfrm>
            <a:off x="876300" y="1569719"/>
            <a:ext cx="2362200" cy="509270"/>
          </a:xfrm>
          <a:custGeom>
            <a:avLst/>
            <a:gdLst/>
            <a:ahLst/>
            <a:cxnLst/>
            <a:rect l="l" t="t" r="r" b="b"/>
            <a:pathLst>
              <a:path w="2362200" h="509269">
                <a:moveTo>
                  <a:pt x="2362200" y="0"/>
                </a:moveTo>
                <a:lnTo>
                  <a:pt x="0" y="0"/>
                </a:lnTo>
                <a:lnTo>
                  <a:pt x="0" y="509015"/>
                </a:lnTo>
                <a:lnTo>
                  <a:pt x="2362200" y="509015"/>
                </a:lnTo>
                <a:lnTo>
                  <a:pt x="2362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bg object 73"/>
          <p:cNvSpPr/>
          <p:nvPr/>
        </p:nvSpPr>
        <p:spPr>
          <a:xfrm>
            <a:off x="876300" y="1569719"/>
            <a:ext cx="2362200" cy="509270"/>
          </a:xfrm>
          <a:custGeom>
            <a:avLst/>
            <a:gdLst/>
            <a:ahLst/>
            <a:cxnLst/>
            <a:rect l="l" t="t" r="r" b="b"/>
            <a:pathLst>
              <a:path w="2362200" h="509269">
                <a:moveTo>
                  <a:pt x="0" y="509015"/>
                </a:moveTo>
                <a:lnTo>
                  <a:pt x="2362200" y="509015"/>
                </a:lnTo>
                <a:lnTo>
                  <a:pt x="2362200" y="0"/>
                </a:lnTo>
                <a:lnTo>
                  <a:pt x="0" y="0"/>
                </a:lnTo>
                <a:lnTo>
                  <a:pt x="0" y="5090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bg object 74"/>
          <p:cNvSpPr/>
          <p:nvPr/>
        </p:nvSpPr>
        <p:spPr>
          <a:xfrm>
            <a:off x="419100" y="2459736"/>
            <a:ext cx="3303904" cy="2052955"/>
          </a:xfrm>
          <a:custGeom>
            <a:avLst/>
            <a:gdLst/>
            <a:ahLst/>
            <a:cxnLst/>
            <a:rect l="l" t="t" r="r" b="b"/>
            <a:pathLst>
              <a:path w="3303904" h="2052954">
                <a:moveTo>
                  <a:pt x="2401062" y="0"/>
                </a:moveTo>
                <a:lnTo>
                  <a:pt x="342138" y="0"/>
                </a:lnTo>
                <a:lnTo>
                  <a:pt x="295713" y="3122"/>
                </a:lnTo>
                <a:lnTo>
                  <a:pt x="251186" y="12220"/>
                </a:lnTo>
                <a:lnTo>
                  <a:pt x="208965" y="26884"/>
                </a:lnTo>
                <a:lnTo>
                  <a:pt x="169457" y="46707"/>
                </a:lnTo>
                <a:lnTo>
                  <a:pt x="133070" y="71283"/>
                </a:lnTo>
                <a:lnTo>
                  <a:pt x="100212" y="100203"/>
                </a:lnTo>
                <a:lnTo>
                  <a:pt x="71290" y="133059"/>
                </a:lnTo>
                <a:lnTo>
                  <a:pt x="46713" y="169446"/>
                </a:lnTo>
                <a:lnTo>
                  <a:pt x="26887" y="208954"/>
                </a:lnTo>
                <a:lnTo>
                  <a:pt x="12221" y="251177"/>
                </a:lnTo>
                <a:lnTo>
                  <a:pt x="3123" y="295708"/>
                </a:lnTo>
                <a:lnTo>
                  <a:pt x="0" y="342138"/>
                </a:lnTo>
                <a:lnTo>
                  <a:pt x="0" y="1710689"/>
                </a:lnTo>
                <a:lnTo>
                  <a:pt x="3123" y="1757119"/>
                </a:lnTo>
                <a:lnTo>
                  <a:pt x="12221" y="1801650"/>
                </a:lnTo>
                <a:lnTo>
                  <a:pt x="26887" y="1843873"/>
                </a:lnTo>
                <a:lnTo>
                  <a:pt x="46713" y="1883381"/>
                </a:lnTo>
                <a:lnTo>
                  <a:pt x="71290" y="1919768"/>
                </a:lnTo>
                <a:lnTo>
                  <a:pt x="100212" y="1952625"/>
                </a:lnTo>
                <a:lnTo>
                  <a:pt x="133070" y="1981544"/>
                </a:lnTo>
                <a:lnTo>
                  <a:pt x="169457" y="2006120"/>
                </a:lnTo>
                <a:lnTo>
                  <a:pt x="208965" y="2025943"/>
                </a:lnTo>
                <a:lnTo>
                  <a:pt x="251186" y="2040607"/>
                </a:lnTo>
                <a:lnTo>
                  <a:pt x="295713" y="2049705"/>
                </a:lnTo>
                <a:lnTo>
                  <a:pt x="342138" y="2052827"/>
                </a:lnTo>
                <a:lnTo>
                  <a:pt x="2401062" y="2052827"/>
                </a:lnTo>
                <a:lnTo>
                  <a:pt x="2447491" y="2049705"/>
                </a:lnTo>
                <a:lnTo>
                  <a:pt x="2492022" y="2040607"/>
                </a:lnTo>
                <a:lnTo>
                  <a:pt x="2534245" y="2025943"/>
                </a:lnTo>
                <a:lnTo>
                  <a:pt x="2573753" y="2006120"/>
                </a:lnTo>
                <a:lnTo>
                  <a:pt x="2610140" y="1981544"/>
                </a:lnTo>
                <a:lnTo>
                  <a:pt x="2642996" y="1952625"/>
                </a:lnTo>
                <a:lnTo>
                  <a:pt x="2671916" y="1919768"/>
                </a:lnTo>
                <a:lnTo>
                  <a:pt x="2696492" y="1883381"/>
                </a:lnTo>
                <a:lnTo>
                  <a:pt x="2716315" y="1843873"/>
                </a:lnTo>
                <a:lnTo>
                  <a:pt x="2730979" y="1801650"/>
                </a:lnTo>
                <a:lnTo>
                  <a:pt x="2740077" y="1757119"/>
                </a:lnTo>
                <a:lnTo>
                  <a:pt x="2743200" y="1710689"/>
                </a:lnTo>
                <a:lnTo>
                  <a:pt x="3185453" y="1710689"/>
                </a:lnTo>
                <a:lnTo>
                  <a:pt x="2743200" y="1197483"/>
                </a:lnTo>
                <a:lnTo>
                  <a:pt x="2743200" y="342138"/>
                </a:lnTo>
                <a:lnTo>
                  <a:pt x="2740077" y="295708"/>
                </a:lnTo>
                <a:lnTo>
                  <a:pt x="2730979" y="251177"/>
                </a:lnTo>
                <a:lnTo>
                  <a:pt x="2716315" y="208954"/>
                </a:lnTo>
                <a:lnTo>
                  <a:pt x="2696492" y="169446"/>
                </a:lnTo>
                <a:lnTo>
                  <a:pt x="2671916" y="133059"/>
                </a:lnTo>
                <a:lnTo>
                  <a:pt x="2642997" y="100203"/>
                </a:lnTo>
                <a:lnTo>
                  <a:pt x="2610140" y="71283"/>
                </a:lnTo>
                <a:lnTo>
                  <a:pt x="2573753" y="46707"/>
                </a:lnTo>
                <a:lnTo>
                  <a:pt x="2534245" y="26884"/>
                </a:lnTo>
                <a:lnTo>
                  <a:pt x="2492022" y="12220"/>
                </a:lnTo>
                <a:lnTo>
                  <a:pt x="2447491" y="3122"/>
                </a:lnTo>
                <a:lnTo>
                  <a:pt x="2401062" y="0"/>
                </a:lnTo>
                <a:close/>
              </a:path>
              <a:path w="3303904" h="2052954">
                <a:moveTo>
                  <a:pt x="3185453" y="1710689"/>
                </a:moveTo>
                <a:lnTo>
                  <a:pt x="2743200" y="1710689"/>
                </a:lnTo>
                <a:lnTo>
                  <a:pt x="3303651" y="1847850"/>
                </a:lnTo>
                <a:lnTo>
                  <a:pt x="3185453" y="1710689"/>
                </a:lnTo>
                <a:close/>
              </a:path>
            </a:pathLst>
          </a:custGeom>
          <a:solidFill>
            <a:srgbClr val="0095E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5" name="bg object 7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3879" y="2718816"/>
            <a:ext cx="2225040" cy="522731"/>
          </a:xfrm>
          <a:prstGeom prst="rect">
            <a:avLst/>
          </a:prstGeom>
        </p:spPr>
      </p:pic>
      <p:sp>
        <p:nvSpPr>
          <p:cNvPr id="76" name="bg object 76"/>
          <p:cNvSpPr/>
          <p:nvPr/>
        </p:nvSpPr>
        <p:spPr>
          <a:xfrm>
            <a:off x="495300" y="2650236"/>
            <a:ext cx="2209800" cy="508000"/>
          </a:xfrm>
          <a:custGeom>
            <a:avLst/>
            <a:gdLst/>
            <a:ahLst/>
            <a:cxnLst/>
            <a:rect l="l" t="t" r="r" b="b"/>
            <a:pathLst>
              <a:path w="2209800" h="508000">
                <a:moveTo>
                  <a:pt x="2209800" y="0"/>
                </a:moveTo>
                <a:lnTo>
                  <a:pt x="0" y="0"/>
                </a:lnTo>
                <a:lnTo>
                  <a:pt x="0" y="507492"/>
                </a:lnTo>
                <a:lnTo>
                  <a:pt x="2209800" y="507492"/>
                </a:lnTo>
                <a:lnTo>
                  <a:pt x="22098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bg object 77"/>
          <p:cNvSpPr/>
          <p:nvPr/>
        </p:nvSpPr>
        <p:spPr>
          <a:xfrm>
            <a:off x="495300" y="2650236"/>
            <a:ext cx="2209800" cy="508000"/>
          </a:xfrm>
          <a:custGeom>
            <a:avLst/>
            <a:gdLst/>
            <a:ahLst/>
            <a:cxnLst/>
            <a:rect l="l" t="t" r="r" b="b"/>
            <a:pathLst>
              <a:path w="2209800" h="508000">
                <a:moveTo>
                  <a:pt x="0" y="507492"/>
                </a:moveTo>
                <a:lnTo>
                  <a:pt x="2209800" y="507492"/>
                </a:lnTo>
                <a:lnTo>
                  <a:pt x="2209800" y="0"/>
                </a:lnTo>
                <a:lnTo>
                  <a:pt x="0" y="0"/>
                </a:lnTo>
                <a:lnTo>
                  <a:pt x="0" y="50749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8" name="bg object 7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0079" y="3003803"/>
            <a:ext cx="2286000" cy="522731"/>
          </a:xfrm>
          <a:prstGeom prst="rect">
            <a:avLst/>
          </a:prstGeom>
        </p:spPr>
      </p:pic>
      <p:sp>
        <p:nvSpPr>
          <p:cNvPr id="79" name="bg object 79"/>
          <p:cNvSpPr/>
          <p:nvPr/>
        </p:nvSpPr>
        <p:spPr>
          <a:xfrm>
            <a:off x="571500" y="2935224"/>
            <a:ext cx="2270760" cy="508000"/>
          </a:xfrm>
          <a:custGeom>
            <a:avLst/>
            <a:gdLst/>
            <a:ahLst/>
            <a:cxnLst/>
            <a:rect l="l" t="t" r="r" b="b"/>
            <a:pathLst>
              <a:path w="2270760" h="508000">
                <a:moveTo>
                  <a:pt x="2270760" y="0"/>
                </a:moveTo>
                <a:lnTo>
                  <a:pt x="0" y="0"/>
                </a:lnTo>
                <a:lnTo>
                  <a:pt x="0" y="507492"/>
                </a:lnTo>
                <a:lnTo>
                  <a:pt x="2270760" y="507492"/>
                </a:lnTo>
                <a:lnTo>
                  <a:pt x="227076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bg object 80"/>
          <p:cNvSpPr/>
          <p:nvPr/>
        </p:nvSpPr>
        <p:spPr>
          <a:xfrm>
            <a:off x="571500" y="2935224"/>
            <a:ext cx="2270760" cy="508000"/>
          </a:xfrm>
          <a:custGeom>
            <a:avLst/>
            <a:gdLst/>
            <a:ahLst/>
            <a:cxnLst/>
            <a:rect l="l" t="t" r="r" b="b"/>
            <a:pathLst>
              <a:path w="2270760" h="508000">
                <a:moveTo>
                  <a:pt x="0" y="507492"/>
                </a:moveTo>
                <a:lnTo>
                  <a:pt x="2270760" y="507492"/>
                </a:lnTo>
                <a:lnTo>
                  <a:pt x="2270760" y="0"/>
                </a:lnTo>
                <a:lnTo>
                  <a:pt x="0" y="0"/>
                </a:lnTo>
                <a:lnTo>
                  <a:pt x="0" y="50749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1" name="bg object 8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6279" y="3300984"/>
            <a:ext cx="2377440" cy="522731"/>
          </a:xfrm>
          <a:prstGeom prst="rect">
            <a:avLst/>
          </a:prstGeom>
        </p:spPr>
      </p:pic>
      <p:sp>
        <p:nvSpPr>
          <p:cNvPr id="82" name="bg object 82"/>
          <p:cNvSpPr/>
          <p:nvPr/>
        </p:nvSpPr>
        <p:spPr>
          <a:xfrm>
            <a:off x="647700" y="3232403"/>
            <a:ext cx="2362200" cy="508000"/>
          </a:xfrm>
          <a:custGeom>
            <a:avLst/>
            <a:gdLst/>
            <a:ahLst/>
            <a:cxnLst/>
            <a:rect l="l" t="t" r="r" b="b"/>
            <a:pathLst>
              <a:path w="2362200" h="508000">
                <a:moveTo>
                  <a:pt x="2362200" y="0"/>
                </a:moveTo>
                <a:lnTo>
                  <a:pt x="0" y="0"/>
                </a:lnTo>
                <a:lnTo>
                  <a:pt x="0" y="507492"/>
                </a:lnTo>
                <a:lnTo>
                  <a:pt x="2362200" y="507492"/>
                </a:lnTo>
                <a:lnTo>
                  <a:pt x="2362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bg object 83"/>
          <p:cNvSpPr/>
          <p:nvPr/>
        </p:nvSpPr>
        <p:spPr>
          <a:xfrm>
            <a:off x="647700" y="3232403"/>
            <a:ext cx="2362200" cy="508000"/>
          </a:xfrm>
          <a:custGeom>
            <a:avLst/>
            <a:gdLst/>
            <a:ahLst/>
            <a:cxnLst/>
            <a:rect l="l" t="t" r="r" b="b"/>
            <a:pathLst>
              <a:path w="2362200" h="508000">
                <a:moveTo>
                  <a:pt x="0" y="507492"/>
                </a:moveTo>
                <a:lnTo>
                  <a:pt x="2362200" y="507492"/>
                </a:lnTo>
                <a:lnTo>
                  <a:pt x="2362200" y="0"/>
                </a:lnTo>
                <a:lnTo>
                  <a:pt x="0" y="0"/>
                </a:lnTo>
                <a:lnTo>
                  <a:pt x="0" y="50749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4" name="bg object 8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2479" y="3607308"/>
            <a:ext cx="2377440" cy="460248"/>
          </a:xfrm>
          <a:prstGeom prst="rect">
            <a:avLst/>
          </a:prstGeom>
        </p:spPr>
      </p:pic>
      <p:sp>
        <p:nvSpPr>
          <p:cNvPr id="85" name="bg object 85"/>
          <p:cNvSpPr/>
          <p:nvPr/>
        </p:nvSpPr>
        <p:spPr>
          <a:xfrm>
            <a:off x="723900" y="3538727"/>
            <a:ext cx="2362200" cy="445134"/>
          </a:xfrm>
          <a:custGeom>
            <a:avLst/>
            <a:gdLst/>
            <a:ahLst/>
            <a:cxnLst/>
            <a:rect l="l" t="t" r="r" b="b"/>
            <a:pathLst>
              <a:path w="2362200" h="445135">
                <a:moveTo>
                  <a:pt x="2362200" y="0"/>
                </a:moveTo>
                <a:lnTo>
                  <a:pt x="0" y="0"/>
                </a:lnTo>
                <a:lnTo>
                  <a:pt x="0" y="445008"/>
                </a:lnTo>
                <a:lnTo>
                  <a:pt x="2362200" y="445008"/>
                </a:lnTo>
                <a:lnTo>
                  <a:pt x="2362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bg object 86"/>
          <p:cNvSpPr/>
          <p:nvPr/>
        </p:nvSpPr>
        <p:spPr>
          <a:xfrm>
            <a:off x="723900" y="3538727"/>
            <a:ext cx="2362200" cy="445134"/>
          </a:xfrm>
          <a:custGeom>
            <a:avLst/>
            <a:gdLst/>
            <a:ahLst/>
            <a:cxnLst/>
            <a:rect l="l" t="t" r="r" b="b"/>
            <a:pathLst>
              <a:path w="2362200" h="445135">
                <a:moveTo>
                  <a:pt x="0" y="445008"/>
                </a:moveTo>
                <a:lnTo>
                  <a:pt x="2362200" y="445008"/>
                </a:lnTo>
                <a:lnTo>
                  <a:pt x="23622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7" name="bg object 8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68680" y="3902963"/>
            <a:ext cx="2377440" cy="460248"/>
          </a:xfrm>
          <a:prstGeom prst="rect">
            <a:avLst/>
          </a:prstGeom>
        </p:spPr>
      </p:pic>
      <p:sp>
        <p:nvSpPr>
          <p:cNvPr id="88" name="bg object 88"/>
          <p:cNvSpPr/>
          <p:nvPr/>
        </p:nvSpPr>
        <p:spPr>
          <a:xfrm>
            <a:off x="800100" y="3834384"/>
            <a:ext cx="2362200" cy="445134"/>
          </a:xfrm>
          <a:custGeom>
            <a:avLst/>
            <a:gdLst/>
            <a:ahLst/>
            <a:cxnLst/>
            <a:rect l="l" t="t" r="r" b="b"/>
            <a:pathLst>
              <a:path w="2362200" h="445135">
                <a:moveTo>
                  <a:pt x="2362200" y="0"/>
                </a:moveTo>
                <a:lnTo>
                  <a:pt x="0" y="0"/>
                </a:lnTo>
                <a:lnTo>
                  <a:pt x="0" y="445008"/>
                </a:lnTo>
                <a:lnTo>
                  <a:pt x="2362200" y="445008"/>
                </a:lnTo>
                <a:lnTo>
                  <a:pt x="236220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bg object 89"/>
          <p:cNvSpPr/>
          <p:nvPr/>
        </p:nvSpPr>
        <p:spPr>
          <a:xfrm>
            <a:off x="800100" y="3834384"/>
            <a:ext cx="2362200" cy="445134"/>
          </a:xfrm>
          <a:custGeom>
            <a:avLst/>
            <a:gdLst/>
            <a:ahLst/>
            <a:cxnLst/>
            <a:rect l="l" t="t" r="r" b="b"/>
            <a:pathLst>
              <a:path w="2362200" h="445135">
                <a:moveTo>
                  <a:pt x="0" y="445008"/>
                </a:moveTo>
                <a:lnTo>
                  <a:pt x="2362200" y="445008"/>
                </a:lnTo>
                <a:lnTo>
                  <a:pt x="2362200" y="0"/>
                </a:lnTo>
                <a:lnTo>
                  <a:pt x="0" y="0"/>
                </a:lnTo>
                <a:lnTo>
                  <a:pt x="0" y="44500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bg object 90"/>
          <p:cNvSpPr/>
          <p:nvPr/>
        </p:nvSpPr>
        <p:spPr>
          <a:xfrm>
            <a:off x="5382005" y="4007358"/>
            <a:ext cx="2286000" cy="0"/>
          </a:xfrm>
          <a:custGeom>
            <a:avLst/>
            <a:gdLst/>
            <a:ahLst/>
            <a:cxnLst/>
            <a:rect l="l" t="t" r="r" b="b"/>
            <a:pathLst>
              <a:path w="2286000" h="0">
                <a:moveTo>
                  <a:pt x="0" y="0"/>
                </a:moveTo>
                <a:lnTo>
                  <a:pt x="22860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bg object 91"/>
          <p:cNvSpPr/>
          <p:nvPr/>
        </p:nvSpPr>
        <p:spPr>
          <a:xfrm>
            <a:off x="5382005" y="4269485"/>
            <a:ext cx="2286000" cy="0"/>
          </a:xfrm>
          <a:custGeom>
            <a:avLst/>
            <a:gdLst/>
            <a:ahLst/>
            <a:cxnLst/>
            <a:rect l="l" t="t" r="r" b="b"/>
            <a:pathLst>
              <a:path w="2286000" h="0">
                <a:moveTo>
                  <a:pt x="0" y="0"/>
                </a:moveTo>
                <a:lnTo>
                  <a:pt x="22860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bg object 92"/>
          <p:cNvSpPr/>
          <p:nvPr/>
        </p:nvSpPr>
        <p:spPr>
          <a:xfrm>
            <a:off x="5382005" y="4539234"/>
            <a:ext cx="2286000" cy="0"/>
          </a:xfrm>
          <a:custGeom>
            <a:avLst/>
            <a:gdLst/>
            <a:ahLst/>
            <a:cxnLst/>
            <a:rect l="l" t="t" r="r" b="b"/>
            <a:pathLst>
              <a:path w="2286000" h="0">
                <a:moveTo>
                  <a:pt x="0" y="0"/>
                </a:moveTo>
                <a:lnTo>
                  <a:pt x="22860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97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3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3316" y="5327903"/>
            <a:ext cx="673607" cy="20878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670" y="1209749"/>
            <a:ext cx="6232155" cy="32184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2797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3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3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43315" y="5327903"/>
            <a:ext cx="673607" cy="2087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447" y="328548"/>
            <a:ext cx="879510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2797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69007" y="2748406"/>
            <a:ext cx="5942965" cy="1869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21842" y="5486311"/>
            <a:ext cx="346075" cy="77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Relationship Id="rId4" Type="http://schemas.openxmlformats.org/officeDocument/2006/relationships/image" Target="../media/image19.png"/><Relationship Id="rId5" Type="http://schemas.openxmlformats.org/officeDocument/2006/relationships/hyperlink" Target="https://www.onlinedoctranslator.com/es/?utm_source=onlinedoctranslator&amp;utm_medium=pdf&amp;utm_campaign=attribution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Relationship Id="rId20" Type="http://schemas.openxmlformats.org/officeDocument/2006/relationships/image" Target="../media/image38.png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24" Type="http://schemas.openxmlformats.org/officeDocument/2006/relationships/image" Target="../media/image42.png"/><Relationship Id="rId25" Type="http://schemas.openxmlformats.org/officeDocument/2006/relationships/image" Target="../media/image43.png"/><Relationship Id="rId26" Type="http://schemas.openxmlformats.org/officeDocument/2006/relationships/image" Target="../media/image44.png"/><Relationship Id="rId27" Type="http://schemas.openxmlformats.org/officeDocument/2006/relationships/image" Target="../media/image45.png"/><Relationship Id="rId28" Type="http://schemas.openxmlformats.org/officeDocument/2006/relationships/image" Target="../media/image46.png"/><Relationship Id="rId29" Type="http://schemas.openxmlformats.org/officeDocument/2006/relationships/image" Target="../media/image47.png"/><Relationship Id="rId30" Type="http://schemas.openxmlformats.org/officeDocument/2006/relationships/image" Target="../media/image48.png"/><Relationship Id="rId31" Type="http://schemas.openxmlformats.org/officeDocument/2006/relationships/image" Target="../media/image49.png"/><Relationship Id="rId32" Type="http://schemas.openxmlformats.org/officeDocument/2006/relationships/image" Target="../media/image50.png"/><Relationship Id="rId33" Type="http://schemas.openxmlformats.org/officeDocument/2006/relationships/image" Target="../media/image51.png"/><Relationship Id="rId34" Type="http://schemas.openxmlformats.org/officeDocument/2006/relationships/image" Target="../media/image52.png"/><Relationship Id="rId35" Type="http://schemas.openxmlformats.org/officeDocument/2006/relationships/image" Target="../media/image53.png"/><Relationship Id="rId36" Type="http://schemas.openxmlformats.org/officeDocument/2006/relationships/image" Target="../media/image54.png"/><Relationship Id="rId37" Type="http://schemas.openxmlformats.org/officeDocument/2006/relationships/image" Target="../media/image55.png"/><Relationship Id="rId38" Type="http://schemas.openxmlformats.org/officeDocument/2006/relationships/image" Target="../media/image56.png"/><Relationship Id="rId39" Type="http://schemas.openxmlformats.org/officeDocument/2006/relationships/image" Target="../media/image57.png"/><Relationship Id="rId40" Type="http://schemas.openxmlformats.org/officeDocument/2006/relationships/image" Target="../media/image58.png"/><Relationship Id="rId41" Type="http://schemas.openxmlformats.org/officeDocument/2006/relationships/image" Target="../media/image59.png"/><Relationship Id="rId42" Type="http://schemas.openxmlformats.org/officeDocument/2006/relationships/image" Target="../media/image60.png"/><Relationship Id="rId43" Type="http://schemas.openxmlformats.org/officeDocument/2006/relationships/image" Target="../media/image61.png"/><Relationship Id="rId44" Type="http://schemas.openxmlformats.org/officeDocument/2006/relationships/image" Target="../media/image62.png"/><Relationship Id="rId45" Type="http://schemas.openxmlformats.org/officeDocument/2006/relationships/image" Target="../media/image63.png"/><Relationship Id="rId46" Type="http://schemas.openxmlformats.org/officeDocument/2006/relationships/image" Target="../media/image64.png"/><Relationship Id="rId47" Type="http://schemas.openxmlformats.org/officeDocument/2006/relationships/image" Target="../media/image65.png"/><Relationship Id="rId48" Type="http://schemas.openxmlformats.org/officeDocument/2006/relationships/image" Target="../media/image66.png"/><Relationship Id="rId49" Type="http://schemas.openxmlformats.org/officeDocument/2006/relationships/image" Target="../media/image67.png"/><Relationship Id="rId50" Type="http://schemas.openxmlformats.org/officeDocument/2006/relationships/image" Target="../media/image68.png"/><Relationship Id="rId51" Type="http://schemas.openxmlformats.org/officeDocument/2006/relationships/image" Target="../media/image69.png"/><Relationship Id="rId52" Type="http://schemas.openxmlformats.org/officeDocument/2006/relationships/image" Target="../media/image70.png"/><Relationship Id="rId53" Type="http://schemas.openxmlformats.org/officeDocument/2006/relationships/image" Target="../media/image71.png"/><Relationship Id="rId54" Type="http://schemas.openxmlformats.org/officeDocument/2006/relationships/image" Target="../media/image72.png"/><Relationship Id="rId55" Type="http://schemas.openxmlformats.org/officeDocument/2006/relationships/image" Target="../media/image73.png"/><Relationship Id="rId56" Type="http://schemas.openxmlformats.org/officeDocument/2006/relationships/image" Target="../media/image74.png"/><Relationship Id="rId57" Type="http://schemas.openxmlformats.org/officeDocument/2006/relationships/image" Target="../media/image75.png"/><Relationship Id="rId58" Type="http://schemas.openxmlformats.org/officeDocument/2006/relationships/image" Target="../media/image76.png"/><Relationship Id="rId59" Type="http://schemas.openxmlformats.org/officeDocument/2006/relationships/image" Target="../media/image77.png"/><Relationship Id="rId60" Type="http://schemas.openxmlformats.org/officeDocument/2006/relationships/image" Target="../media/image78.png"/><Relationship Id="rId61" Type="http://schemas.openxmlformats.org/officeDocument/2006/relationships/image" Target="../media/image79.png"/><Relationship Id="rId62" Type="http://schemas.openxmlformats.org/officeDocument/2006/relationships/image" Target="../media/image80.png"/><Relationship Id="rId63" Type="http://schemas.openxmlformats.org/officeDocument/2006/relationships/image" Target="../media/image81.png"/><Relationship Id="rId64" Type="http://schemas.openxmlformats.org/officeDocument/2006/relationships/image" Target="../media/image82.png"/><Relationship Id="rId65" Type="http://schemas.openxmlformats.org/officeDocument/2006/relationships/image" Target="../media/image83.png"/><Relationship Id="rId66" Type="http://schemas.openxmlformats.org/officeDocument/2006/relationships/image" Target="../media/image84.png"/><Relationship Id="rId67" Type="http://schemas.openxmlformats.org/officeDocument/2006/relationships/image" Target="../media/image85.png"/><Relationship Id="rId68" Type="http://schemas.openxmlformats.org/officeDocument/2006/relationships/image" Target="../media/image86.png"/><Relationship Id="rId69" Type="http://schemas.openxmlformats.org/officeDocument/2006/relationships/image" Target="../media/image87.png"/><Relationship Id="rId70" Type="http://schemas.openxmlformats.org/officeDocument/2006/relationships/image" Target="../media/image88.png"/><Relationship Id="rId71" Type="http://schemas.openxmlformats.org/officeDocument/2006/relationships/image" Target="../media/image89.png"/><Relationship Id="rId72" Type="http://schemas.openxmlformats.org/officeDocument/2006/relationships/image" Target="../media/image90.png"/><Relationship Id="rId73" Type="http://schemas.openxmlformats.org/officeDocument/2006/relationships/image" Target="../media/image91.png"/><Relationship Id="rId74" Type="http://schemas.openxmlformats.org/officeDocument/2006/relationships/image" Target="../media/image92.png"/><Relationship Id="rId75" Type="http://schemas.openxmlformats.org/officeDocument/2006/relationships/image" Target="../media/image93.png"/><Relationship Id="rId76" Type="http://schemas.openxmlformats.org/officeDocument/2006/relationships/image" Target="../media/image94.png"/><Relationship Id="rId77" Type="http://schemas.openxmlformats.org/officeDocument/2006/relationships/image" Target="../media/image95.png"/><Relationship Id="rId78" Type="http://schemas.openxmlformats.org/officeDocument/2006/relationships/image" Target="../media/image96.png"/><Relationship Id="rId79" Type="http://schemas.openxmlformats.org/officeDocument/2006/relationships/image" Target="../media/image97.png"/><Relationship Id="rId80" Type="http://schemas.openxmlformats.org/officeDocument/2006/relationships/image" Target="../media/image98.png"/><Relationship Id="rId81" Type="http://schemas.openxmlformats.org/officeDocument/2006/relationships/image" Target="../media/image99.png"/><Relationship Id="rId82" Type="http://schemas.openxmlformats.org/officeDocument/2006/relationships/image" Target="../media/image100.png"/><Relationship Id="rId83" Type="http://schemas.openxmlformats.org/officeDocument/2006/relationships/image" Target="../media/image101.png"/><Relationship Id="rId84" Type="http://schemas.openxmlformats.org/officeDocument/2006/relationships/image" Target="../media/image102.jpg"/><Relationship Id="rId85" Type="http://schemas.openxmlformats.org/officeDocument/2006/relationships/image" Target="../media/image103.jpg"/><Relationship Id="rId86" Type="http://schemas.openxmlformats.org/officeDocument/2006/relationships/image" Target="../media/image10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Relationship Id="rId3" Type="http://schemas.openxmlformats.org/officeDocument/2006/relationships/image" Target="../media/image11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image" Target="../media/image116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jpg"/><Relationship Id="rId3" Type="http://schemas.openxmlformats.org/officeDocument/2006/relationships/image" Target="../media/image119.png"/><Relationship Id="rId4" Type="http://schemas.openxmlformats.org/officeDocument/2006/relationships/image" Target="../media/image120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Relationship Id="rId6" Type="http://schemas.openxmlformats.org/officeDocument/2006/relationships/image" Target="../media/image12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35.png"/><Relationship Id="rId7" Type="http://schemas.openxmlformats.org/officeDocument/2006/relationships/image" Target="../media/image13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Relationship Id="rId3" Type="http://schemas.openxmlformats.org/officeDocument/2006/relationships/image" Target="../media/image138.png"/><Relationship Id="rId4" Type="http://schemas.openxmlformats.org/officeDocument/2006/relationships/image" Target="../media/image139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Relationship Id="rId3" Type="http://schemas.openxmlformats.org/officeDocument/2006/relationships/image" Target="../media/image141.png"/><Relationship Id="rId4" Type="http://schemas.openxmlformats.org/officeDocument/2006/relationships/image" Target="../media/image139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png"/><Relationship Id="rId3" Type="http://schemas.openxmlformats.org/officeDocument/2006/relationships/image" Target="../media/image14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Relationship Id="rId6" Type="http://schemas.openxmlformats.org/officeDocument/2006/relationships/image" Target="../media/image150.png"/><Relationship Id="rId7" Type="http://schemas.openxmlformats.org/officeDocument/2006/relationships/image" Target="../media/image15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138.png"/><Relationship Id="rId4" Type="http://schemas.openxmlformats.org/officeDocument/2006/relationships/image" Target="../media/image139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Relationship Id="rId3" Type="http://schemas.openxmlformats.org/officeDocument/2006/relationships/hyperlink" Target="http://www.google.se/imgres?imgurl=http%3A//sabridv.files.wordpress.com/2010/11/notebook-hp530-t2050-15_4-1gb-120gb-vista-laptop.jpg&amp;imgrefurl=http%3A//sabridv.wordpress.com/&amp;usg=__A16Fzf2NVFhW7i-KOH5NR9W-8dA%3D&amp;h=680&amp;w=800&amp;sz=136&amp;hl=sv&amp;start=31&amp;zoom=1&amp;itbs=1&amp;tbnid=-iEnKgugMiXljM%3A&amp;tbnh=122&amp;tbnw=143&amp;prev=/images%3Fq%3Dlaptop%26start%3D20%26hl%3Dsv%26sa%3DN%26gbv%3D2%26ndsp%3D20%26tbs%3Disch%3A1" TargetMode="External"/><Relationship Id="rId4" Type="http://schemas.openxmlformats.org/officeDocument/2006/relationships/image" Target="../media/image155.jpg"/><Relationship Id="rId5" Type="http://schemas.openxmlformats.org/officeDocument/2006/relationships/image" Target="../media/image156.jpg"/><Relationship Id="rId6" Type="http://schemas.openxmlformats.org/officeDocument/2006/relationships/image" Target="../media/image157.jpg"/><Relationship Id="rId7" Type="http://schemas.openxmlformats.org/officeDocument/2006/relationships/image" Target="../media/image158.png"/><Relationship Id="rId8" Type="http://schemas.openxmlformats.org/officeDocument/2006/relationships/hyperlink" Target="http://stage-www.abb.com/global/gad/gad02477.nsf/vwImages/3AEF92C1FCE8DB36C12572AC00247DA2/%24File/reg_kone.tif" TargetMode="External"/><Relationship Id="rId9" Type="http://schemas.openxmlformats.org/officeDocument/2006/relationships/image" Target="../media/image159.jpg"/><Relationship Id="rId10" Type="http://schemas.openxmlformats.org/officeDocument/2006/relationships/image" Target="../media/image160.jpg"/><Relationship Id="rId11" Type="http://schemas.openxmlformats.org/officeDocument/2006/relationships/image" Target="../media/image161.png"/><Relationship Id="rId12" Type="http://schemas.openxmlformats.org/officeDocument/2006/relationships/image" Target="../media/image162.jpg"/><Relationship Id="rId13" Type="http://schemas.openxmlformats.org/officeDocument/2006/relationships/image" Target="../media/image163.jpg"/><Relationship Id="rId14" Type="http://schemas.openxmlformats.org/officeDocument/2006/relationships/image" Target="../media/image164.png"/><Relationship Id="rId15" Type="http://schemas.openxmlformats.org/officeDocument/2006/relationships/image" Target="../media/image165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png"/><Relationship Id="rId3" Type="http://schemas.openxmlformats.org/officeDocument/2006/relationships/image" Target="../media/image141.png"/><Relationship Id="rId4" Type="http://schemas.openxmlformats.org/officeDocument/2006/relationships/image" Target="../media/image167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png"/><Relationship Id="rId3" Type="http://schemas.openxmlformats.org/officeDocument/2006/relationships/image" Target="../media/image138.png"/><Relationship Id="rId4" Type="http://schemas.openxmlformats.org/officeDocument/2006/relationships/image" Target="../media/image16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png"/><Relationship Id="rId3" Type="http://schemas.openxmlformats.org/officeDocument/2006/relationships/image" Target="../media/image168.png"/><Relationship Id="rId4" Type="http://schemas.openxmlformats.org/officeDocument/2006/relationships/image" Target="../media/image167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9.png"/><Relationship Id="rId3" Type="http://schemas.openxmlformats.org/officeDocument/2006/relationships/image" Target="../media/image138.png"/><Relationship Id="rId4" Type="http://schemas.openxmlformats.org/officeDocument/2006/relationships/image" Target="../media/image170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Relationship Id="rId3" Type="http://schemas.openxmlformats.org/officeDocument/2006/relationships/hyperlink" Target="http://www.google.se/imgres?imgurl=http%3A//sabridv.files.wordpress.com/2010/11/notebook-hp530-t2050-15_4-1gb-120gb-vista-laptop.jpg&amp;imgrefurl=http%3A//sabridv.wordpress.com/&amp;usg=__A16Fzf2NVFhW7i-KOH5NR9W-8dA%3D&amp;h=680&amp;w=800&amp;sz=136&amp;hl=sv&amp;start=31&amp;zoom=1&amp;itbs=1&amp;tbnid=-iEnKgugMiXljM%3A&amp;tbnh=122&amp;tbnw=143&amp;prev=/images%3Fq%3Dlaptop%26start%3D20%26hl%3Dsv%26sa%3DN%26gbv%3D2%26ndsp%3D20%26tbs%3Disch%3A1" TargetMode="External"/><Relationship Id="rId4" Type="http://schemas.openxmlformats.org/officeDocument/2006/relationships/image" Target="../media/image155.jpg"/><Relationship Id="rId5" Type="http://schemas.openxmlformats.org/officeDocument/2006/relationships/image" Target="../media/image156.jpg"/><Relationship Id="rId6" Type="http://schemas.openxmlformats.org/officeDocument/2006/relationships/image" Target="../media/image157.jpg"/><Relationship Id="rId7" Type="http://schemas.openxmlformats.org/officeDocument/2006/relationships/image" Target="../media/image171.png"/><Relationship Id="rId8" Type="http://schemas.openxmlformats.org/officeDocument/2006/relationships/hyperlink" Target="http://stage-www.abb.com/global/gad/gad02477.nsf/vwImages/3AEF92C1FCE8DB36C12572AC00247DA2/%24File/reg_kone.tif" TargetMode="External"/><Relationship Id="rId9" Type="http://schemas.openxmlformats.org/officeDocument/2006/relationships/image" Target="../media/image159.jpg"/><Relationship Id="rId10" Type="http://schemas.openxmlformats.org/officeDocument/2006/relationships/image" Target="../media/image172.jpg"/><Relationship Id="rId11" Type="http://schemas.openxmlformats.org/officeDocument/2006/relationships/image" Target="../media/image173.jpg"/><Relationship Id="rId12" Type="http://schemas.openxmlformats.org/officeDocument/2006/relationships/image" Target="../media/image174.png"/><Relationship Id="rId13" Type="http://schemas.openxmlformats.org/officeDocument/2006/relationships/image" Target="../media/image175.png"/><Relationship Id="rId14" Type="http://schemas.openxmlformats.org/officeDocument/2006/relationships/image" Target="../media/image162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Relationship Id="rId3" Type="http://schemas.openxmlformats.org/officeDocument/2006/relationships/image" Target="../media/image177.png"/><Relationship Id="rId4" Type="http://schemas.openxmlformats.org/officeDocument/2006/relationships/image" Target="../media/image167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png"/><Relationship Id="rId3" Type="http://schemas.openxmlformats.org/officeDocument/2006/relationships/image" Target="../media/image179.png"/><Relationship Id="rId4" Type="http://schemas.openxmlformats.org/officeDocument/2006/relationships/image" Target="../media/image180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pn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Relationship Id="rId6" Type="http://schemas.openxmlformats.org/officeDocument/2006/relationships/image" Target="../media/image185.png"/><Relationship Id="rId7" Type="http://schemas.openxmlformats.org/officeDocument/2006/relationships/image" Target="../media/image186.png"/><Relationship Id="rId8" Type="http://schemas.openxmlformats.org/officeDocument/2006/relationships/image" Target="../media/image187.png"/><Relationship Id="rId9" Type="http://schemas.openxmlformats.org/officeDocument/2006/relationships/image" Target="../media/image188.png"/><Relationship Id="rId10" Type="http://schemas.openxmlformats.org/officeDocument/2006/relationships/image" Target="../media/image189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png"/><Relationship Id="rId3" Type="http://schemas.openxmlformats.org/officeDocument/2006/relationships/image" Target="../media/image183.png"/><Relationship Id="rId4" Type="http://schemas.openxmlformats.org/officeDocument/2006/relationships/image" Target="../media/image184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0.png"/><Relationship Id="rId3" Type="http://schemas.openxmlformats.org/officeDocument/2006/relationships/image" Target="../media/image191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3.png"/><Relationship Id="rId3" Type="http://schemas.openxmlformats.org/officeDocument/2006/relationships/image" Target="../media/image194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5.png"/><Relationship Id="rId3" Type="http://schemas.openxmlformats.org/officeDocument/2006/relationships/image" Target="../media/image196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png"/><Relationship Id="rId3" Type="http://schemas.openxmlformats.org/officeDocument/2006/relationships/image" Target="../media/image200.png"/><Relationship Id="rId4" Type="http://schemas.openxmlformats.org/officeDocument/2006/relationships/image" Target="../media/image201.png"/><Relationship Id="rId5" Type="http://schemas.openxmlformats.org/officeDocument/2006/relationships/image" Target="../media/image202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7.png"/><Relationship Id="rId3" Type="http://schemas.openxmlformats.org/officeDocument/2006/relationships/image" Target="../media/image138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8.png"/><Relationship Id="rId3" Type="http://schemas.openxmlformats.org/officeDocument/2006/relationships/image" Target="../media/image209.png"/><Relationship Id="rId4" Type="http://schemas.openxmlformats.org/officeDocument/2006/relationships/image" Target="../media/image210.png"/><Relationship Id="rId5" Type="http://schemas.openxmlformats.org/officeDocument/2006/relationships/image" Target="../media/image211.png"/><Relationship Id="rId6" Type="http://schemas.openxmlformats.org/officeDocument/2006/relationships/image" Target="../media/image212.png"/><Relationship Id="rId7" Type="http://schemas.openxmlformats.org/officeDocument/2006/relationships/image" Target="../media/image213.png"/><Relationship Id="rId8" Type="http://schemas.openxmlformats.org/officeDocument/2006/relationships/image" Target="../media/image214.png"/><Relationship Id="rId9" Type="http://schemas.openxmlformats.org/officeDocument/2006/relationships/image" Target="../media/image215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6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7.png"/><Relationship Id="rId3" Type="http://schemas.openxmlformats.org/officeDocument/2006/relationships/image" Target="../media/image138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8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9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png"/><Relationship Id="rId3" Type="http://schemas.openxmlformats.org/officeDocument/2006/relationships/image" Target="../media/image221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2.png"/><Relationship Id="rId3" Type="http://schemas.openxmlformats.org/officeDocument/2006/relationships/image" Target="../media/image223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4.png"/><Relationship Id="rId3" Type="http://schemas.openxmlformats.org/officeDocument/2006/relationships/image" Target="../media/image225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228.png"/><Relationship Id="rId5" Type="http://schemas.openxmlformats.org/officeDocument/2006/relationships/image" Target="../media/image229.png"/><Relationship Id="rId6" Type="http://schemas.openxmlformats.org/officeDocument/2006/relationships/image" Target="../media/image230.png"/><Relationship Id="rId7" Type="http://schemas.openxmlformats.org/officeDocument/2006/relationships/image" Target="../media/image231.png"/><Relationship Id="rId8" Type="http://schemas.openxmlformats.org/officeDocument/2006/relationships/image" Target="../media/image232.png"/><Relationship Id="rId9" Type="http://schemas.openxmlformats.org/officeDocument/2006/relationships/image" Target="../media/image233.pn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4.png"/><Relationship Id="rId3" Type="http://schemas.openxmlformats.org/officeDocument/2006/relationships/image" Target="../media/image235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6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png"/><Relationship Id="rId3" Type="http://schemas.openxmlformats.org/officeDocument/2006/relationships/image" Target="../media/image235.pn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6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7.png"/><Relationship Id="rId3" Type="http://schemas.openxmlformats.org/officeDocument/2006/relationships/image" Target="../media/image138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4.png"/><Relationship Id="rId3" Type="http://schemas.openxmlformats.org/officeDocument/2006/relationships/image" Target="../media/image238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bb.com/relion" TargetMode="Externa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7583" y="1125995"/>
            <a:ext cx="1776730" cy="1998980"/>
            <a:chOff x="57583" y="1125995"/>
            <a:chExt cx="1776730" cy="19989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83" y="1125995"/>
              <a:ext cx="1776117" cy="199844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407" y="1284731"/>
              <a:ext cx="1260348" cy="148285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149860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45"/>
              <a:t>Presentador</a:t>
            </a:r>
            <a:endParaRPr sz="2000"/>
          </a:p>
        </p:txBody>
      </p:sp>
      <p:sp>
        <p:nvSpPr>
          <p:cNvPr id="6" name="object 6" descr=""/>
          <p:cNvSpPr txBox="1"/>
          <p:nvPr/>
        </p:nvSpPr>
        <p:spPr>
          <a:xfrm>
            <a:off x="1740154" y="770289"/>
            <a:ext cx="6950709" cy="3379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b="1">
                <a:latin typeface="Arial"/>
                <a:cs typeface="Arial"/>
              </a:rPr>
              <a:t>jack</a:t>
            </a:r>
            <a:r>
              <a:rPr dirty="0" sz="1600" spc="7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chang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gerente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técnico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regional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ABB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Inc.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negocio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-35">
                <a:latin typeface="Arial Unicode MS"/>
                <a:cs typeface="Arial Unicode MS"/>
              </a:rPr>
              <a:t>de </a:t>
            </a:r>
            <a:r>
              <a:rPr dirty="0" sz="1600" spc="50">
                <a:latin typeface="Arial Unicode MS"/>
                <a:cs typeface="Arial Unicode MS"/>
              </a:rPr>
              <a:t>automatización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subestaciones</a:t>
            </a:r>
            <a:r>
              <a:rPr dirty="0" sz="1600" spc="60">
                <a:latin typeface="Arial Unicode MS"/>
                <a:cs typeface="Arial Unicode MS"/>
              </a:rPr>
              <a:t> que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atiende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clientes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Canadá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las </a:t>
            </a:r>
            <a:r>
              <a:rPr dirty="0" sz="1600" spc="50">
                <a:latin typeface="Arial Unicode MS"/>
                <a:cs typeface="Arial Unicode MS"/>
              </a:rPr>
              <a:t>regiones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norte.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Brinda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soporte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ingeniería,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puesta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marcha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y </a:t>
            </a:r>
            <a:r>
              <a:rPr dirty="0" sz="1600">
                <a:latin typeface="Arial Unicode MS"/>
                <a:cs typeface="Arial Unicode MS"/>
              </a:rPr>
              <a:t>solución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problemas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clientes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aplican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dispositivos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de </a:t>
            </a:r>
            <a:r>
              <a:rPr dirty="0" sz="1600" spc="50">
                <a:latin typeface="Arial Unicode MS"/>
                <a:cs typeface="Arial Unicode MS"/>
              </a:rPr>
              <a:t>automatización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protección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alto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ABB.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Antes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unirse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a </a:t>
            </a:r>
            <a:r>
              <a:rPr dirty="0" sz="1600" spc="-25">
                <a:latin typeface="Arial Unicode MS"/>
                <a:cs typeface="Arial Unicode MS"/>
              </a:rPr>
              <a:t>ABB,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-95">
                <a:latin typeface="Arial Unicode MS"/>
                <a:cs typeface="Arial Unicode MS"/>
              </a:rPr>
              <a:t>Jack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trabajó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como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ingeniero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proyectos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45">
                <a:latin typeface="Arial Unicode MS"/>
                <a:cs typeface="Arial Unicode MS"/>
              </a:rPr>
              <a:t>P&amp;C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subestaciones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dos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firmas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consultoras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especializadas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(ahora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ABB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Quanta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Services, </a:t>
            </a:r>
            <a:r>
              <a:rPr dirty="0" sz="1600">
                <a:latin typeface="Arial Unicode MS"/>
                <a:cs typeface="Arial Unicode MS"/>
              </a:rPr>
              <a:t>respectivamente)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también</a:t>
            </a:r>
            <a:r>
              <a:rPr dirty="0" sz="1600" spc="15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como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consultor</a:t>
            </a:r>
            <a:r>
              <a:rPr dirty="0" sz="1600" spc="1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ingeniería</a:t>
            </a:r>
            <a:r>
              <a:rPr dirty="0" sz="1600" spc="15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35">
                <a:latin typeface="Arial Unicode MS"/>
                <a:cs typeface="Arial Unicode MS"/>
              </a:rPr>
              <a:t>una </a:t>
            </a:r>
            <a:r>
              <a:rPr dirty="0" sz="1600" spc="50">
                <a:latin typeface="Arial Unicode MS"/>
                <a:cs typeface="Arial Unicode MS"/>
              </a:rPr>
              <a:t>empresa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servicios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públicos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sus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proyectos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expansión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y </a:t>
            </a:r>
            <a:r>
              <a:rPr dirty="0" sz="1600">
                <a:latin typeface="Arial Unicode MS"/>
                <a:cs typeface="Arial Unicode MS"/>
              </a:rPr>
              <a:t>actualización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transmisión.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-95">
                <a:latin typeface="Arial Unicode MS"/>
                <a:cs typeface="Arial Unicode MS"/>
              </a:rPr>
              <a:t>Jack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ingeniero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profesional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registrado en</a:t>
            </a:r>
            <a:r>
              <a:rPr dirty="0" sz="1600" spc="1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provincia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Alberta,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Canadá.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7340" y="5199989"/>
            <a:ext cx="236854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latin typeface="Arial Unicode MS"/>
                <a:cs typeface="Arial Unicode MS"/>
              </a:rPr>
              <a:t>©ABB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5089" y="5567984"/>
            <a:ext cx="30353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6492" y="5574334"/>
            <a:ext cx="227965" cy="78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100">
                <a:latin typeface="Arial Unicode MS"/>
                <a:cs typeface="Arial Unicode MS"/>
              </a:rPr>
              <a:t>|</a:t>
            </a:r>
            <a:r>
              <a:rPr dirty="0" sz="350" spc="-10">
                <a:latin typeface="Arial Unicode MS"/>
                <a:cs typeface="Arial Unicode MS"/>
              </a:rPr>
              <a:t> Deslizar</a:t>
            </a:r>
            <a:endParaRPr sz="350">
              <a:latin typeface="Arial Unicode MS"/>
              <a:cs typeface="Arial Unicode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11" name="object 11" descr="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Traducido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del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inglés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al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español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-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297815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55"/>
              <a:t>Objetivos</a:t>
            </a:r>
            <a:r>
              <a:rPr dirty="0" sz="2000" spc="-40"/>
              <a:t> </a:t>
            </a:r>
            <a:r>
              <a:rPr dirty="0" sz="2000" spc="55"/>
              <a:t>de</a:t>
            </a:r>
            <a:r>
              <a:rPr dirty="0" sz="2000" spc="-35"/>
              <a:t> </a:t>
            </a:r>
            <a:r>
              <a:rPr dirty="0" sz="2000" spc="45"/>
              <a:t>aprendizaje</a:t>
            </a:r>
            <a:endParaRPr sz="20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1842" y="5486311"/>
            <a:ext cx="32448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50">
                <a:latin typeface="Arial Unicode MS"/>
                <a:cs typeface="Arial Unicode MS"/>
              </a:rPr>
              <a:t>5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78458"/>
            <a:ext cx="4641215" cy="186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Char char="-"/>
              <a:tabLst>
                <a:tab pos="192405" algn="l"/>
                <a:tab pos="193040" algn="l"/>
              </a:tabLst>
            </a:pPr>
            <a:r>
              <a:rPr dirty="0" sz="1250">
                <a:latin typeface="Arial Unicode MS"/>
                <a:cs typeface="Arial Unicode MS"/>
              </a:rPr>
              <a:t>Fundamentos</a:t>
            </a:r>
            <a:r>
              <a:rPr dirty="0" sz="1250" spc="1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generación</a:t>
            </a:r>
            <a:r>
              <a:rPr dirty="0" sz="1250" spc="1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9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energía</a:t>
            </a:r>
            <a:endParaRPr sz="12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 spc="-10">
                <a:latin typeface="Arial Unicode MS"/>
                <a:cs typeface="Arial Unicode MS"/>
              </a:rPr>
              <a:t>Fallas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generador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>
                <a:latin typeface="Arial Unicode MS"/>
                <a:cs typeface="Arial Unicode MS"/>
              </a:rPr>
              <a:t>Condiciones</a:t>
            </a:r>
            <a:r>
              <a:rPr dirty="0" sz="1350" spc="2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anormales</a:t>
            </a:r>
            <a:r>
              <a:rPr dirty="0" sz="1350" spc="2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245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generador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buClr>
                <a:srgbClr val="002797"/>
              </a:buClr>
              <a:buSzPct val="108695"/>
              <a:buChar char="-"/>
              <a:tabLst>
                <a:tab pos="192405" algn="l"/>
                <a:tab pos="193040" algn="l"/>
              </a:tabLst>
            </a:pPr>
            <a:r>
              <a:rPr dirty="0" sz="1150">
                <a:latin typeface="Arial Unicode MS"/>
                <a:cs typeface="Arial Unicode MS"/>
              </a:rPr>
              <a:t>Capacidades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los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IED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protección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generadores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 spc="40">
                <a:latin typeface="Arial Unicode MS"/>
                <a:cs typeface="Arial Unicode MS"/>
              </a:rPr>
              <a:t>modernos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>
                <a:latin typeface="Arial Unicode MS"/>
                <a:cs typeface="Arial Unicode MS"/>
              </a:rPr>
              <a:t>Funciones</a:t>
            </a:r>
            <a:r>
              <a:rPr dirty="0" sz="1350" spc="1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típicas</a:t>
            </a:r>
            <a:r>
              <a:rPr dirty="0" sz="1350" spc="1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1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85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generador</a:t>
            </a:r>
            <a:endParaRPr sz="13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154686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/>
              <a:t>Estándares</a:t>
            </a:r>
            <a:endParaRPr sz="23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1842" y="5486311"/>
            <a:ext cx="32448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50">
                <a:latin typeface="Arial Unicode MS"/>
                <a:cs typeface="Arial Unicode MS"/>
              </a:rPr>
              <a:t>6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65758"/>
            <a:ext cx="5912485" cy="1337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>
                <a:latin typeface="Arial Unicode MS"/>
                <a:cs typeface="Arial Unicode MS"/>
              </a:rPr>
              <a:t>C37.101: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Guía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tierra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CA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>
                <a:latin typeface="Arial Unicode MS"/>
                <a:cs typeface="Arial Unicode MS"/>
              </a:rPr>
              <a:t>C37.102: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Guía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CA</a:t>
            </a:r>
            <a:endParaRPr sz="1350">
              <a:latin typeface="Arial Unicode MS"/>
              <a:cs typeface="Arial Unicode MS"/>
            </a:endParaRPr>
          </a:p>
          <a:p>
            <a:pPr marL="192405" marR="5080" indent="-180340">
              <a:lnSpc>
                <a:spcPct val="105900"/>
              </a:lnSpc>
              <a:spcBef>
                <a:spcPts val="1150"/>
              </a:spcBef>
              <a:buClr>
                <a:srgbClr val="002797"/>
              </a:buClr>
              <a:buSzPct val="73529"/>
              <a:buChar char="-"/>
              <a:tabLst>
                <a:tab pos="192405" algn="l"/>
                <a:tab pos="193040" algn="l"/>
              </a:tabLst>
            </a:pPr>
            <a:r>
              <a:rPr dirty="0" sz="1700" spc="55">
                <a:latin typeface="Arial Unicode MS"/>
                <a:cs typeface="Arial Unicode MS"/>
              </a:rPr>
              <a:t>Tutorial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-125">
                <a:latin typeface="Arial Unicode MS"/>
                <a:cs typeface="Arial Unicode MS"/>
              </a:rPr>
              <a:t>IEEE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sobre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generador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síncrono (PSRC)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295900" y="2455164"/>
            <a:ext cx="710565" cy="1344295"/>
            <a:chOff x="5295900" y="2455164"/>
            <a:chExt cx="710565" cy="1344295"/>
          </a:xfrm>
        </p:grpSpPr>
        <p:sp>
          <p:nvSpPr>
            <p:cNvPr id="3" name="object 3" descr=""/>
            <p:cNvSpPr/>
            <p:nvPr/>
          </p:nvSpPr>
          <p:spPr>
            <a:xfrm>
              <a:off x="5301995" y="2461260"/>
              <a:ext cx="698500" cy="1332230"/>
            </a:xfrm>
            <a:custGeom>
              <a:avLst/>
              <a:gdLst/>
              <a:ahLst/>
              <a:cxnLst/>
              <a:rect l="l" t="t" r="r" b="b"/>
              <a:pathLst>
                <a:path w="698500" h="1332229">
                  <a:moveTo>
                    <a:pt x="697991" y="0"/>
                  </a:moveTo>
                  <a:lnTo>
                    <a:pt x="0" y="0"/>
                  </a:lnTo>
                  <a:lnTo>
                    <a:pt x="0" y="1331976"/>
                  </a:lnTo>
                  <a:lnTo>
                    <a:pt x="697991" y="1331976"/>
                  </a:lnTo>
                  <a:lnTo>
                    <a:pt x="697991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301995" y="2461260"/>
              <a:ext cx="698500" cy="1332230"/>
            </a:xfrm>
            <a:custGeom>
              <a:avLst/>
              <a:gdLst/>
              <a:ahLst/>
              <a:cxnLst/>
              <a:rect l="l" t="t" r="r" b="b"/>
              <a:pathLst>
                <a:path w="698500" h="1332229">
                  <a:moveTo>
                    <a:pt x="0" y="1331976"/>
                  </a:moveTo>
                  <a:lnTo>
                    <a:pt x="697991" y="1331976"/>
                  </a:lnTo>
                  <a:lnTo>
                    <a:pt x="697991" y="0"/>
                  </a:lnTo>
                  <a:lnTo>
                    <a:pt x="0" y="0"/>
                  </a:lnTo>
                  <a:lnTo>
                    <a:pt x="0" y="1331976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4262628" y="5164835"/>
            <a:ext cx="1341120" cy="56515"/>
          </a:xfrm>
          <a:custGeom>
            <a:avLst/>
            <a:gdLst/>
            <a:ahLst/>
            <a:cxnLst/>
            <a:rect l="l" t="t" r="r" b="b"/>
            <a:pathLst>
              <a:path w="1341120" h="56514">
                <a:moveTo>
                  <a:pt x="1341120" y="0"/>
                </a:moveTo>
                <a:lnTo>
                  <a:pt x="0" y="0"/>
                </a:lnTo>
                <a:lnTo>
                  <a:pt x="0" y="56387"/>
                </a:lnTo>
                <a:lnTo>
                  <a:pt x="1341120" y="56387"/>
                </a:lnTo>
                <a:lnTo>
                  <a:pt x="1341120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5960364" y="4140708"/>
            <a:ext cx="73660" cy="238125"/>
            <a:chOff x="5960364" y="4140708"/>
            <a:chExt cx="73660" cy="23812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4936" y="4145280"/>
              <a:ext cx="64008" cy="228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964936" y="4145280"/>
              <a:ext cx="64135" cy="228600"/>
            </a:xfrm>
            <a:custGeom>
              <a:avLst/>
              <a:gdLst/>
              <a:ahLst/>
              <a:cxnLst/>
              <a:rect l="l" t="t" r="r" b="b"/>
              <a:pathLst>
                <a:path w="64135" h="228600">
                  <a:moveTo>
                    <a:pt x="0" y="228600"/>
                  </a:moveTo>
                  <a:lnTo>
                    <a:pt x="64008" y="228600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6108191" y="4142232"/>
            <a:ext cx="73660" cy="239395"/>
            <a:chOff x="6108191" y="4142232"/>
            <a:chExt cx="73660" cy="239395"/>
          </a:xfrm>
        </p:grpSpPr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2763" y="4146804"/>
              <a:ext cx="64008" cy="23012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112763" y="4146804"/>
              <a:ext cx="64135" cy="230504"/>
            </a:xfrm>
            <a:custGeom>
              <a:avLst/>
              <a:gdLst/>
              <a:ahLst/>
              <a:cxnLst/>
              <a:rect l="l" t="t" r="r" b="b"/>
              <a:pathLst>
                <a:path w="64135" h="230504">
                  <a:moveTo>
                    <a:pt x="0" y="230124"/>
                  </a:moveTo>
                  <a:lnTo>
                    <a:pt x="64008" y="230124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2301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090415" y="4099559"/>
            <a:ext cx="2091055" cy="279400"/>
            <a:chOff x="4090415" y="4099559"/>
            <a:chExt cx="2091055" cy="279400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7775" y="4145279"/>
              <a:ext cx="64008" cy="2286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827775" y="4145279"/>
              <a:ext cx="64135" cy="228600"/>
            </a:xfrm>
            <a:custGeom>
              <a:avLst/>
              <a:gdLst/>
              <a:ahLst/>
              <a:cxnLst/>
              <a:rect l="l" t="t" r="r" b="b"/>
              <a:pathLst>
                <a:path w="64135" h="228600">
                  <a:moveTo>
                    <a:pt x="0" y="228600"/>
                  </a:moveTo>
                  <a:lnTo>
                    <a:pt x="64008" y="228600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4987" y="4104131"/>
              <a:ext cx="2081784" cy="5791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094987" y="4104131"/>
              <a:ext cx="2082164" cy="58419"/>
            </a:xfrm>
            <a:custGeom>
              <a:avLst/>
              <a:gdLst/>
              <a:ahLst/>
              <a:cxnLst/>
              <a:rect l="l" t="t" r="r" b="b"/>
              <a:pathLst>
                <a:path w="2082164" h="58420">
                  <a:moveTo>
                    <a:pt x="0" y="57912"/>
                  </a:moveTo>
                  <a:lnTo>
                    <a:pt x="2081784" y="57912"/>
                  </a:lnTo>
                  <a:lnTo>
                    <a:pt x="2081784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6483096" y="1075944"/>
            <a:ext cx="1286510" cy="416559"/>
            <a:chOff x="6483096" y="1075944"/>
            <a:chExt cx="1286510" cy="416559"/>
          </a:xfrm>
        </p:grpSpPr>
        <p:sp>
          <p:nvSpPr>
            <p:cNvPr id="18" name="object 18" descr=""/>
            <p:cNvSpPr/>
            <p:nvPr/>
          </p:nvSpPr>
          <p:spPr>
            <a:xfrm>
              <a:off x="6487668" y="1080516"/>
              <a:ext cx="1277620" cy="407034"/>
            </a:xfrm>
            <a:custGeom>
              <a:avLst/>
              <a:gdLst/>
              <a:ahLst/>
              <a:cxnLst/>
              <a:rect l="l" t="t" r="r" b="b"/>
              <a:pathLst>
                <a:path w="1277620" h="407034">
                  <a:moveTo>
                    <a:pt x="1277112" y="0"/>
                  </a:moveTo>
                  <a:lnTo>
                    <a:pt x="0" y="0"/>
                  </a:lnTo>
                  <a:lnTo>
                    <a:pt x="0" y="406908"/>
                  </a:lnTo>
                  <a:lnTo>
                    <a:pt x="1277112" y="406908"/>
                  </a:lnTo>
                  <a:lnTo>
                    <a:pt x="127711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487668" y="1080516"/>
              <a:ext cx="1277620" cy="407034"/>
            </a:xfrm>
            <a:custGeom>
              <a:avLst/>
              <a:gdLst/>
              <a:ahLst/>
              <a:cxnLst/>
              <a:rect l="l" t="t" r="r" b="b"/>
              <a:pathLst>
                <a:path w="1277620" h="407034">
                  <a:moveTo>
                    <a:pt x="0" y="406908"/>
                  </a:moveTo>
                  <a:lnTo>
                    <a:pt x="1277112" y="406908"/>
                  </a:lnTo>
                  <a:lnTo>
                    <a:pt x="1277112" y="0"/>
                  </a:lnTo>
                  <a:lnTo>
                    <a:pt x="0" y="0"/>
                  </a:lnTo>
                  <a:lnTo>
                    <a:pt x="0" y="4069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1274063" y="4198620"/>
            <a:ext cx="4137660" cy="655320"/>
            <a:chOff x="1274063" y="4198620"/>
            <a:chExt cx="4137660" cy="655320"/>
          </a:xfrm>
        </p:grpSpPr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1620" y="4440936"/>
              <a:ext cx="3810000" cy="17525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531620" y="4440936"/>
              <a:ext cx="3810000" cy="175260"/>
            </a:xfrm>
            <a:custGeom>
              <a:avLst/>
              <a:gdLst/>
              <a:ahLst/>
              <a:cxnLst/>
              <a:rect l="l" t="t" r="r" b="b"/>
              <a:pathLst>
                <a:path w="3810000" h="175260">
                  <a:moveTo>
                    <a:pt x="0" y="175259"/>
                  </a:moveTo>
                  <a:lnTo>
                    <a:pt x="3810000" y="175259"/>
                  </a:lnTo>
                  <a:lnTo>
                    <a:pt x="3810000" y="0"/>
                  </a:lnTo>
                  <a:lnTo>
                    <a:pt x="0" y="0"/>
                  </a:lnTo>
                  <a:lnTo>
                    <a:pt x="0" y="17525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08119" y="4204716"/>
              <a:ext cx="762000" cy="643128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008119" y="4204716"/>
              <a:ext cx="762000" cy="643255"/>
            </a:xfrm>
            <a:custGeom>
              <a:avLst/>
              <a:gdLst/>
              <a:ahLst/>
              <a:cxnLst/>
              <a:rect l="l" t="t" r="r" b="b"/>
              <a:pathLst>
                <a:path w="762000" h="643254">
                  <a:moveTo>
                    <a:pt x="0" y="643128"/>
                  </a:moveTo>
                  <a:lnTo>
                    <a:pt x="762000" y="643128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64312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0119" y="4204716"/>
              <a:ext cx="190500" cy="643128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770119" y="4204716"/>
              <a:ext cx="190500" cy="643255"/>
            </a:xfrm>
            <a:custGeom>
              <a:avLst/>
              <a:gdLst/>
              <a:ahLst/>
              <a:cxnLst/>
              <a:rect l="l" t="t" r="r" b="b"/>
              <a:pathLst>
                <a:path w="190500" h="643254">
                  <a:moveTo>
                    <a:pt x="0" y="643128"/>
                  </a:moveTo>
                  <a:lnTo>
                    <a:pt x="74128" y="638917"/>
                  </a:lnTo>
                  <a:lnTo>
                    <a:pt x="134683" y="627433"/>
                  </a:lnTo>
                  <a:lnTo>
                    <a:pt x="175521" y="610402"/>
                  </a:lnTo>
                  <a:lnTo>
                    <a:pt x="190500" y="589546"/>
                  </a:lnTo>
                  <a:lnTo>
                    <a:pt x="190500" y="53594"/>
                  </a:lnTo>
                  <a:lnTo>
                    <a:pt x="175521" y="32736"/>
                  </a:lnTo>
                  <a:lnTo>
                    <a:pt x="134683" y="15700"/>
                  </a:lnTo>
                  <a:lnTo>
                    <a:pt x="74128" y="4212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0628" y="4322064"/>
              <a:ext cx="190500" cy="413004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500628" y="4322064"/>
              <a:ext cx="190500" cy="413384"/>
            </a:xfrm>
            <a:custGeom>
              <a:avLst/>
              <a:gdLst/>
              <a:ahLst/>
              <a:cxnLst/>
              <a:rect l="l" t="t" r="r" b="b"/>
              <a:pathLst>
                <a:path w="190500" h="413385">
                  <a:moveTo>
                    <a:pt x="190500" y="413004"/>
                  </a:moveTo>
                  <a:lnTo>
                    <a:pt x="116371" y="410317"/>
                  </a:lnTo>
                  <a:lnTo>
                    <a:pt x="55816" y="402993"/>
                  </a:lnTo>
                  <a:lnTo>
                    <a:pt x="14978" y="392129"/>
                  </a:lnTo>
                  <a:lnTo>
                    <a:pt x="0" y="378828"/>
                  </a:lnTo>
                  <a:lnTo>
                    <a:pt x="0" y="34163"/>
                  </a:lnTo>
                  <a:lnTo>
                    <a:pt x="14978" y="20841"/>
                  </a:lnTo>
                  <a:lnTo>
                    <a:pt x="55816" y="9985"/>
                  </a:lnTo>
                  <a:lnTo>
                    <a:pt x="116371" y="2676"/>
                  </a:lnTo>
                  <a:lnTo>
                    <a:pt x="19050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7619" y="4204716"/>
              <a:ext cx="190500" cy="643128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3817619" y="4204716"/>
              <a:ext cx="190500" cy="643255"/>
            </a:xfrm>
            <a:custGeom>
              <a:avLst/>
              <a:gdLst/>
              <a:ahLst/>
              <a:cxnLst/>
              <a:rect l="l" t="t" r="r" b="b"/>
              <a:pathLst>
                <a:path w="190500" h="643254">
                  <a:moveTo>
                    <a:pt x="190500" y="643128"/>
                  </a:moveTo>
                  <a:lnTo>
                    <a:pt x="116371" y="638917"/>
                  </a:lnTo>
                  <a:lnTo>
                    <a:pt x="55816" y="627433"/>
                  </a:lnTo>
                  <a:lnTo>
                    <a:pt x="14978" y="610402"/>
                  </a:lnTo>
                  <a:lnTo>
                    <a:pt x="0" y="589546"/>
                  </a:lnTo>
                  <a:lnTo>
                    <a:pt x="0" y="53594"/>
                  </a:lnTo>
                  <a:lnTo>
                    <a:pt x="14978" y="32736"/>
                  </a:lnTo>
                  <a:lnTo>
                    <a:pt x="55816" y="15700"/>
                  </a:lnTo>
                  <a:lnTo>
                    <a:pt x="116371" y="4212"/>
                  </a:lnTo>
                  <a:lnTo>
                    <a:pt x="19050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691128" y="4322064"/>
              <a:ext cx="0" cy="413384"/>
            </a:xfrm>
            <a:custGeom>
              <a:avLst/>
              <a:gdLst/>
              <a:ahLst/>
              <a:cxnLst/>
              <a:rect l="l" t="t" r="r" b="b"/>
              <a:pathLst>
                <a:path w="0" h="413385">
                  <a:moveTo>
                    <a:pt x="0" y="0"/>
                  </a:moveTo>
                  <a:lnTo>
                    <a:pt x="0" y="4130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436619" y="4732020"/>
              <a:ext cx="317500" cy="116205"/>
            </a:xfrm>
            <a:custGeom>
              <a:avLst/>
              <a:gdLst/>
              <a:ahLst/>
              <a:cxnLst/>
              <a:rect l="l" t="t" r="r" b="b"/>
              <a:pathLst>
                <a:path w="317500" h="116204">
                  <a:moveTo>
                    <a:pt x="316991" y="0"/>
                  </a:moveTo>
                  <a:lnTo>
                    <a:pt x="0" y="0"/>
                  </a:lnTo>
                  <a:lnTo>
                    <a:pt x="0" y="115823"/>
                  </a:lnTo>
                  <a:lnTo>
                    <a:pt x="316991" y="115823"/>
                  </a:lnTo>
                  <a:lnTo>
                    <a:pt x="316991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436619" y="4732020"/>
              <a:ext cx="317500" cy="116205"/>
            </a:xfrm>
            <a:custGeom>
              <a:avLst/>
              <a:gdLst/>
              <a:ahLst/>
              <a:cxnLst/>
              <a:rect l="l" t="t" r="r" b="b"/>
              <a:pathLst>
                <a:path w="317500" h="116204">
                  <a:moveTo>
                    <a:pt x="0" y="115823"/>
                  </a:moveTo>
                  <a:lnTo>
                    <a:pt x="316991" y="115823"/>
                  </a:lnTo>
                  <a:lnTo>
                    <a:pt x="316991" y="0"/>
                  </a:lnTo>
                  <a:lnTo>
                    <a:pt x="0" y="0"/>
                  </a:lnTo>
                  <a:lnTo>
                    <a:pt x="0" y="11582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15128" y="4322064"/>
              <a:ext cx="190500" cy="413004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5215128" y="4322064"/>
              <a:ext cx="190500" cy="413384"/>
            </a:xfrm>
            <a:custGeom>
              <a:avLst/>
              <a:gdLst/>
              <a:ahLst/>
              <a:cxnLst/>
              <a:rect l="l" t="t" r="r" b="b"/>
              <a:pathLst>
                <a:path w="190500" h="413385">
                  <a:moveTo>
                    <a:pt x="0" y="413004"/>
                  </a:moveTo>
                  <a:lnTo>
                    <a:pt x="74128" y="410317"/>
                  </a:lnTo>
                  <a:lnTo>
                    <a:pt x="134683" y="402993"/>
                  </a:lnTo>
                  <a:lnTo>
                    <a:pt x="175521" y="392129"/>
                  </a:lnTo>
                  <a:lnTo>
                    <a:pt x="190500" y="378828"/>
                  </a:lnTo>
                  <a:lnTo>
                    <a:pt x="190500" y="34163"/>
                  </a:lnTo>
                  <a:lnTo>
                    <a:pt x="175521" y="20841"/>
                  </a:lnTo>
                  <a:lnTo>
                    <a:pt x="134683" y="9985"/>
                  </a:lnTo>
                  <a:lnTo>
                    <a:pt x="74128" y="2676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215128" y="4322064"/>
              <a:ext cx="0" cy="413384"/>
            </a:xfrm>
            <a:custGeom>
              <a:avLst/>
              <a:gdLst/>
              <a:ahLst/>
              <a:cxnLst/>
              <a:rect l="l" t="t" r="r" b="b"/>
              <a:pathLst>
                <a:path w="0" h="413385">
                  <a:moveTo>
                    <a:pt x="0" y="0"/>
                  </a:moveTo>
                  <a:lnTo>
                    <a:pt x="0" y="4130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960619" y="4732020"/>
              <a:ext cx="445134" cy="116205"/>
            </a:xfrm>
            <a:custGeom>
              <a:avLst/>
              <a:gdLst/>
              <a:ahLst/>
              <a:cxnLst/>
              <a:rect l="l" t="t" r="r" b="b"/>
              <a:pathLst>
                <a:path w="445135" h="116204">
                  <a:moveTo>
                    <a:pt x="445008" y="0"/>
                  </a:moveTo>
                  <a:lnTo>
                    <a:pt x="0" y="0"/>
                  </a:lnTo>
                  <a:lnTo>
                    <a:pt x="0" y="115823"/>
                  </a:lnTo>
                  <a:lnTo>
                    <a:pt x="445008" y="115823"/>
                  </a:lnTo>
                  <a:lnTo>
                    <a:pt x="445008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960619" y="4732020"/>
              <a:ext cx="445134" cy="116205"/>
            </a:xfrm>
            <a:custGeom>
              <a:avLst/>
              <a:gdLst/>
              <a:ahLst/>
              <a:cxnLst/>
              <a:rect l="l" t="t" r="r" b="b"/>
              <a:pathLst>
                <a:path w="445135" h="116204">
                  <a:moveTo>
                    <a:pt x="0" y="115823"/>
                  </a:moveTo>
                  <a:lnTo>
                    <a:pt x="445008" y="115823"/>
                  </a:lnTo>
                  <a:lnTo>
                    <a:pt x="445008" y="0"/>
                  </a:lnTo>
                  <a:lnTo>
                    <a:pt x="0" y="0"/>
                  </a:lnTo>
                  <a:lnTo>
                    <a:pt x="0" y="11582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1119" y="4322064"/>
              <a:ext cx="190500" cy="413004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341119" y="4322064"/>
              <a:ext cx="190500" cy="413384"/>
            </a:xfrm>
            <a:custGeom>
              <a:avLst/>
              <a:gdLst/>
              <a:ahLst/>
              <a:cxnLst/>
              <a:rect l="l" t="t" r="r" b="b"/>
              <a:pathLst>
                <a:path w="190500" h="413385">
                  <a:moveTo>
                    <a:pt x="190500" y="413004"/>
                  </a:moveTo>
                  <a:lnTo>
                    <a:pt x="116371" y="410317"/>
                  </a:lnTo>
                  <a:lnTo>
                    <a:pt x="55816" y="402993"/>
                  </a:lnTo>
                  <a:lnTo>
                    <a:pt x="14978" y="392129"/>
                  </a:lnTo>
                  <a:lnTo>
                    <a:pt x="0" y="378828"/>
                  </a:lnTo>
                  <a:lnTo>
                    <a:pt x="0" y="34163"/>
                  </a:lnTo>
                  <a:lnTo>
                    <a:pt x="14978" y="20841"/>
                  </a:lnTo>
                  <a:lnTo>
                    <a:pt x="55816" y="9985"/>
                  </a:lnTo>
                  <a:lnTo>
                    <a:pt x="116371" y="2676"/>
                  </a:lnTo>
                  <a:lnTo>
                    <a:pt x="19050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531620" y="4322064"/>
              <a:ext cx="0" cy="413384"/>
            </a:xfrm>
            <a:custGeom>
              <a:avLst/>
              <a:gdLst/>
              <a:ahLst/>
              <a:cxnLst/>
              <a:rect l="l" t="t" r="r" b="b"/>
              <a:pathLst>
                <a:path w="0" h="413385">
                  <a:moveTo>
                    <a:pt x="0" y="0"/>
                  </a:moveTo>
                  <a:lnTo>
                    <a:pt x="0" y="4130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278635" y="4732020"/>
              <a:ext cx="317500" cy="116205"/>
            </a:xfrm>
            <a:custGeom>
              <a:avLst/>
              <a:gdLst/>
              <a:ahLst/>
              <a:cxnLst/>
              <a:rect l="l" t="t" r="r" b="b"/>
              <a:pathLst>
                <a:path w="317500" h="116204">
                  <a:moveTo>
                    <a:pt x="316992" y="0"/>
                  </a:moveTo>
                  <a:lnTo>
                    <a:pt x="0" y="0"/>
                  </a:lnTo>
                  <a:lnTo>
                    <a:pt x="0" y="115823"/>
                  </a:lnTo>
                  <a:lnTo>
                    <a:pt x="316992" y="115823"/>
                  </a:lnTo>
                  <a:lnTo>
                    <a:pt x="316992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278635" y="4674108"/>
              <a:ext cx="3427729" cy="173990"/>
            </a:xfrm>
            <a:custGeom>
              <a:avLst/>
              <a:gdLst/>
              <a:ahLst/>
              <a:cxnLst/>
              <a:rect l="l" t="t" r="r" b="b"/>
              <a:pathLst>
                <a:path w="3427729" h="173989">
                  <a:moveTo>
                    <a:pt x="0" y="173736"/>
                  </a:moveTo>
                  <a:lnTo>
                    <a:pt x="316992" y="173736"/>
                  </a:lnTo>
                  <a:lnTo>
                    <a:pt x="316992" y="57912"/>
                  </a:lnTo>
                  <a:lnTo>
                    <a:pt x="0" y="57912"/>
                  </a:lnTo>
                  <a:lnTo>
                    <a:pt x="0" y="173736"/>
                  </a:lnTo>
                  <a:close/>
                </a:path>
                <a:path w="3427729" h="173989">
                  <a:moveTo>
                    <a:pt x="3236976" y="115824"/>
                  </a:moveTo>
                  <a:lnTo>
                    <a:pt x="3427476" y="115824"/>
                  </a:lnTo>
                  <a:lnTo>
                    <a:pt x="3427476" y="0"/>
                  </a:lnTo>
                  <a:lnTo>
                    <a:pt x="3236976" y="0"/>
                  </a:lnTo>
                  <a:lnTo>
                    <a:pt x="3236976" y="1158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60619" y="4322064"/>
              <a:ext cx="190500" cy="352044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4960619" y="4322064"/>
              <a:ext cx="190500" cy="352425"/>
            </a:xfrm>
            <a:custGeom>
              <a:avLst/>
              <a:gdLst/>
              <a:ahLst/>
              <a:cxnLst/>
              <a:rect l="l" t="t" r="r" b="b"/>
              <a:pathLst>
                <a:path w="190500" h="352425">
                  <a:moveTo>
                    <a:pt x="0" y="352044"/>
                  </a:moveTo>
                  <a:lnTo>
                    <a:pt x="74128" y="349739"/>
                  </a:lnTo>
                  <a:lnTo>
                    <a:pt x="134683" y="343454"/>
                  </a:lnTo>
                  <a:lnTo>
                    <a:pt x="175521" y="334132"/>
                  </a:lnTo>
                  <a:lnTo>
                    <a:pt x="190500" y="322719"/>
                  </a:lnTo>
                  <a:lnTo>
                    <a:pt x="190500" y="29337"/>
                  </a:lnTo>
                  <a:lnTo>
                    <a:pt x="175521" y="17895"/>
                  </a:lnTo>
                  <a:lnTo>
                    <a:pt x="134683" y="8572"/>
                  </a:lnTo>
                  <a:lnTo>
                    <a:pt x="74128" y="2297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024628" y="4381500"/>
              <a:ext cx="62865" cy="233679"/>
            </a:xfrm>
            <a:custGeom>
              <a:avLst/>
              <a:gdLst/>
              <a:ahLst/>
              <a:cxnLst/>
              <a:rect l="l" t="t" r="r" b="b"/>
              <a:pathLst>
                <a:path w="62864" h="233679">
                  <a:moveTo>
                    <a:pt x="62484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62484" y="233172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024628" y="4381500"/>
              <a:ext cx="62865" cy="233679"/>
            </a:xfrm>
            <a:custGeom>
              <a:avLst/>
              <a:gdLst/>
              <a:ahLst/>
              <a:cxnLst/>
              <a:rect l="l" t="t" r="r" b="b"/>
              <a:pathLst>
                <a:path w="62864" h="233679">
                  <a:moveTo>
                    <a:pt x="0" y="233172"/>
                  </a:moveTo>
                  <a:lnTo>
                    <a:pt x="62484" y="233172"/>
                  </a:lnTo>
                  <a:lnTo>
                    <a:pt x="62484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770119" y="4204716"/>
              <a:ext cx="190500" cy="643255"/>
            </a:xfrm>
            <a:custGeom>
              <a:avLst/>
              <a:gdLst/>
              <a:ahLst/>
              <a:cxnLst/>
              <a:rect l="l" t="t" r="r" b="b"/>
              <a:pathLst>
                <a:path w="190500" h="643254">
                  <a:moveTo>
                    <a:pt x="0" y="643128"/>
                  </a:moveTo>
                  <a:lnTo>
                    <a:pt x="0" y="0"/>
                  </a:lnTo>
                </a:path>
                <a:path w="190500" h="643254">
                  <a:moveTo>
                    <a:pt x="190500" y="469392"/>
                  </a:moveTo>
                  <a:lnTo>
                    <a:pt x="190500" y="1173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3875532" y="5018532"/>
            <a:ext cx="393700" cy="480059"/>
            <a:chOff x="3875532" y="5018532"/>
            <a:chExt cx="393700" cy="480059"/>
          </a:xfrm>
        </p:grpSpPr>
        <p:sp>
          <p:nvSpPr>
            <p:cNvPr id="50" name="object 50" descr=""/>
            <p:cNvSpPr/>
            <p:nvPr/>
          </p:nvSpPr>
          <p:spPr>
            <a:xfrm>
              <a:off x="3881628" y="5024628"/>
              <a:ext cx="381000" cy="467995"/>
            </a:xfrm>
            <a:custGeom>
              <a:avLst/>
              <a:gdLst/>
              <a:ahLst/>
              <a:cxnLst/>
              <a:rect l="l" t="t" r="r" b="b"/>
              <a:pathLst>
                <a:path w="381000" h="467995">
                  <a:moveTo>
                    <a:pt x="381000" y="0"/>
                  </a:moveTo>
                  <a:lnTo>
                    <a:pt x="0" y="0"/>
                  </a:lnTo>
                  <a:lnTo>
                    <a:pt x="0" y="467868"/>
                  </a:lnTo>
                  <a:lnTo>
                    <a:pt x="381000" y="46786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881628" y="5024628"/>
              <a:ext cx="381000" cy="467995"/>
            </a:xfrm>
            <a:custGeom>
              <a:avLst/>
              <a:gdLst/>
              <a:ahLst/>
              <a:cxnLst/>
              <a:rect l="l" t="t" r="r" b="b"/>
              <a:pathLst>
                <a:path w="381000" h="467995">
                  <a:moveTo>
                    <a:pt x="0" y="467868"/>
                  </a:moveTo>
                  <a:lnTo>
                    <a:pt x="381000" y="467868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6786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3305555" y="2153411"/>
            <a:ext cx="897890" cy="887094"/>
            <a:chOff x="3305555" y="2153411"/>
            <a:chExt cx="897890" cy="887094"/>
          </a:xfrm>
        </p:grpSpPr>
        <p:pic>
          <p:nvPicPr>
            <p:cNvPr id="53" name="object 5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0127" y="2157983"/>
              <a:ext cx="888491" cy="877824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3310127" y="2157983"/>
              <a:ext cx="889000" cy="878205"/>
            </a:xfrm>
            <a:custGeom>
              <a:avLst/>
              <a:gdLst/>
              <a:ahLst/>
              <a:cxnLst/>
              <a:rect l="l" t="t" r="r" b="b"/>
              <a:pathLst>
                <a:path w="889000" h="878205">
                  <a:moveTo>
                    <a:pt x="0" y="877824"/>
                  </a:moveTo>
                  <a:lnTo>
                    <a:pt x="888491" y="877824"/>
                  </a:lnTo>
                  <a:lnTo>
                    <a:pt x="888491" y="0"/>
                  </a:lnTo>
                  <a:lnTo>
                    <a:pt x="0" y="0"/>
                  </a:lnTo>
                  <a:lnTo>
                    <a:pt x="0" y="8778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4003547" y="3029711"/>
            <a:ext cx="135890" cy="1179830"/>
            <a:chOff x="4003547" y="3029711"/>
            <a:chExt cx="135890" cy="1179830"/>
          </a:xfrm>
        </p:grpSpPr>
        <p:pic>
          <p:nvPicPr>
            <p:cNvPr id="56" name="object 5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08119" y="4087367"/>
              <a:ext cx="126491" cy="117347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4008119" y="4087367"/>
              <a:ext cx="127000" cy="117475"/>
            </a:xfrm>
            <a:custGeom>
              <a:avLst/>
              <a:gdLst/>
              <a:ahLst/>
              <a:cxnLst/>
              <a:rect l="l" t="t" r="r" b="b"/>
              <a:pathLst>
                <a:path w="127000" h="117475">
                  <a:moveTo>
                    <a:pt x="0" y="117347"/>
                  </a:moveTo>
                  <a:lnTo>
                    <a:pt x="126491" y="117347"/>
                  </a:lnTo>
                  <a:lnTo>
                    <a:pt x="126491" y="0"/>
                  </a:lnTo>
                  <a:lnTo>
                    <a:pt x="0" y="0"/>
                  </a:lnTo>
                  <a:lnTo>
                    <a:pt x="0" y="11734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08119" y="3034283"/>
              <a:ext cx="126491" cy="1053083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4008119" y="3034283"/>
              <a:ext cx="127000" cy="1053465"/>
            </a:xfrm>
            <a:custGeom>
              <a:avLst/>
              <a:gdLst/>
              <a:ahLst/>
              <a:cxnLst/>
              <a:rect l="l" t="t" r="r" b="b"/>
              <a:pathLst>
                <a:path w="127000" h="1053464">
                  <a:moveTo>
                    <a:pt x="0" y="1053083"/>
                  </a:moveTo>
                  <a:lnTo>
                    <a:pt x="126491" y="1053083"/>
                  </a:lnTo>
                  <a:lnTo>
                    <a:pt x="126491" y="0"/>
                  </a:lnTo>
                  <a:lnTo>
                    <a:pt x="0" y="0"/>
                  </a:lnTo>
                  <a:lnTo>
                    <a:pt x="0" y="10530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 descr=""/>
          <p:cNvGrpSpPr/>
          <p:nvPr/>
        </p:nvGrpSpPr>
        <p:grpSpPr>
          <a:xfrm>
            <a:off x="4003547" y="4843271"/>
            <a:ext cx="135890" cy="186055"/>
            <a:chOff x="4003547" y="4843271"/>
            <a:chExt cx="135890" cy="186055"/>
          </a:xfrm>
        </p:grpSpPr>
        <p:pic>
          <p:nvPicPr>
            <p:cNvPr id="61" name="object 6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08119" y="4847843"/>
              <a:ext cx="126491" cy="176784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4008119" y="4847843"/>
              <a:ext cx="127000" cy="177165"/>
            </a:xfrm>
            <a:custGeom>
              <a:avLst/>
              <a:gdLst/>
              <a:ahLst/>
              <a:cxnLst/>
              <a:rect l="l" t="t" r="r" b="b"/>
              <a:pathLst>
                <a:path w="127000" h="177164">
                  <a:moveTo>
                    <a:pt x="0" y="176783"/>
                  </a:moveTo>
                  <a:lnTo>
                    <a:pt x="126491" y="176783"/>
                  </a:lnTo>
                  <a:lnTo>
                    <a:pt x="126491" y="0"/>
                  </a:lnTo>
                  <a:lnTo>
                    <a:pt x="0" y="0"/>
                  </a:lnTo>
                  <a:lnTo>
                    <a:pt x="0" y="1767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4130040" y="3147060"/>
            <a:ext cx="454659" cy="67310"/>
            <a:chOff x="4130040" y="3147060"/>
            <a:chExt cx="454659" cy="67310"/>
          </a:xfrm>
        </p:grpSpPr>
        <p:pic>
          <p:nvPicPr>
            <p:cNvPr id="64" name="object 6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4612" y="3151632"/>
              <a:ext cx="445008" cy="57912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4134612" y="3151632"/>
              <a:ext cx="445134" cy="58419"/>
            </a:xfrm>
            <a:custGeom>
              <a:avLst/>
              <a:gdLst/>
              <a:ahLst/>
              <a:cxnLst/>
              <a:rect l="l" t="t" r="r" b="b"/>
              <a:pathLst>
                <a:path w="445135" h="58419">
                  <a:moveTo>
                    <a:pt x="0" y="57912"/>
                  </a:moveTo>
                  <a:lnTo>
                    <a:pt x="445008" y="57912"/>
                  </a:lnTo>
                  <a:lnTo>
                    <a:pt x="445008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" name="object 66" descr=""/>
          <p:cNvGrpSpPr/>
          <p:nvPr/>
        </p:nvGrpSpPr>
        <p:grpSpPr>
          <a:xfrm>
            <a:off x="3368040" y="2270760"/>
            <a:ext cx="73660" cy="652780"/>
            <a:chOff x="3368040" y="2270760"/>
            <a:chExt cx="73660" cy="652780"/>
          </a:xfrm>
        </p:grpSpPr>
        <p:sp>
          <p:nvSpPr>
            <p:cNvPr id="67" name="object 67" descr=""/>
            <p:cNvSpPr/>
            <p:nvPr/>
          </p:nvSpPr>
          <p:spPr>
            <a:xfrm>
              <a:off x="3372612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372612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 descr=""/>
          <p:cNvGrpSpPr/>
          <p:nvPr/>
        </p:nvGrpSpPr>
        <p:grpSpPr>
          <a:xfrm>
            <a:off x="3177539" y="2270760"/>
            <a:ext cx="137160" cy="652780"/>
            <a:chOff x="3177539" y="2270760"/>
            <a:chExt cx="137160" cy="652780"/>
          </a:xfrm>
        </p:grpSpPr>
        <p:sp>
          <p:nvSpPr>
            <p:cNvPr id="70" name="object 70" descr=""/>
            <p:cNvSpPr/>
            <p:nvPr/>
          </p:nvSpPr>
          <p:spPr>
            <a:xfrm>
              <a:off x="3182111" y="2275332"/>
              <a:ext cx="128270" cy="643255"/>
            </a:xfrm>
            <a:custGeom>
              <a:avLst/>
              <a:gdLst/>
              <a:ahLst/>
              <a:cxnLst/>
              <a:rect l="l" t="t" r="r" b="b"/>
              <a:pathLst>
                <a:path w="128270" h="643255">
                  <a:moveTo>
                    <a:pt x="128015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128015" y="643127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182111" y="2275332"/>
              <a:ext cx="128270" cy="643255"/>
            </a:xfrm>
            <a:custGeom>
              <a:avLst/>
              <a:gdLst/>
              <a:ahLst/>
              <a:cxnLst/>
              <a:rect l="l" t="t" r="r" b="b"/>
              <a:pathLst>
                <a:path w="128270" h="643255">
                  <a:moveTo>
                    <a:pt x="0" y="643127"/>
                  </a:moveTo>
                  <a:lnTo>
                    <a:pt x="128015" y="643127"/>
                  </a:lnTo>
                  <a:lnTo>
                    <a:pt x="128015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" name="object 72" descr=""/>
          <p:cNvGrpSpPr/>
          <p:nvPr/>
        </p:nvGrpSpPr>
        <p:grpSpPr>
          <a:xfrm>
            <a:off x="4194047" y="2270760"/>
            <a:ext cx="135890" cy="652780"/>
            <a:chOff x="4194047" y="2270760"/>
            <a:chExt cx="135890" cy="652780"/>
          </a:xfrm>
        </p:grpSpPr>
        <p:sp>
          <p:nvSpPr>
            <p:cNvPr id="73" name="object 73" descr=""/>
            <p:cNvSpPr/>
            <p:nvPr/>
          </p:nvSpPr>
          <p:spPr>
            <a:xfrm>
              <a:off x="4198619" y="2275332"/>
              <a:ext cx="127000" cy="643255"/>
            </a:xfrm>
            <a:custGeom>
              <a:avLst/>
              <a:gdLst/>
              <a:ahLst/>
              <a:cxnLst/>
              <a:rect l="l" t="t" r="r" b="b"/>
              <a:pathLst>
                <a:path w="127000" h="643255">
                  <a:moveTo>
                    <a:pt x="126491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126491" y="643127"/>
                  </a:lnTo>
                  <a:lnTo>
                    <a:pt x="126491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198619" y="2275332"/>
              <a:ext cx="127000" cy="643255"/>
            </a:xfrm>
            <a:custGeom>
              <a:avLst/>
              <a:gdLst/>
              <a:ahLst/>
              <a:cxnLst/>
              <a:rect l="l" t="t" r="r" b="b"/>
              <a:pathLst>
                <a:path w="127000" h="643255">
                  <a:moveTo>
                    <a:pt x="0" y="643127"/>
                  </a:moveTo>
                  <a:lnTo>
                    <a:pt x="126491" y="643127"/>
                  </a:lnTo>
                  <a:lnTo>
                    <a:pt x="126491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 descr=""/>
          <p:cNvGrpSpPr/>
          <p:nvPr/>
        </p:nvGrpSpPr>
        <p:grpSpPr>
          <a:xfrm>
            <a:off x="3432047" y="2270760"/>
            <a:ext cx="707390" cy="652780"/>
            <a:chOff x="3432047" y="2270760"/>
            <a:chExt cx="707390" cy="652780"/>
          </a:xfrm>
        </p:grpSpPr>
        <p:sp>
          <p:nvSpPr>
            <p:cNvPr id="76" name="object 76" descr=""/>
            <p:cNvSpPr/>
            <p:nvPr/>
          </p:nvSpPr>
          <p:spPr>
            <a:xfrm>
              <a:off x="34366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4366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35006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62484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2484" y="643127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35006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0" y="643127"/>
                  </a:moveTo>
                  <a:lnTo>
                    <a:pt x="62484" y="643127"/>
                  </a:lnTo>
                  <a:lnTo>
                    <a:pt x="62484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563111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563111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6271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6271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6911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62484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2484" y="643127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6911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0" y="643127"/>
                  </a:moveTo>
                  <a:lnTo>
                    <a:pt x="62484" y="643127"/>
                  </a:lnTo>
                  <a:lnTo>
                    <a:pt x="62484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3753611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753611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38176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38176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38816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62484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2484" y="643127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38816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0" y="643127"/>
                  </a:moveTo>
                  <a:lnTo>
                    <a:pt x="62484" y="643127"/>
                  </a:lnTo>
                  <a:lnTo>
                    <a:pt x="62484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3944111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3944111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0081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64008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4008" y="643127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008119" y="2275332"/>
              <a:ext cx="64135" cy="643255"/>
            </a:xfrm>
            <a:custGeom>
              <a:avLst/>
              <a:gdLst/>
              <a:ahLst/>
              <a:cxnLst/>
              <a:rect l="l" t="t" r="r" b="b"/>
              <a:pathLst>
                <a:path w="64135" h="643255">
                  <a:moveTo>
                    <a:pt x="0" y="643127"/>
                  </a:moveTo>
                  <a:lnTo>
                    <a:pt x="64008" y="643127"/>
                  </a:lnTo>
                  <a:lnTo>
                    <a:pt x="64008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0721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62484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62484" y="643127"/>
                  </a:lnTo>
                  <a:lnTo>
                    <a:pt x="624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072127" y="2275332"/>
              <a:ext cx="62865" cy="643255"/>
            </a:xfrm>
            <a:custGeom>
              <a:avLst/>
              <a:gdLst/>
              <a:ahLst/>
              <a:cxnLst/>
              <a:rect l="l" t="t" r="r" b="b"/>
              <a:pathLst>
                <a:path w="62864" h="643255">
                  <a:moveTo>
                    <a:pt x="0" y="643127"/>
                  </a:moveTo>
                  <a:lnTo>
                    <a:pt x="62484" y="643127"/>
                  </a:lnTo>
                  <a:lnTo>
                    <a:pt x="62484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/>
          <p:nvPr/>
        </p:nvSpPr>
        <p:spPr>
          <a:xfrm>
            <a:off x="3246120" y="2333244"/>
            <a:ext cx="64135" cy="527685"/>
          </a:xfrm>
          <a:custGeom>
            <a:avLst/>
            <a:gdLst/>
            <a:ahLst/>
            <a:cxnLst/>
            <a:rect l="l" t="t" r="r" b="b"/>
            <a:pathLst>
              <a:path w="64135" h="527685">
                <a:moveTo>
                  <a:pt x="0" y="527303"/>
                </a:moveTo>
                <a:lnTo>
                  <a:pt x="64007" y="527303"/>
                </a:lnTo>
                <a:lnTo>
                  <a:pt x="64007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4198620" y="2333244"/>
            <a:ext cx="64135" cy="527685"/>
          </a:xfrm>
          <a:custGeom>
            <a:avLst/>
            <a:gdLst/>
            <a:ahLst/>
            <a:cxnLst/>
            <a:rect l="l" t="t" r="r" b="b"/>
            <a:pathLst>
              <a:path w="64135" h="527685">
                <a:moveTo>
                  <a:pt x="0" y="527303"/>
                </a:moveTo>
                <a:lnTo>
                  <a:pt x="64008" y="527303"/>
                </a:lnTo>
                <a:lnTo>
                  <a:pt x="64008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0" name="object 100" descr=""/>
          <p:cNvGrpSpPr/>
          <p:nvPr/>
        </p:nvGrpSpPr>
        <p:grpSpPr>
          <a:xfrm>
            <a:off x="3496055" y="1750314"/>
            <a:ext cx="135890" cy="412750"/>
            <a:chOff x="3496055" y="1750314"/>
            <a:chExt cx="135890" cy="412750"/>
          </a:xfrm>
        </p:grpSpPr>
        <p:pic>
          <p:nvPicPr>
            <p:cNvPr id="101" name="object 10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0627" y="2087880"/>
              <a:ext cx="126492" cy="35052"/>
            </a:xfrm>
            <a:prstGeom prst="rect">
              <a:avLst/>
            </a:prstGeom>
          </p:spPr>
        </p:pic>
        <p:sp>
          <p:nvSpPr>
            <p:cNvPr id="102" name="object 102" descr=""/>
            <p:cNvSpPr/>
            <p:nvPr/>
          </p:nvSpPr>
          <p:spPr>
            <a:xfrm>
              <a:off x="3500627" y="2087880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2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00627" y="2122932"/>
              <a:ext cx="126492" cy="35051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3500627" y="2122932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00627" y="2052828"/>
              <a:ext cx="126492" cy="35051"/>
            </a:xfrm>
            <a:prstGeom prst="rect">
              <a:avLst/>
            </a:prstGeom>
          </p:spPr>
        </p:pic>
        <p:sp>
          <p:nvSpPr>
            <p:cNvPr id="106" name="object 106" descr=""/>
            <p:cNvSpPr/>
            <p:nvPr/>
          </p:nvSpPr>
          <p:spPr>
            <a:xfrm>
              <a:off x="3500627" y="2052828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00627" y="2017776"/>
              <a:ext cx="126492" cy="35051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3500627" y="2017776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0627" y="1982724"/>
              <a:ext cx="126492" cy="35051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3500627" y="1982724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1" name="object 11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0627" y="1911096"/>
              <a:ext cx="126492" cy="35051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3500627" y="1911096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00627" y="1946148"/>
              <a:ext cx="126492" cy="36575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3500627" y="1946148"/>
              <a:ext cx="127000" cy="36830"/>
            </a:xfrm>
            <a:custGeom>
              <a:avLst/>
              <a:gdLst/>
              <a:ahLst/>
              <a:cxnLst/>
              <a:rect l="l" t="t" r="r" b="b"/>
              <a:pathLst>
                <a:path w="127000" h="36830">
                  <a:moveTo>
                    <a:pt x="0" y="18287"/>
                  </a:moveTo>
                  <a:lnTo>
                    <a:pt x="4970" y="11144"/>
                  </a:lnTo>
                  <a:lnTo>
                    <a:pt x="18526" y="5334"/>
                  </a:lnTo>
                  <a:lnTo>
                    <a:pt x="38629" y="1428"/>
                  </a:lnTo>
                  <a:lnTo>
                    <a:pt x="63246" y="0"/>
                  </a:lnTo>
                  <a:lnTo>
                    <a:pt x="87862" y="1428"/>
                  </a:lnTo>
                  <a:lnTo>
                    <a:pt x="107965" y="5334"/>
                  </a:lnTo>
                  <a:lnTo>
                    <a:pt x="121521" y="11144"/>
                  </a:lnTo>
                  <a:lnTo>
                    <a:pt x="126492" y="18287"/>
                  </a:lnTo>
                  <a:lnTo>
                    <a:pt x="121521" y="25431"/>
                  </a:lnTo>
                  <a:lnTo>
                    <a:pt x="107965" y="31241"/>
                  </a:lnTo>
                  <a:lnTo>
                    <a:pt x="87862" y="35147"/>
                  </a:lnTo>
                  <a:lnTo>
                    <a:pt x="63246" y="36575"/>
                  </a:lnTo>
                  <a:lnTo>
                    <a:pt x="38629" y="35147"/>
                  </a:lnTo>
                  <a:lnTo>
                    <a:pt x="18526" y="31241"/>
                  </a:lnTo>
                  <a:lnTo>
                    <a:pt x="4970" y="25431"/>
                  </a:lnTo>
                  <a:lnTo>
                    <a:pt x="0" y="18287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00627" y="1876044"/>
              <a:ext cx="126492" cy="35051"/>
            </a:xfrm>
            <a:prstGeom prst="rect">
              <a:avLst/>
            </a:prstGeom>
          </p:spPr>
        </p:pic>
        <p:sp>
          <p:nvSpPr>
            <p:cNvPr id="116" name="object 116" descr=""/>
            <p:cNvSpPr/>
            <p:nvPr/>
          </p:nvSpPr>
          <p:spPr>
            <a:xfrm>
              <a:off x="3500627" y="1876044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00627" y="1840992"/>
              <a:ext cx="126492" cy="35052"/>
            </a:xfrm>
            <a:prstGeom prst="rect">
              <a:avLst/>
            </a:prstGeom>
          </p:spPr>
        </p:pic>
        <p:sp>
          <p:nvSpPr>
            <p:cNvPr id="118" name="object 118" descr=""/>
            <p:cNvSpPr/>
            <p:nvPr/>
          </p:nvSpPr>
          <p:spPr>
            <a:xfrm>
              <a:off x="3500627" y="1840992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2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0627" y="1805940"/>
              <a:ext cx="126492" cy="35051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3500627" y="1805940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3544823" y="1750314"/>
              <a:ext cx="38100" cy="55244"/>
            </a:xfrm>
            <a:custGeom>
              <a:avLst/>
              <a:gdLst/>
              <a:ahLst/>
              <a:cxnLst/>
              <a:rect l="l" t="t" r="r" b="b"/>
              <a:pathLst>
                <a:path w="38100" h="55244">
                  <a:moveTo>
                    <a:pt x="38100" y="0"/>
                  </a:moveTo>
                  <a:lnTo>
                    <a:pt x="25400" y="0"/>
                  </a:lnTo>
                  <a:lnTo>
                    <a:pt x="25400" y="54863"/>
                  </a:lnTo>
                  <a:lnTo>
                    <a:pt x="38100" y="54863"/>
                  </a:lnTo>
                  <a:lnTo>
                    <a:pt x="38100" y="0"/>
                  </a:lnTo>
                  <a:close/>
                </a:path>
                <a:path w="38100" h="55244">
                  <a:moveTo>
                    <a:pt x="12700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12700" y="54863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2" name="object 122" descr=""/>
          <p:cNvGrpSpPr/>
          <p:nvPr/>
        </p:nvGrpSpPr>
        <p:grpSpPr>
          <a:xfrm>
            <a:off x="3686555" y="1750314"/>
            <a:ext cx="135890" cy="412750"/>
            <a:chOff x="3686555" y="1750314"/>
            <a:chExt cx="135890" cy="412750"/>
          </a:xfrm>
        </p:grpSpPr>
        <p:pic>
          <p:nvPicPr>
            <p:cNvPr id="123" name="object 12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91127" y="2087880"/>
              <a:ext cx="126492" cy="35052"/>
            </a:xfrm>
            <a:prstGeom prst="rect">
              <a:avLst/>
            </a:prstGeom>
          </p:spPr>
        </p:pic>
        <p:sp>
          <p:nvSpPr>
            <p:cNvPr id="124" name="object 124" descr=""/>
            <p:cNvSpPr/>
            <p:nvPr/>
          </p:nvSpPr>
          <p:spPr>
            <a:xfrm>
              <a:off x="3691127" y="2087880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2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91127" y="2122932"/>
              <a:ext cx="126492" cy="35051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3691127" y="2122932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91127" y="2052828"/>
              <a:ext cx="126492" cy="35051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3691127" y="2052828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91127" y="2017776"/>
              <a:ext cx="126492" cy="35051"/>
            </a:xfrm>
            <a:prstGeom prst="rect">
              <a:avLst/>
            </a:prstGeom>
          </p:spPr>
        </p:pic>
        <p:sp>
          <p:nvSpPr>
            <p:cNvPr id="130" name="object 130" descr=""/>
            <p:cNvSpPr/>
            <p:nvPr/>
          </p:nvSpPr>
          <p:spPr>
            <a:xfrm>
              <a:off x="3691127" y="2017776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91127" y="1982724"/>
              <a:ext cx="126492" cy="35051"/>
            </a:xfrm>
            <a:prstGeom prst="rect">
              <a:avLst/>
            </a:prstGeom>
          </p:spPr>
        </p:pic>
        <p:sp>
          <p:nvSpPr>
            <p:cNvPr id="132" name="object 132" descr=""/>
            <p:cNvSpPr/>
            <p:nvPr/>
          </p:nvSpPr>
          <p:spPr>
            <a:xfrm>
              <a:off x="3691127" y="1982724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91127" y="1911096"/>
              <a:ext cx="126492" cy="35051"/>
            </a:xfrm>
            <a:prstGeom prst="rect">
              <a:avLst/>
            </a:prstGeom>
          </p:spPr>
        </p:pic>
        <p:sp>
          <p:nvSpPr>
            <p:cNvPr id="134" name="object 134" descr=""/>
            <p:cNvSpPr/>
            <p:nvPr/>
          </p:nvSpPr>
          <p:spPr>
            <a:xfrm>
              <a:off x="3691127" y="1911096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91127" y="1946148"/>
              <a:ext cx="126492" cy="36575"/>
            </a:xfrm>
            <a:prstGeom prst="rect">
              <a:avLst/>
            </a:prstGeom>
          </p:spPr>
        </p:pic>
        <p:sp>
          <p:nvSpPr>
            <p:cNvPr id="136" name="object 136" descr=""/>
            <p:cNvSpPr/>
            <p:nvPr/>
          </p:nvSpPr>
          <p:spPr>
            <a:xfrm>
              <a:off x="3691127" y="1946148"/>
              <a:ext cx="127000" cy="36830"/>
            </a:xfrm>
            <a:custGeom>
              <a:avLst/>
              <a:gdLst/>
              <a:ahLst/>
              <a:cxnLst/>
              <a:rect l="l" t="t" r="r" b="b"/>
              <a:pathLst>
                <a:path w="127000" h="36830">
                  <a:moveTo>
                    <a:pt x="0" y="18287"/>
                  </a:moveTo>
                  <a:lnTo>
                    <a:pt x="4970" y="11144"/>
                  </a:lnTo>
                  <a:lnTo>
                    <a:pt x="18526" y="5334"/>
                  </a:lnTo>
                  <a:lnTo>
                    <a:pt x="38629" y="1428"/>
                  </a:lnTo>
                  <a:lnTo>
                    <a:pt x="63246" y="0"/>
                  </a:lnTo>
                  <a:lnTo>
                    <a:pt x="87862" y="1428"/>
                  </a:lnTo>
                  <a:lnTo>
                    <a:pt x="107965" y="5334"/>
                  </a:lnTo>
                  <a:lnTo>
                    <a:pt x="121521" y="11144"/>
                  </a:lnTo>
                  <a:lnTo>
                    <a:pt x="126492" y="18287"/>
                  </a:lnTo>
                  <a:lnTo>
                    <a:pt x="121521" y="25431"/>
                  </a:lnTo>
                  <a:lnTo>
                    <a:pt x="107965" y="31241"/>
                  </a:lnTo>
                  <a:lnTo>
                    <a:pt x="87862" y="35147"/>
                  </a:lnTo>
                  <a:lnTo>
                    <a:pt x="63246" y="36575"/>
                  </a:lnTo>
                  <a:lnTo>
                    <a:pt x="38629" y="35147"/>
                  </a:lnTo>
                  <a:lnTo>
                    <a:pt x="18526" y="31241"/>
                  </a:lnTo>
                  <a:lnTo>
                    <a:pt x="4970" y="25431"/>
                  </a:lnTo>
                  <a:lnTo>
                    <a:pt x="0" y="18287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91127" y="1876044"/>
              <a:ext cx="126492" cy="35051"/>
            </a:xfrm>
            <a:prstGeom prst="rect">
              <a:avLst/>
            </a:prstGeom>
          </p:spPr>
        </p:pic>
        <p:sp>
          <p:nvSpPr>
            <p:cNvPr id="138" name="object 138" descr=""/>
            <p:cNvSpPr/>
            <p:nvPr/>
          </p:nvSpPr>
          <p:spPr>
            <a:xfrm>
              <a:off x="3691127" y="1876044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9" name="object 13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91127" y="1840992"/>
              <a:ext cx="126492" cy="35052"/>
            </a:xfrm>
            <a:prstGeom prst="rect">
              <a:avLst/>
            </a:prstGeom>
          </p:spPr>
        </p:pic>
        <p:sp>
          <p:nvSpPr>
            <p:cNvPr id="140" name="object 140" descr=""/>
            <p:cNvSpPr/>
            <p:nvPr/>
          </p:nvSpPr>
          <p:spPr>
            <a:xfrm>
              <a:off x="3691127" y="1840992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2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91127" y="1805940"/>
              <a:ext cx="126492" cy="35051"/>
            </a:xfrm>
            <a:prstGeom prst="rect">
              <a:avLst/>
            </a:prstGeom>
          </p:spPr>
        </p:pic>
        <p:sp>
          <p:nvSpPr>
            <p:cNvPr id="142" name="object 142" descr=""/>
            <p:cNvSpPr/>
            <p:nvPr/>
          </p:nvSpPr>
          <p:spPr>
            <a:xfrm>
              <a:off x="3691127" y="1805940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3735323" y="1750314"/>
              <a:ext cx="38100" cy="55244"/>
            </a:xfrm>
            <a:custGeom>
              <a:avLst/>
              <a:gdLst/>
              <a:ahLst/>
              <a:cxnLst/>
              <a:rect l="l" t="t" r="r" b="b"/>
              <a:pathLst>
                <a:path w="38100" h="55244">
                  <a:moveTo>
                    <a:pt x="38100" y="0"/>
                  </a:moveTo>
                  <a:lnTo>
                    <a:pt x="25400" y="0"/>
                  </a:lnTo>
                  <a:lnTo>
                    <a:pt x="25400" y="54863"/>
                  </a:lnTo>
                  <a:lnTo>
                    <a:pt x="38100" y="54863"/>
                  </a:lnTo>
                  <a:lnTo>
                    <a:pt x="38100" y="0"/>
                  </a:lnTo>
                  <a:close/>
                </a:path>
                <a:path w="38100" h="55244">
                  <a:moveTo>
                    <a:pt x="12700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12700" y="54863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4" name="object 144" descr=""/>
          <p:cNvGrpSpPr/>
          <p:nvPr/>
        </p:nvGrpSpPr>
        <p:grpSpPr>
          <a:xfrm>
            <a:off x="3877055" y="1750314"/>
            <a:ext cx="135890" cy="412750"/>
            <a:chOff x="3877055" y="1750314"/>
            <a:chExt cx="135890" cy="412750"/>
          </a:xfrm>
        </p:grpSpPr>
        <p:pic>
          <p:nvPicPr>
            <p:cNvPr id="145" name="object 14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81627" y="2087880"/>
              <a:ext cx="126492" cy="35052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3881627" y="2087880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2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81627" y="2122932"/>
              <a:ext cx="126492" cy="35051"/>
            </a:xfrm>
            <a:prstGeom prst="rect">
              <a:avLst/>
            </a:prstGeom>
          </p:spPr>
        </p:pic>
        <p:sp>
          <p:nvSpPr>
            <p:cNvPr id="148" name="object 148" descr=""/>
            <p:cNvSpPr/>
            <p:nvPr/>
          </p:nvSpPr>
          <p:spPr>
            <a:xfrm>
              <a:off x="3881627" y="2122932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81627" y="2052828"/>
              <a:ext cx="126492" cy="35051"/>
            </a:xfrm>
            <a:prstGeom prst="rect">
              <a:avLst/>
            </a:prstGeom>
          </p:spPr>
        </p:pic>
        <p:sp>
          <p:nvSpPr>
            <p:cNvPr id="150" name="object 150" descr=""/>
            <p:cNvSpPr/>
            <p:nvPr/>
          </p:nvSpPr>
          <p:spPr>
            <a:xfrm>
              <a:off x="3881627" y="2052828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81627" y="2017776"/>
              <a:ext cx="126492" cy="35051"/>
            </a:xfrm>
            <a:prstGeom prst="rect">
              <a:avLst/>
            </a:prstGeom>
          </p:spPr>
        </p:pic>
        <p:sp>
          <p:nvSpPr>
            <p:cNvPr id="152" name="object 152" descr=""/>
            <p:cNvSpPr/>
            <p:nvPr/>
          </p:nvSpPr>
          <p:spPr>
            <a:xfrm>
              <a:off x="3881627" y="2017776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3" name="object 15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81627" y="1982724"/>
              <a:ext cx="126492" cy="35051"/>
            </a:xfrm>
            <a:prstGeom prst="rect">
              <a:avLst/>
            </a:prstGeom>
          </p:spPr>
        </p:pic>
        <p:sp>
          <p:nvSpPr>
            <p:cNvPr id="154" name="object 154" descr=""/>
            <p:cNvSpPr/>
            <p:nvPr/>
          </p:nvSpPr>
          <p:spPr>
            <a:xfrm>
              <a:off x="3881627" y="1982724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81627" y="1911096"/>
              <a:ext cx="126492" cy="35051"/>
            </a:xfrm>
            <a:prstGeom prst="rect">
              <a:avLst/>
            </a:prstGeom>
          </p:spPr>
        </p:pic>
        <p:sp>
          <p:nvSpPr>
            <p:cNvPr id="156" name="object 156" descr=""/>
            <p:cNvSpPr/>
            <p:nvPr/>
          </p:nvSpPr>
          <p:spPr>
            <a:xfrm>
              <a:off x="3881627" y="1911096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7" name="object 15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81627" y="1946148"/>
              <a:ext cx="126492" cy="36575"/>
            </a:xfrm>
            <a:prstGeom prst="rect">
              <a:avLst/>
            </a:prstGeom>
          </p:spPr>
        </p:pic>
        <p:sp>
          <p:nvSpPr>
            <p:cNvPr id="158" name="object 158" descr=""/>
            <p:cNvSpPr/>
            <p:nvPr/>
          </p:nvSpPr>
          <p:spPr>
            <a:xfrm>
              <a:off x="3881627" y="1946148"/>
              <a:ext cx="127000" cy="36830"/>
            </a:xfrm>
            <a:custGeom>
              <a:avLst/>
              <a:gdLst/>
              <a:ahLst/>
              <a:cxnLst/>
              <a:rect l="l" t="t" r="r" b="b"/>
              <a:pathLst>
                <a:path w="127000" h="36830">
                  <a:moveTo>
                    <a:pt x="0" y="18287"/>
                  </a:moveTo>
                  <a:lnTo>
                    <a:pt x="4970" y="11144"/>
                  </a:lnTo>
                  <a:lnTo>
                    <a:pt x="18526" y="5334"/>
                  </a:lnTo>
                  <a:lnTo>
                    <a:pt x="38629" y="1428"/>
                  </a:lnTo>
                  <a:lnTo>
                    <a:pt x="63246" y="0"/>
                  </a:lnTo>
                  <a:lnTo>
                    <a:pt x="87862" y="1428"/>
                  </a:lnTo>
                  <a:lnTo>
                    <a:pt x="107965" y="5334"/>
                  </a:lnTo>
                  <a:lnTo>
                    <a:pt x="121521" y="11144"/>
                  </a:lnTo>
                  <a:lnTo>
                    <a:pt x="126492" y="18287"/>
                  </a:lnTo>
                  <a:lnTo>
                    <a:pt x="121521" y="25431"/>
                  </a:lnTo>
                  <a:lnTo>
                    <a:pt x="107965" y="31241"/>
                  </a:lnTo>
                  <a:lnTo>
                    <a:pt x="87862" y="35147"/>
                  </a:lnTo>
                  <a:lnTo>
                    <a:pt x="63246" y="36575"/>
                  </a:lnTo>
                  <a:lnTo>
                    <a:pt x="38629" y="35147"/>
                  </a:lnTo>
                  <a:lnTo>
                    <a:pt x="18526" y="31241"/>
                  </a:lnTo>
                  <a:lnTo>
                    <a:pt x="4970" y="25431"/>
                  </a:lnTo>
                  <a:lnTo>
                    <a:pt x="0" y="18287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9" name="object 15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81627" y="1876044"/>
              <a:ext cx="126492" cy="35051"/>
            </a:xfrm>
            <a:prstGeom prst="rect">
              <a:avLst/>
            </a:prstGeom>
          </p:spPr>
        </p:pic>
        <p:sp>
          <p:nvSpPr>
            <p:cNvPr id="160" name="object 160" descr=""/>
            <p:cNvSpPr/>
            <p:nvPr/>
          </p:nvSpPr>
          <p:spPr>
            <a:xfrm>
              <a:off x="3881627" y="1876044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81627" y="1840992"/>
              <a:ext cx="126492" cy="35052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3881627" y="1840992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2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3" name="object 16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81627" y="1805940"/>
              <a:ext cx="126492" cy="35051"/>
            </a:xfrm>
            <a:prstGeom prst="rect">
              <a:avLst/>
            </a:prstGeom>
          </p:spPr>
        </p:pic>
        <p:sp>
          <p:nvSpPr>
            <p:cNvPr id="164" name="object 164" descr=""/>
            <p:cNvSpPr/>
            <p:nvPr/>
          </p:nvSpPr>
          <p:spPr>
            <a:xfrm>
              <a:off x="3881627" y="1805940"/>
              <a:ext cx="127000" cy="35560"/>
            </a:xfrm>
            <a:custGeom>
              <a:avLst/>
              <a:gdLst/>
              <a:ahLst/>
              <a:cxnLst/>
              <a:rect l="l" t="t" r="r" b="b"/>
              <a:pathLst>
                <a:path w="127000" h="35560">
                  <a:moveTo>
                    <a:pt x="0" y="17525"/>
                  </a:moveTo>
                  <a:lnTo>
                    <a:pt x="4970" y="10715"/>
                  </a:lnTo>
                  <a:lnTo>
                    <a:pt x="18526" y="5143"/>
                  </a:lnTo>
                  <a:lnTo>
                    <a:pt x="38629" y="1381"/>
                  </a:lnTo>
                  <a:lnTo>
                    <a:pt x="63246" y="0"/>
                  </a:lnTo>
                  <a:lnTo>
                    <a:pt x="87862" y="1381"/>
                  </a:lnTo>
                  <a:lnTo>
                    <a:pt x="107965" y="5143"/>
                  </a:lnTo>
                  <a:lnTo>
                    <a:pt x="121521" y="10715"/>
                  </a:lnTo>
                  <a:lnTo>
                    <a:pt x="126492" y="17525"/>
                  </a:lnTo>
                  <a:lnTo>
                    <a:pt x="121521" y="24336"/>
                  </a:lnTo>
                  <a:lnTo>
                    <a:pt x="107965" y="29908"/>
                  </a:lnTo>
                  <a:lnTo>
                    <a:pt x="87862" y="33670"/>
                  </a:lnTo>
                  <a:lnTo>
                    <a:pt x="63246" y="35051"/>
                  </a:lnTo>
                  <a:lnTo>
                    <a:pt x="38629" y="33670"/>
                  </a:lnTo>
                  <a:lnTo>
                    <a:pt x="18526" y="29908"/>
                  </a:lnTo>
                  <a:lnTo>
                    <a:pt x="4970" y="24336"/>
                  </a:lnTo>
                  <a:lnTo>
                    <a:pt x="0" y="17525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3925823" y="1750314"/>
              <a:ext cx="38100" cy="55244"/>
            </a:xfrm>
            <a:custGeom>
              <a:avLst/>
              <a:gdLst/>
              <a:ahLst/>
              <a:cxnLst/>
              <a:rect l="l" t="t" r="r" b="b"/>
              <a:pathLst>
                <a:path w="38100" h="55244">
                  <a:moveTo>
                    <a:pt x="38100" y="0"/>
                  </a:moveTo>
                  <a:lnTo>
                    <a:pt x="25400" y="0"/>
                  </a:lnTo>
                  <a:lnTo>
                    <a:pt x="25400" y="54863"/>
                  </a:lnTo>
                  <a:lnTo>
                    <a:pt x="38100" y="54863"/>
                  </a:lnTo>
                  <a:lnTo>
                    <a:pt x="38100" y="0"/>
                  </a:lnTo>
                  <a:close/>
                </a:path>
                <a:path w="38100" h="55244">
                  <a:moveTo>
                    <a:pt x="12700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12700" y="54863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6" name="object 166" descr=""/>
          <p:cNvGrpSpPr/>
          <p:nvPr/>
        </p:nvGrpSpPr>
        <p:grpSpPr>
          <a:xfrm>
            <a:off x="4383023" y="3730752"/>
            <a:ext cx="203200" cy="304800"/>
            <a:chOff x="4383023" y="3730752"/>
            <a:chExt cx="203200" cy="304800"/>
          </a:xfrm>
        </p:grpSpPr>
        <p:sp>
          <p:nvSpPr>
            <p:cNvPr id="167" name="object 167" descr=""/>
            <p:cNvSpPr/>
            <p:nvPr/>
          </p:nvSpPr>
          <p:spPr>
            <a:xfrm>
              <a:off x="4389119" y="3736848"/>
              <a:ext cx="190500" cy="292735"/>
            </a:xfrm>
            <a:custGeom>
              <a:avLst/>
              <a:gdLst/>
              <a:ahLst/>
              <a:cxnLst/>
              <a:rect l="l" t="t" r="r" b="b"/>
              <a:pathLst>
                <a:path w="190500" h="292735">
                  <a:moveTo>
                    <a:pt x="190500" y="0"/>
                  </a:moveTo>
                  <a:lnTo>
                    <a:pt x="0" y="0"/>
                  </a:lnTo>
                  <a:lnTo>
                    <a:pt x="0" y="292607"/>
                  </a:lnTo>
                  <a:lnTo>
                    <a:pt x="190500" y="29260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4389119" y="3736848"/>
              <a:ext cx="190500" cy="292735"/>
            </a:xfrm>
            <a:custGeom>
              <a:avLst/>
              <a:gdLst/>
              <a:ahLst/>
              <a:cxnLst/>
              <a:rect l="l" t="t" r="r" b="b"/>
              <a:pathLst>
                <a:path w="190500" h="292735">
                  <a:moveTo>
                    <a:pt x="0" y="292607"/>
                  </a:moveTo>
                  <a:lnTo>
                    <a:pt x="190500" y="292607"/>
                  </a:lnTo>
                  <a:lnTo>
                    <a:pt x="190500" y="0"/>
                  </a:lnTo>
                  <a:lnTo>
                    <a:pt x="0" y="0"/>
                  </a:lnTo>
                  <a:lnTo>
                    <a:pt x="0" y="29260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9" name="object 169" descr=""/>
          <p:cNvSpPr/>
          <p:nvPr/>
        </p:nvSpPr>
        <p:spPr>
          <a:xfrm>
            <a:off x="3944111" y="5140452"/>
            <a:ext cx="254635" cy="236220"/>
          </a:xfrm>
          <a:custGeom>
            <a:avLst/>
            <a:gdLst/>
            <a:ahLst/>
            <a:cxnLst/>
            <a:rect l="l" t="t" r="r" b="b"/>
            <a:pathLst>
              <a:path w="254635" h="236220">
                <a:moveTo>
                  <a:pt x="0" y="236220"/>
                </a:moveTo>
                <a:lnTo>
                  <a:pt x="254508" y="236220"/>
                </a:lnTo>
                <a:lnTo>
                  <a:pt x="254508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0" name="object 170" descr=""/>
          <p:cNvGrpSpPr/>
          <p:nvPr/>
        </p:nvGrpSpPr>
        <p:grpSpPr>
          <a:xfrm>
            <a:off x="1210055" y="4843271"/>
            <a:ext cx="6525895" cy="67310"/>
            <a:chOff x="1210055" y="4843271"/>
            <a:chExt cx="6525895" cy="67310"/>
          </a:xfrm>
        </p:grpSpPr>
        <p:pic>
          <p:nvPicPr>
            <p:cNvPr id="171" name="object 17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14627" y="4847843"/>
              <a:ext cx="6516624" cy="57912"/>
            </a:xfrm>
            <a:prstGeom prst="rect">
              <a:avLst/>
            </a:prstGeom>
          </p:spPr>
        </p:pic>
        <p:sp>
          <p:nvSpPr>
            <p:cNvPr id="172" name="object 172" descr=""/>
            <p:cNvSpPr/>
            <p:nvPr/>
          </p:nvSpPr>
          <p:spPr>
            <a:xfrm>
              <a:off x="1214627" y="4847843"/>
              <a:ext cx="6517005" cy="58419"/>
            </a:xfrm>
            <a:custGeom>
              <a:avLst/>
              <a:gdLst/>
              <a:ahLst/>
              <a:cxnLst/>
              <a:rect l="l" t="t" r="r" b="b"/>
              <a:pathLst>
                <a:path w="6517005" h="58420">
                  <a:moveTo>
                    <a:pt x="0" y="57911"/>
                  </a:moveTo>
                  <a:lnTo>
                    <a:pt x="6516624" y="57911"/>
                  </a:lnTo>
                  <a:lnTo>
                    <a:pt x="6516624" y="0"/>
                  </a:lnTo>
                  <a:lnTo>
                    <a:pt x="0" y="0"/>
                  </a:lnTo>
                  <a:lnTo>
                    <a:pt x="0" y="5791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3" name="object 173" descr=""/>
          <p:cNvSpPr/>
          <p:nvPr/>
        </p:nvSpPr>
        <p:spPr>
          <a:xfrm>
            <a:off x="2830067" y="1708404"/>
            <a:ext cx="1125220" cy="82550"/>
          </a:xfrm>
          <a:custGeom>
            <a:avLst/>
            <a:gdLst/>
            <a:ahLst/>
            <a:cxnLst/>
            <a:rect l="l" t="t" r="r" b="b"/>
            <a:pathLst>
              <a:path w="1125220" h="82550">
                <a:moveTo>
                  <a:pt x="0" y="9144"/>
                </a:moveTo>
                <a:lnTo>
                  <a:pt x="46362" y="25228"/>
                </a:lnTo>
                <a:lnTo>
                  <a:pt x="93528" y="40625"/>
                </a:lnTo>
                <a:lnTo>
                  <a:pt x="142303" y="54625"/>
                </a:lnTo>
                <a:lnTo>
                  <a:pt x="193491" y="66519"/>
                </a:lnTo>
                <a:lnTo>
                  <a:pt x="247896" y="75598"/>
                </a:lnTo>
                <a:lnTo>
                  <a:pt x="306324" y="81153"/>
                </a:lnTo>
                <a:lnTo>
                  <a:pt x="356296" y="82185"/>
                </a:lnTo>
                <a:lnTo>
                  <a:pt x="413087" y="80343"/>
                </a:lnTo>
                <a:lnTo>
                  <a:pt x="473742" y="76357"/>
                </a:lnTo>
                <a:lnTo>
                  <a:pt x="535304" y="70961"/>
                </a:lnTo>
                <a:lnTo>
                  <a:pt x="594819" y="64886"/>
                </a:lnTo>
                <a:lnTo>
                  <a:pt x="649331" y="58864"/>
                </a:lnTo>
                <a:lnTo>
                  <a:pt x="695883" y="53628"/>
                </a:lnTo>
                <a:lnTo>
                  <a:pt x="731519" y="49911"/>
                </a:lnTo>
              </a:path>
              <a:path w="1125220" h="82550">
                <a:moveTo>
                  <a:pt x="190500" y="6096"/>
                </a:moveTo>
                <a:lnTo>
                  <a:pt x="236862" y="22487"/>
                </a:lnTo>
                <a:lnTo>
                  <a:pt x="284028" y="38165"/>
                </a:lnTo>
                <a:lnTo>
                  <a:pt x="332803" y="52419"/>
                </a:lnTo>
                <a:lnTo>
                  <a:pt x="383991" y="64534"/>
                </a:lnTo>
                <a:lnTo>
                  <a:pt x="438396" y="73799"/>
                </a:lnTo>
                <a:lnTo>
                  <a:pt x="496823" y="79501"/>
                </a:lnTo>
                <a:lnTo>
                  <a:pt x="546796" y="80549"/>
                </a:lnTo>
                <a:lnTo>
                  <a:pt x="603587" y="78666"/>
                </a:lnTo>
                <a:lnTo>
                  <a:pt x="664242" y="74601"/>
                </a:lnTo>
                <a:lnTo>
                  <a:pt x="725804" y="69103"/>
                </a:lnTo>
                <a:lnTo>
                  <a:pt x="785319" y="62921"/>
                </a:lnTo>
                <a:lnTo>
                  <a:pt x="839831" y="56802"/>
                </a:lnTo>
                <a:lnTo>
                  <a:pt x="886383" y="51496"/>
                </a:lnTo>
                <a:lnTo>
                  <a:pt x="922019" y="47751"/>
                </a:lnTo>
              </a:path>
              <a:path w="1125220" h="82550">
                <a:moveTo>
                  <a:pt x="391668" y="0"/>
                </a:moveTo>
                <a:lnTo>
                  <a:pt x="438103" y="16391"/>
                </a:lnTo>
                <a:lnTo>
                  <a:pt x="485361" y="32069"/>
                </a:lnTo>
                <a:lnTo>
                  <a:pt x="534241" y="46323"/>
                </a:lnTo>
                <a:lnTo>
                  <a:pt x="585545" y="58438"/>
                </a:lnTo>
                <a:lnTo>
                  <a:pt x="640073" y="67703"/>
                </a:lnTo>
                <a:lnTo>
                  <a:pt x="698627" y="73406"/>
                </a:lnTo>
                <a:lnTo>
                  <a:pt x="748699" y="74453"/>
                </a:lnTo>
                <a:lnTo>
                  <a:pt x="805600" y="72570"/>
                </a:lnTo>
                <a:lnTo>
                  <a:pt x="866371" y="68505"/>
                </a:lnTo>
                <a:lnTo>
                  <a:pt x="928052" y="63007"/>
                </a:lnTo>
                <a:lnTo>
                  <a:pt x="987685" y="56825"/>
                </a:lnTo>
                <a:lnTo>
                  <a:pt x="1042312" y="50706"/>
                </a:lnTo>
                <a:lnTo>
                  <a:pt x="1088974" y="45400"/>
                </a:lnTo>
                <a:lnTo>
                  <a:pt x="1124711" y="41656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4" name="object 174" descr=""/>
          <p:cNvGrpSpPr/>
          <p:nvPr/>
        </p:nvGrpSpPr>
        <p:grpSpPr>
          <a:xfrm>
            <a:off x="4384547" y="2971800"/>
            <a:ext cx="516890" cy="448309"/>
            <a:chOff x="4384547" y="2971800"/>
            <a:chExt cx="516890" cy="448309"/>
          </a:xfrm>
        </p:grpSpPr>
        <p:pic>
          <p:nvPicPr>
            <p:cNvPr id="175" name="object 17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45507" y="2976372"/>
              <a:ext cx="394715" cy="438912"/>
            </a:xfrm>
            <a:prstGeom prst="rect">
              <a:avLst/>
            </a:prstGeom>
          </p:spPr>
        </p:pic>
        <p:sp>
          <p:nvSpPr>
            <p:cNvPr id="176" name="object 176" descr=""/>
            <p:cNvSpPr/>
            <p:nvPr/>
          </p:nvSpPr>
          <p:spPr>
            <a:xfrm>
              <a:off x="4445507" y="2976372"/>
              <a:ext cx="394970" cy="439420"/>
            </a:xfrm>
            <a:custGeom>
              <a:avLst/>
              <a:gdLst/>
              <a:ahLst/>
              <a:cxnLst/>
              <a:rect l="l" t="t" r="r" b="b"/>
              <a:pathLst>
                <a:path w="394970" h="439420">
                  <a:moveTo>
                    <a:pt x="0" y="438912"/>
                  </a:moveTo>
                  <a:lnTo>
                    <a:pt x="394715" y="438912"/>
                  </a:lnTo>
                  <a:lnTo>
                    <a:pt x="394715" y="0"/>
                  </a:lnTo>
                  <a:lnTo>
                    <a:pt x="0" y="0"/>
                  </a:lnTo>
                  <a:lnTo>
                    <a:pt x="0" y="438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4474463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30479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0479" y="32308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4474463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0" y="323088"/>
                  </a:moveTo>
                  <a:lnTo>
                    <a:pt x="30479" y="3230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 descr=""/>
            <p:cNvSpPr/>
            <p:nvPr/>
          </p:nvSpPr>
          <p:spPr>
            <a:xfrm>
              <a:off x="4389119" y="3034284"/>
              <a:ext cx="56515" cy="323215"/>
            </a:xfrm>
            <a:custGeom>
              <a:avLst/>
              <a:gdLst/>
              <a:ahLst/>
              <a:cxnLst/>
              <a:rect l="l" t="t" r="r" b="b"/>
              <a:pathLst>
                <a:path w="56514" h="323214">
                  <a:moveTo>
                    <a:pt x="56387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56387" y="323088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4389119" y="3034284"/>
              <a:ext cx="56515" cy="323215"/>
            </a:xfrm>
            <a:custGeom>
              <a:avLst/>
              <a:gdLst/>
              <a:ahLst/>
              <a:cxnLst/>
              <a:rect l="l" t="t" r="r" b="b"/>
              <a:pathLst>
                <a:path w="56514" h="323214">
                  <a:moveTo>
                    <a:pt x="0" y="323088"/>
                  </a:moveTo>
                  <a:lnTo>
                    <a:pt x="56387" y="323088"/>
                  </a:lnTo>
                  <a:lnTo>
                    <a:pt x="56387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4840223" y="3034284"/>
              <a:ext cx="56515" cy="323215"/>
            </a:xfrm>
            <a:custGeom>
              <a:avLst/>
              <a:gdLst/>
              <a:ahLst/>
              <a:cxnLst/>
              <a:rect l="l" t="t" r="r" b="b"/>
              <a:pathLst>
                <a:path w="56514" h="323214">
                  <a:moveTo>
                    <a:pt x="56387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56387" y="323088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4840223" y="3034284"/>
              <a:ext cx="56515" cy="323215"/>
            </a:xfrm>
            <a:custGeom>
              <a:avLst/>
              <a:gdLst/>
              <a:ahLst/>
              <a:cxnLst/>
              <a:rect l="l" t="t" r="r" b="b"/>
              <a:pathLst>
                <a:path w="56514" h="323214">
                  <a:moveTo>
                    <a:pt x="0" y="323088"/>
                  </a:moveTo>
                  <a:lnTo>
                    <a:pt x="56387" y="323088"/>
                  </a:lnTo>
                  <a:lnTo>
                    <a:pt x="56387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4501895" y="3034284"/>
              <a:ext cx="29209" cy="323215"/>
            </a:xfrm>
            <a:custGeom>
              <a:avLst/>
              <a:gdLst/>
              <a:ahLst/>
              <a:cxnLst/>
              <a:rect l="l" t="t" r="r" b="b"/>
              <a:pathLst>
                <a:path w="29210" h="323214">
                  <a:moveTo>
                    <a:pt x="28955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8955" y="323088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4501895" y="3034284"/>
              <a:ext cx="29209" cy="323215"/>
            </a:xfrm>
            <a:custGeom>
              <a:avLst/>
              <a:gdLst/>
              <a:ahLst/>
              <a:cxnLst/>
              <a:rect l="l" t="t" r="r" b="b"/>
              <a:pathLst>
                <a:path w="29210" h="323214">
                  <a:moveTo>
                    <a:pt x="0" y="323088"/>
                  </a:moveTo>
                  <a:lnTo>
                    <a:pt x="28955" y="323088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4530851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30479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0479" y="32308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4530851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0" y="323088"/>
                  </a:moveTo>
                  <a:lnTo>
                    <a:pt x="30479" y="3230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4561331" y="3034284"/>
              <a:ext cx="24765" cy="323215"/>
            </a:xfrm>
            <a:custGeom>
              <a:avLst/>
              <a:gdLst/>
              <a:ahLst/>
              <a:cxnLst/>
              <a:rect l="l" t="t" r="r" b="b"/>
              <a:pathLst>
                <a:path w="24764" h="323214">
                  <a:moveTo>
                    <a:pt x="24384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4384" y="323088"/>
                  </a:lnTo>
                  <a:lnTo>
                    <a:pt x="243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4561331" y="3034284"/>
              <a:ext cx="24765" cy="323215"/>
            </a:xfrm>
            <a:custGeom>
              <a:avLst/>
              <a:gdLst/>
              <a:ahLst/>
              <a:cxnLst/>
              <a:rect l="l" t="t" r="r" b="b"/>
              <a:pathLst>
                <a:path w="24764" h="323214">
                  <a:moveTo>
                    <a:pt x="0" y="323088"/>
                  </a:moveTo>
                  <a:lnTo>
                    <a:pt x="24384" y="323088"/>
                  </a:lnTo>
                  <a:lnTo>
                    <a:pt x="24384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4585715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30479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0479" y="32308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4585715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0" y="323088"/>
                  </a:moveTo>
                  <a:lnTo>
                    <a:pt x="30479" y="3230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4616195" y="3034284"/>
              <a:ext cx="27940" cy="323215"/>
            </a:xfrm>
            <a:custGeom>
              <a:avLst/>
              <a:gdLst/>
              <a:ahLst/>
              <a:cxnLst/>
              <a:rect l="l" t="t" r="r" b="b"/>
              <a:pathLst>
                <a:path w="27939" h="323214">
                  <a:moveTo>
                    <a:pt x="27432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7432" y="323088"/>
                  </a:lnTo>
                  <a:lnTo>
                    <a:pt x="2743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4616195" y="3034284"/>
              <a:ext cx="27940" cy="323215"/>
            </a:xfrm>
            <a:custGeom>
              <a:avLst/>
              <a:gdLst/>
              <a:ahLst/>
              <a:cxnLst/>
              <a:rect l="l" t="t" r="r" b="b"/>
              <a:pathLst>
                <a:path w="27939" h="323214">
                  <a:moveTo>
                    <a:pt x="0" y="323088"/>
                  </a:moveTo>
                  <a:lnTo>
                    <a:pt x="27432" y="323088"/>
                  </a:lnTo>
                  <a:lnTo>
                    <a:pt x="27432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4643627" y="3034284"/>
              <a:ext cx="29209" cy="323215"/>
            </a:xfrm>
            <a:custGeom>
              <a:avLst/>
              <a:gdLst/>
              <a:ahLst/>
              <a:cxnLst/>
              <a:rect l="l" t="t" r="r" b="b"/>
              <a:pathLst>
                <a:path w="29210" h="323214">
                  <a:moveTo>
                    <a:pt x="28955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8955" y="323088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4643627" y="3034284"/>
              <a:ext cx="29209" cy="323215"/>
            </a:xfrm>
            <a:custGeom>
              <a:avLst/>
              <a:gdLst/>
              <a:ahLst/>
              <a:cxnLst/>
              <a:rect l="l" t="t" r="r" b="b"/>
              <a:pathLst>
                <a:path w="29210" h="323214">
                  <a:moveTo>
                    <a:pt x="0" y="323088"/>
                  </a:moveTo>
                  <a:lnTo>
                    <a:pt x="28955" y="323088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4672583" y="3034284"/>
              <a:ext cx="32384" cy="323215"/>
            </a:xfrm>
            <a:custGeom>
              <a:avLst/>
              <a:gdLst/>
              <a:ahLst/>
              <a:cxnLst/>
              <a:rect l="l" t="t" r="r" b="b"/>
              <a:pathLst>
                <a:path w="32385" h="323214">
                  <a:moveTo>
                    <a:pt x="32003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2003" y="323088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4672583" y="3034284"/>
              <a:ext cx="32384" cy="323215"/>
            </a:xfrm>
            <a:custGeom>
              <a:avLst/>
              <a:gdLst/>
              <a:ahLst/>
              <a:cxnLst/>
              <a:rect l="l" t="t" r="r" b="b"/>
              <a:pathLst>
                <a:path w="32385" h="323214">
                  <a:moveTo>
                    <a:pt x="0" y="323088"/>
                  </a:moveTo>
                  <a:lnTo>
                    <a:pt x="32003" y="323088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4700015" y="3034284"/>
              <a:ext cx="26034" cy="323215"/>
            </a:xfrm>
            <a:custGeom>
              <a:avLst/>
              <a:gdLst/>
              <a:ahLst/>
              <a:cxnLst/>
              <a:rect l="l" t="t" r="r" b="b"/>
              <a:pathLst>
                <a:path w="26035" h="323214">
                  <a:moveTo>
                    <a:pt x="25908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5908" y="323088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4700015" y="3034284"/>
              <a:ext cx="26034" cy="323215"/>
            </a:xfrm>
            <a:custGeom>
              <a:avLst/>
              <a:gdLst/>
              <a:ahLst/>
              <a:cxnLst/>
              <a:rect l="l" t="t" r="r" b="b"/>
              <a:pathLst>
                <a:path w="26035" h="323214">
                  <a:moveTo>
                    <a:pt x="0" y="323088"/>
                  </a:moveTo>
                  <a:lnTo>
                    <a:pt x="25908" y="323088"/>
                  </a:lnTo>
                  <a:lnTo>
                    <a:pt x="25908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4727447" y="3034284"/>
              <a:ext cx="32384" cy="323215"/>
            </a:xfrm>
            <a:custGeom>
              <a:avLst/>
              <a:gdLst/>
              <a:ahLst/>
              <a:cxnLst/>
              <a:rect l="l" t="t" r="r" b="b"/>
              <a:pathLst>
                <a:path w="32385" h="323214">
                  <a:moveTo>
                    <a:pt x="32003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2003" y="323088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4727447" y="3034284"/>
              <a:ext cx="32384" cy="323215"/>
            </a:xfrm>
            <a:custGeom>
              <a:avLst/>
              <a:gdLst/>
              <a:ahLst/>
              <a:cxnLst/>
              <a:rect l="l" t="t" r="r" b="b"/>
              <a:pathLst>
                <a:path w="32385" h="323214">
                  <a:moveTo>
                    <a:pt x="0" y="323088"/>
                  </a:moveTo>
                  <a:lnTo>
                    <a:pt x="32003" y="323088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4754879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30479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0479" y="32308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4754879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0" y="323088"/>
                  </a:moveTo>
                  <a:lnTo>
                    <a:pt x="30479" y="3230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4785359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30479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30479" y="32308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4785359" y="3034284"/>
              <a:ext cx="30480" cy="323215"/>
            </a:xfrm>
            <a:custGeom>
              <a:avLst/>
              <a:gdLst/>
              <a:ahLst/>
              <a:cxnLst/>
              <a:rect l="l" t="t" r="r" b="b"/>
              <a:pathLst>
                <a:path w="30479" h="323214">
                  <a:moveTo>
                    <a:pt x="0" y="323088"/>
                  </a:moveTo>
                  <a:lnTo>
                    <a:pt x="30479" y="3230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4418075" y="3064764"/>
              <a:ext cx="32384" cy="264160"/>
            </a:xfrm>
            <a:custGeom>
              <a:avLst/>
              <a:gdLst/>
              <a:ahLst/>
              <a:cxnLst/>
              <a:rect l="l" t="t" r="r" b="b"/>
              <a:pathLst>
                <a:path w="32385" h="264160">
                  <a:moveTo>
                    <a:pt x="32003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32003" y="263651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4418075" y="3064764"/>
              <a:ext cx="32384" cy="264160"/>
            </a:xfrm>
            <a:custGeom>
              <a:avLst/>
              <a:gdLst/>
              <a:ahLst/>
              <a:cxnLst/>
              <a:rect l="l" t="t" r="r" b="b"/>
              <a:pathLst>
                <a:path w="32385" h="264160">
                  <a:moveTo>
                    <a:pt x="0" y="263651"/>
                  </a:moveTo>
                  <a:lnTo>
                    <a:pt x="32003" y="263651"/>
                  </a:lnTo>
                  <a:lnTo>
                    <a:pt x="32003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4840223" y="3064764"/>
              <a:ext cx="30480" cy="264160"/>
            </a:xfrm>
            <a:custGeom>
              <a:avLst/>
              <a:gdLst/>
              <a:ahLst/>
              <a:cxnLst/>
              <a:rect l="l" t="t" r="r" b="b"/>
              <a:pathLst>
                <a:path w="30479" h="264160">
                  <a:moveTo>
                    <a:pt x="30479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30479" y="263651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4840223" y="3064764"/>
              <a:ext cx="30480" cy="264160"/>
            </a:xfrm>
            <a:custGeom>
              <a:avLst/>
              <a:gdLst/>
              <a:ahLst/>
              <a:cxnLst/>
              <a:rect l="l" t="t" r="r" b="b"/>
              <a:pathLst>
                <a:path w="30479" h="264160">
                  <a:moveTo>
                    <a:pt x="0" y="263651"/>
                  </a:moveTo>
                  <a:lnTo>
                    <a:pt x="30479" y="263651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9" name="object 209" descr=""/>
          <p:cNvGrpSpPr/>
          <p:nvPr/>
        </p:nvGrpSpPr>
        <p:grpSpPr>
          <a:xfrm>
            <a:off x="4130040" y="3849623"/>
            <a:ext cx="264160" cy="68580"/>
            <a:chOff x="4130040" y="3849623"/>
            <a:chExt cx="264160" cy="68580"/>
          </a:xfrm>
        </p:grpSpPr>
        <p:pic>
          <p:nvPicPr>
            <p:cNvPr id="210" name="object 21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134612" y="3854195"/>
              <a:ext cx="254508" cy="59436"/>
            </a:xfrm>
            <a:prstGeom prst="rect">
              <a:avLst/>
            </a:prstGeom>
          </p:spPr>
        </p:pic>
        <p:sp>
          <p:nvSpPr>
            <p:cNvPr id="211" name="object 211" descr=""/>
            <p:cNvSpPr/>
            <p:nvPr/>
          </p:nvSpPr>
          <p:spPr>
            <a:xfrm>
              <a:off x="4134612" y="3854195"/>
              <a:ext cx="254635" cy="59690"/>
            </a:xfrm>
            <a:custGeom>
              <a:avLst/>
              <a:gdLst/>
              <a:ahLst/>
              <a:cxnLst/>
              <a:rect l="l" t="t" r="r" b="b"/>
              <a:pathLst>
                <a:path w="254635" h="59689">
                  <a:moveTo>
                    <a:pt x="0" y="59435"/>
                  </a:moveTo>
                  <a:lnTo>
                    <a:pt x="254508" y="59435"/>
                  </a:lnTo>
                  <a:lnTo>
                    <a:pt x="254508" y="0"/>
                  </a:lnTo>
                  <a:lnTo>
                    <a:pt x="0" y="0"/>
                  </a:lnTo>
                  <a:lnTo>
                    <a:pt x="0" y="5943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2" name="object 212" descr=""/>
          <p:cNvGrpSpPr/>
          <p:nvPr/>
        </p:nvGrpSpPr>
        <p:grpSpPr>
          <a:xfrm>
            <a:off x="4835652" y="1744979"/>
            <a:ext cx="835660" cy="707390"/>
            <a:chOff x="4835652" y="1744979"/>
            <a:chExt cx="835660" cy="707390"/>
          </a:xfrm>
        </p:grpSpPr>
        <p:sp>
          <p:nvSpPr>
            <p:cNvPr id="213" name="object 213" descr=""/>
            <p:cNvSpPr/>
            <p:nvPr/>
          </p:nvSpPr>
          <p:spPr>
            <a:xfrm>
              <a:off x="5094732" y="1749551"/>
              <a:ext cx="253365" cy="641985"/>
            </a:xfrm>
            <a:custGeom>
              <a:avLst/>
              <a:gdLst/>
              <a:ahLst/>
              <a:cxnLst/>
              <a:rect l="l" t="t" r="r" b="b"/>
              <a:pathLst>
                <a:path w="253364" h="641985">
                  <a:moveTo>
                    <a:pt x="252984" y="0"/>
                  </a:moveTo>
                  <a:lnTo>
                    <a:pt x="0" y="0"/>
                  </a:lnTo>
                  <a:lnTo>
                    <a:pt x="0" y="641603"/>
                  </a:lnTo>
                  <a:lnTo>
                    <a:pt x="252984" y="641603"/>
                  </a:lnTo>
                  <a:lnTo>
                    <a:pt x="25298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5094732" y="1749551"/>
              <a:ext cx="253365" cy="641985"/>
            </a:xfrm>
            <a:custGeom>
              <a:avLst/>
              <a:gdLst/>
              <a:ahLst/>
              <a:cxnLst/>
              <a:rect l="l" t="t" r="r" b="b"/>
              <a:pathLst>
                <a:path w="253364" h="641985">
                  <a:moveTo>
                    <a:pt x="0" y="641603"/>
                  </a:moveTo>
                  <a:lnTo>
                    <a:pt x="252984" y="641603"/>
                  </a:lnTo>
                  <a:lnTo>
                    <a:pt x="25298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5347716" y="1749551"/>
              <a:ext cx="318770" cy="641985"/>
            </a:xfrm>
            <a:custGeom>
              <a:avLst/>
              <a:gdLst/>
              <a:ahLst/>
              <a:cxnLst/>
              <a:rect l="l" t="t" r="r" b="b"/>
              <a:pathLst>
                <a:path w="318770" h="641985">
                  <a:moveTo>
                    <a:pt x="318515" y="0"/>
                  </a:moveTo>
                  <a:lnTo>
                    <a:pt x="0" y="0"/>
                  </a:lnTo>
                  <a:lnTo>
                    <a:pt x="0" y="641603"/>
                  </a:lnTo>
                  <a:lnTo>
                    <a:pt x="318515" y="641603"/>
                  </a:lnTo>
                  <a:lnTo>
                    <a:pt x="318515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5347716" y="1749551"/>
              <a:ext cx="318770" cy="641985"/>
            </a:xfrm>
            <a:custGeom>
              <a:avLst/>
              <a:gdLst/>
              <a:ahLst/>
              <a:cxnLst/>
              <a:rect l="l" t="t" r="r" b="b"/>
              <a:pathLst>
                <a:path w="318770" h="641985">
                  <a:moveTo>
                    <a:pt x="0" y="641603"/>
                  </a:moveTo>
                  <a:lnTo>
                    <a:pt x="318515" y="641603"/>
                  </a:lnTo>
                  <a:lnTo>
                    <a:pt x="318515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4840224" y="1749551"/>
              <a:ext cx="254635" cy="641985"/>
            </a:xfrm>
            <a:custGeom>
              <a:avLst/>
              <a:gdLst/>
              <a:ahLst/>
              <a:cxnLst/>
              <a:rect l="l" t="t" r="r" b="b"/>
              <a:pathLst>
                <a:path w="254635" h="641985">
                  <a:moveTo>
                    <a:pt x="254508" y="0"/>
                  </a:moveTo>
                  <a:lnTo>
                    <a:pt x="0" y="0"/>
                  </a:lnTo>
                  <a:lnTo>
                    <a:pt x="0" y="641603"/>
                  </a:lnTo>
                  <a:lnTo>
                    <a:pt x="254508" y="641603"/>
                  </a:lnTo>
                  <a:lnTo>
                    <a:pt x="2545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4840224" y="1749551"/>
              <a:ext cx="254635" cy="641985"/>
            </a:xfrm>
            <a:custGeom>
              <a:avLst/>
              <a:gdLst/>
              <a:ahLst/>
              <a:cxnLst/>
              <a:rect l="l" t="t" r="r" b="b"/>
              <a:pathLst>
                <a:path w="254635" h="641985">
                  <a:moveTo>
                    <a:pt x="0" y="641603"/>
                  </a:moveTo>
                  <a:lnTo>
                    <a:pt x="254508" y="641603"/>
                  </a:lnTo>
                  <a:lnTo>
                    <a:pt x="254508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4840224" y="2391155"/>
              <a:ext cx="826135" cy="56515"/>
            </a:xfrm>
            <a:custGeom>
              <a:avLst/>
              <a:gdLst/>
              <a:ahLst/>
              <a:cxnLst/>
              <a:rect l="l" t="t" r="r" b="b"/>
              <a:pathLst>
                <a:path w="826135" h="56514">
                  <a:moveTo>
                    <a:pt x="826008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826008" y="56387"/>
                  </a:lnTo>
                  <a:lnTo>
                    <a:pt x="8260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4840224" y="2391155"/>
              <a:ext cx="826135" cy="56515"/>
            </a:xfrm>
            <a:custGeom>
              <a:avLst/>
              <a:gdLst/>
              <a:ahLst/>
              <a:cxnLst/>
              <a:rect l="l" t="t" r="r" b="b"/>
              <a:pathLst>
                <a:path w="826135" h="56514">
                  <a:moveTo>
                    <a:pt x="0" y="56387"/>
                  </a:moveTo>
                  <a:lnTo>
                    <a:pt x="826008" y="56387"/>
                  </a:lnTo>
                  <a:lnTo>
                    <a:pt x="826008" y="0"/>
                  </a:lnTo>
                  <a:lnTo>
                    <a:pt x="0" y="0"/>
                  </a:lnTo>
                  <a:lnTo>
                    <a:pt x="0" y="563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1" name="object 221" descr=""/>
          <p:cNvGrpSpPr/>
          <p:nvPr/>
        </p:nvGrpSpPr>
        <p:grpSpPr>
          <a:xfrm>
            <a:off x="4629911" y="2451354"/>
            <a:ext cx="746125" cy="540385"/>
            <a:chOff x="4629911" y="2451354"/>
            <a:chExt cx="746125" cy="540385"/>
          </a:xfrm>
        </p:grpSpPr>
        <p:pic>
          <p:nvPicPr>
            <p:cNvPr id="222" name="object 22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29911" y="2670048"/>
              <a:ext cx="155448" cy="321563"/>
            </a:xfrm>
            <a:prstGeom prst="rect">
              <a:avLst/>
            </a:prstGeom>
          </p:spPr>
        </p:pic>
        <p:sp>
          <p:nvSpPr>
            <p:cNvPr id="223" name="object 223" descr=""/>
            <p:cNvSpPr/>
            <p:nvPr/>
          </p:nvSpPr>
          <p:spPr>
            <a:xfrm>
              <a:off x="4770881" y="2451354"/>
              <a:ext cx="605155" cy="243840"/>
            </a:xfrm>
            <a:custGeom>
              <a:avLst/>
              <a:gdLst/>
              <a:ahLst/>
              <a:cxnLst/>
              <a:rect l="l" t="t" r="r" b="b"/>
              <a:pathLst>
                <a:path w="605154" h="243839">
                  <a:moveTo>
                    <a:pt x="0" y="233172"/>
                  </a:moveTo>
                  <a:lnTo>
                    <a:pt x="605027" y="233172"/>
                  </a:lnTo>
                </a:path>
                <a:path w="605154" h="243839">
                  <a:moveTo>
                    <a:pt x="445007" y="243840"/>
                  </a:moveTo>
                  <a:lnTo>
                    <a:pt x="445007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4" name="object 224" descr=""/>
          <p:cNvSpPr/>
          <p:nvPr/>
        </p:nvSpPr>
        <p:spPr>
          <a:xfrm>
            <a:off x="1341882" y="1735073"/>
            <a:ext cx="245745" cy="5080"/>
          </a:xfrm>
          <a:custGeom>
            <a:avLst/>
            <a:gdLst/>
            <a:ahLst/>
            <a:cxnLst/>
            <a:rect l="l" t="t" r="r" b="b"/>
            <a:pathLst>
              <a:path w="245744" h="5080">
                <a:moveTo>
                  <a:pt x="0" y="0"/>
                </a:moveTo>
                <a:lnTo>
                  <a:pt x="245364" y="0"/>
                </a:lnTo>
                <a:lnTo>
                  <a:pt x="182372" y="4572"/>
                </a:lnTo>
                <a:lnTo>
                  <a:pt x="69977" y="4572"/>
                </a:lnTo>
                <a:lnTo>
                  <a:pt x="0" y="0"/>
                </a:lnTo>
              </a:path>
            </a:pathLst>
          </a:custGeom>
          <a:ln w="4572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25" name="object 225" descr=""/>
          <p:cNvGrpSpPr/>
          <p:nvPr/>
        </p:nvGrpSpPr>
        <p:grpSpPr>
          <a:xfrm>
            <a:off x="1217675" y="1158239"/>
            <a:ext cx="474345" cy="742315"/>
            <a:chOff x="1217675" y="1158239"/>
            <a:chExt cx="474345" cy="742315"/>
          </a:xfrm>
        </p:grpSpPr>
        <p:sp>
          <p:nvSpPr>
            <p:cNvPr id="226" name="object 226" descr=""/>
            <p:cNvSpPr/>
            <p:nvPr/>
          </p:nvSpPr>
          <p:spPr>
            <a:xfrm>
              <a:off x="1325117" y="1607057"/>
              <a:ext cx="300355" cy="291465"/>
            </a:xfrm>
            <a:custGeom>
              <a:avLst/>
              <a:gdLst/>
              <a:ahLst/>
              <a:cxnLst/>
              <a:rect l="l" t="t" r="r" b="b"/>
              <a:pathLst>
                <a:path w="300355" h="291464">
                  <a:moveTo>
                    <a:pt x="39623" y="9143"/>
                  </a:moveTo>
                  <a:lnTo>
                    <a:pt x="88645" y="0"/>
                  </a:lnTo>
                  <a:lnTo>
                    <a:pt x="237744" y="0"/>
                  </a:lnTo>
                  <a:lnTo>
                    <a:pt x="187706" y="9143"/>
                  </a:lnTo>
                  <a:lnTo>
                    <a:pt x="39623" y="9143"/>
                  </a:lnTo>
                </a:path>
                <a:path w="300355" h="291464">
                  <a:moveTo>
                    <a:pt x="42671" y="7619"/>
                  </a:moveTo>
                  <a:lnTo>
                    <a:pt x="0" y="277367"/>
                  </a:lnTo>
                </a:path>
                <a:path w="300355" h="291464">
                  <a:moveTo>
                    <a:pt x="91440" y="7619"/>
                  </a:moveTo>
                  <a:lnTo>
                    <a:pt x="70103" y="277367"/>
                  </a:lnTo>
                </a:path>
                <a:path w="300355" h="291464">
                  <a:moveTo>
                    <a:pt x="188975" y="7619"/>
                  </a:moveTo>
                  <a:lnTo>
                    <a:pt x="224028" y="291083"/>
                  </a:lnTo>
                </a:path>
                <a:path w="300355" h="291464">
                  <a:moveTo>
                    <a:pt x="237744" y="0"/>
                  </a:moveTo>
                  <a:lnTo>
                    <a:pt x="300228" y="284988"/>
                  </a:lnTo>
                </a:path>
                <a:path w="300355" h="291464">
                  <a:moveTo>
                    <a:pt x="193547" y="7619"/>
                  </a:moveTo>
                  <a:lnTo>
                    <a:pt x="82295" y="128015"/>
                  </a:lnTo>
                </a:path>
                <a:path w="300355" h="291464">
                  <a:moveTo>
                    <a:pt x="86868" y="43179"/>
                  </a:moveTo>
                  <a:lnTo>
                    <a:pt x="124713" y="0"/>
                  </a:lnTo>
                  <a:lnTo>
                    <a:pt x="265175" y="129286"/>
                  </a:lnTo>
                  <a:lnTo>
                    <a:pt x="209169" y="188213"/>
                  </a:lnTo>
                  <a:lnTo>
                    <a:pt x="167131" y="278891"/>
                  </a:lnTo>
                  <a:lnTo>
                    <a:pt x="124713" y="194309"/>
                  </a:lnTo>
                </a:path>
                <a:path w="300355" h="291464">
                  <a:moveTo>
                    <a:pt x="89915" y="195071"/>
                  </a:moveTo>
                  <a:lnTo>
                    <a:pt x="124968" y="278891"/>
                  </a:lnTo>
                  <a:lnTo>
                    <a:pt x="167640" y="195071"/>
                  </a:lnTo>
                </a:path>
                <a:path w="300355" h="291464">
                  <a:moveTo>
                    <a:pt x="34925" y="271271"/>
                  </a:moveTo>
                  <a:lnTo>
                    <a:pt x="10668" y="206375"/>
                  </a:lnTo>
                  <a:lnTo>
                    <a:pt x="55879" y="161416"/>
                  </a:lnTo>
                  <a:lnTo>
                    <a:pt x="20954" y="129666"/>
                  </a:lnTo>
                  <a:lnTo>
                    <a:pt x="154304" y="7619"/>
                  </a:lnTo>
                  <a:lnTo>
                    <a:pt x="193547" y="44450"/>
                  </a:lnTo>
                </a:path>
                <a:path w="300355" h="291464">
                  <a:moveTo>
                    <a:pt x="13715" y="195071"/>
                  </a:moveTo>
                  <a:lnTo>
                    <a:pt x="278891" y="195071"/>
                  </a:lnTo>
                </a:path>
              </a:pathLst>
            </a:custGeom>
            <a:ln w="4572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7" name="object 22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22831" y="1522475"/>
              <a:ext cx="298704" cy="373380"/>
            </a:xfrm>
            <a:prstGeom prst="rect">
              <a:avLst/>
            </a:prstGeom>
          </p:spPr>
        </p:pic>
        <p:sp>
          <p:nvSpPr>
            <p:cNvPr id="228" name="object 228" descr=""/>
            <p:cNvSpPr/>
            <p:nvPr/>
          </p:nvSpPr>
          <p:spPr>
            <a:xfrm>
              <a:off x="1219961" y="1169669"/>
              <a:ext cx="469900" cy="445134"/>
            </a:xfrm>
            <a:custGeom>
              <a:avLst/>
              <a:gdLst/>
              <a:ahLst/>
              <a:cxnLst/>
              <a:rect l="l" t="t" r="r" b="b"/>
              <a:pathLst>
                <a:path w="469900" h="445134">
                  <a:moveTo>
                    <a:pt x="195072" y="437388"/>
                  </a:moveTo>
                  <a:lnTo>
                    <a:pt x="28956" y="100583"/>
                  </a:lnTo>
                </a:path>
                <a:path w="469900" h="445134">
                  <a:moveTo>
                    <a:pt x="0" y="0"/>
                  </a:moveTo>
                  <a:lnTo>
                    <a:pt x="14122" y="101980"/>
                  </a:lnTo>
                  <a:lnTo>
                    <a:pt x="149351" y="443483"/>
                  </a:lnTo>
                </a:path>
                <a:path w="469900" h="445134">
                  <a:moveTo>
                    <a:pt x="146431" y="445007"/>
                  </a:moveTo>
                  <a:lnTo>
                    <a:pt x="160019" y="386460"/>
                  </a:lnTo>
                  <a:lnTo>
                    <a:pt x="118872" y="372999"/>
                  </a:lnTo>
                  <a:lnTo>
                    <a:pt x="125729" y="323088"/>
                  </a:lnTo>
                </a:path>
                <a:path w="469900" h="445134">
                  <a:moveTo>
                    <a:pt x="260731" y="379602"/>
                  </a:moveTo>
                  <a:lnTo>
                    <a:pt x="312419" y="358139"/>
                  </a:lnTo>
                  <a:lnTo>
                    <a:pt x="259079" y="399288"/>
                  </a:lnTo>
                </a:path>
                <a:path w="469900" h="445134">
                  <a:moveTo>
                    <a:pt x="195072" y="437388"/>
                  </a:moveTo>
                  <a:lnTo>
                    <a:pt x="336803" y="355091"/>
                  </a:lnTo>
                </a:path>
                <a:path w="469900" h="445134">
                  <a:moveTo>
                    <a:pt x="274319" y="437388"/>
                  </a:moveTo>
                  <a:lnTo>
                    <a:pt x="133603" y="350392"/>
                  </a:lnTo>
                  <a:lnTo>
                    <a:pt x="79628" y="269493"/>
                  </a:lnTo>
                  <a:lnTo>
                    <a:pt x="77724" y="83819"/>
                  </a:lnTo>
                </a:path>
                <a:path w="469900" h="445134">
                  <a:moveTo>
                    <a:pt x="89915" y="100583"/>
                  </a:moveTo>
                  <a:lnTo>
                    <a:pt x="101853" y="329183"/>
                  </a:lnTo>
                  <a:lnTo>
                    <a:pt x="202691" y="437388"/>
                  </a:lnTo>
                </a:path>
                <a:path w="469900" h="445134">
                  <a:moveTo>
                    <a:pt x="157860" y="364235"/>
                  </a:moveTo>
                  <a:lnTo>
                    <a:pt x="131063" y="405383"/>
                  </a:lnTo>
                  <a:lnTo>
                    <a:pt x="179831" y="405129"/>
                  </a:lnTo>
                </a:path>
                <a:path w="469900" h="445134">
                  <a:moveTo>
                    <a:pt x="463295" y="0"/>
                  </a:moveTo>
                  <a:lnTo>
                    <a:pt x="456183" y="109981"/>
                  </a:lnTo>
                  <a:lnTo>
                    <a:pt x="367538" y="362712"/>
                  </a:lnTo>
                  <a:lnTo>
                    <a:pt x="353568" y="330453"/>
                  </a:lnTo>
                  <a:lnTo>
                    <a:pt x="381126" y="323976"/>
                  </a:lnTo>
                  <a:lnTo>
                    <a:pt x="381126" y="291718"/>
                  </a:lnTo>
                  <a:lnTo>
                    <a:pt x="394334" y="291718"/>
                  </a:lnTo>
                  <a:lnTo>
                    <a:pt x="387603" y="278510"/>
                  </a:lnTo>
                  <a:lnTo>
                    <a:pt x="374015" y="278510"/>
                  </a:lnTo>
                  <a:lnTo>
                    <a:pt x="374015" y="265683"/>
                  </a:lnTo>
                  <a:lnTo>
                    <a:pt x="415036" y="226694"/>
                  </a:lnTo>
                  <a:lnTo>
                    <a:pt x="408305" y="187959"/>
                  </a:lnTo>
                  <a:lnTo>
                    <a:pt x="449325" y="136016"/>
                  </a:lnTo>
                </a:path>
                <a:path w="469900" h="445134">
                  <a:moveTo>
                    <a:pt x="469392" y="0"/>
                  </a:moveTo>
                  <a:lnTo>
                    <a:pt x="448182" y="109219"/>
                  </a:lnTo>
                  <a:lnTo>
                    <a:pt x="294131" y="437388"/>
                  </a:lnTo>
                </a:path>
                <a:path w="469900" h="445134">
                  <a:moveTo>
                    <a:pt x="294131" y="437388"/>
                  </a:moveTo>
                  <a:lnTo>
                    <a:pt x="378078" y="322452"/>
                  </a:lnTo>
                  <a:lnTo>
                    <a:pt x="385444" y="109474"/>
                  </a:lnTo>
                  <a:lnTo>
                    <a:pt x="469392" y="0"/>
                  </a:lnTo>
                </a:path>
                <a:path w="469900" h="445134">
                  <a:moveTo>
                    <a:pt x="469392" y="0"/>
                  </a:moveTo>
                  <a:lnTo>
                    <a:pt x="399288" y="109600"/>
                  </a:lnTo>
                  <a:lnTo>
                    <a:pt x="410844" y="252983"/>
                  </a:lnTo>
                </a:path>
                <a:path w="469900" h="445134">
                  <a:moveTo>
                    <a:pt x="384047" y="128015"/>
                  </a:moveTo>
                  <a:lnTo>
                    <a:pt x="405384" y="146812"/>
                  </a:lnTo>
                  <a:lnTo>
                    <a:pt x="384047" y="146812"/>
                  </a:lnTo>
                  <a:lnTo>
                    <a:pt x="405384" y="185674"/>
                  </a:lnTo>
                  <a:lnTo>
                    <a:pt x="384047" y="217931"/>
                  </a:lnTo>
                </a:path>
                <a:path w="469900" h="445134">
                  <a:moveTo>
                    <a:pt x="65531" y="115824"/>
                  </a:moveTo>
                  <a:lnTo>
                    <a:pt x="93472" y="141477"/>
                  </a:lnTo>
                  <a:lnTo>
                    <a:pt x="72516" y="141477"/>
                  </a:lnTo>
                  <a:lnTo>
                    <a:pt x="94234" y="173735"/>
                  </a:lnTo>
                  <a:lnTo>
                    <a:pt x="72516" y="173735"/>
                  </a:lnTo>
                  <a:lnTo>
                    <a:pt x="97535" y="218820"/>
                  </a:lnTo>
                  <a:lnTo>
                    <a:pt x="73913" y="219455"/>
                  </a:lnTo>
                </a:path>
                <a:path w="469900" h="445134">
                  <a:moveTo>
                    <a:pt x="99059" y="257555"/>
                  </a:moveTo>
                  <a:lnTo>
                    <a:pt x="60959" y="205612"/>
                  </a:lnTo>
                  <a:lnTo>
                    <a:pt x="60959" y="173735"/>
                  </a:lnTo>
                </a:path>
                <a:path w="469900" h="445134">
                  <a:moveTo>
                    <a:pt x="214884" y="405383"/>
                  </a:moveTo>
                  <a:lnTo>
                    <a:pt x="230124" y="374903"/>
                  </a:lnTo>
                </a:path>
                <a:path w="469900" h="445134">
                  <a:moveTo>
                    <a:pt x="217931" y="397763"/>
                  </a:moveTo>
                  <a:lnTo>
                    <a:pt x="189229" y="353567"/>
                  </a:lnTo>
                  <a:lnTo>
                    <a:pt x="146684" y="302767"/>
                  </a:lnTo>
                  <a:lnTo>
                    <a:pt x="111251" y="271271"/>
                  </a:lnTo>
                </a:path>
                <a:path w="469900" h="445134">
                  <a:moveTo>
                    <a:pt x="77724" y="265175"/>
                  </a:moveTo>
                  <a:lnTo>
                    <a:pt x="155447" y="365759"/>
                  </a:lnTo>
                </a:path>
                <a:path w="469900" h="445134">
                  <a:moveTo>
                    <a:pt x="160019" y="322071"/>
                  </a:moveTo>
                  <a:lnTo>
                    <a:pt x="153162" y="355091"/>
                  </a:lnTo>
                  <a:lnTo>
                    <a:pt x="146303" y="308609"/>
                  </a:lnTo>
                  <a:lnTo>
                    <a:pt x="99059" y="275843"/>
                  </a:lnTo>
                </a:path>
              </a:pathLst>
            </a:custGeom>
            <a:ln w="4572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9" name="object 22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11807" y="1438655"/>
              <a:ext cx="89916" cy="170688"/>
            </a:xfrm>
            <a:prstGeom prst="rect">
              <a:avLst/>
            </a:prstGeom>
          </p:spPr>
        </p:pic>
        <p:sp>
          <p:nvSpPr>
            <p:cNvPr id="230" name="object 230" descr=""/>
            <p:cNvSpPr/>
            <p:nvPr/>
          </p:nvSpPr>
          <p:spPr>
            <a:xfrm>
              <a:off x="1219961" y="1160525"/>
              <a:ext cx="448309" cy="173990"/>
            </a:xfrm>
            <a:custGeom>
              <a:avLst/>
              <a:gdLst/>
              <a:ahLst/>
              <a:cxnLst/>
              <a:rect l="l" t="t" r="r" b="b"/>
              <a:pathLst>
                <a:path w="448310" h="173990">
                  <a:moveTo>
                    <a:pt x="448056" y="156972"/>
                  </a:moveTo>
                  <a:lnTo>
                    <a:pt x="390144" y="103632"/>
                  </a:lnTo>
                </a:path>
                <a:path w="448310" h="173990">
                  <a:moveTo>
                    <a:pt x="31838" y="152400"/>
                  </a:moveTo>
                  <a:lnTo>
                    <a:pt x="79247" y="109474"/>
                  </a:lnTo>
                  <a:lnTo>
                    <a:pt x="0" y="0"/>
                  </a:lnTo>
                </a:path>
                <a:path w="448310" h="173990">
                  <a:moveTo>
                    <a:pt x="0" y="0"/>
                  </a:moveTo>
                  <a:lnTo>
                    <a:pt x="90678" y="109474"/>
                  </a:lnTo>
                  <a:lnTo>
                    <a:pt x="153924" y="173736"/>
                  </a:lnTo>
                </a:path>
                <a:path w="448310" h="173990">
                  <a:moveTo>
                    <a:pt x="321563" y="173736"/>
                  </a:moveTo>
                  <a:lnTo>
                    <a:pt x="384047" y="115824"/>
                  </a:lnTo>
                </a:path>
              </a:pathLst>
            </a:custGeom>
            <a:ln w="4572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1" name="object 231" descr=""/>
          <p:cNvGrpSpPr/>
          <p:nvPr/>
        </p:nvGrpSpPr>
        <p:grpSpPr>
          <a:xfrm>
            <a:off x="1022603" y="1158239"/>
            <a:ext cx="1724025" cy="454659"/>
            <a:chOff x="1022603" y="1158239"/>
            <a:chExt cx="1724025" cy="454659"/>
          </a:xfrm>
        </p:grpSpPr>
        <p:sp>
          <p:nvSpPr>
            <p:cNvPr id="232" name="object 232" descr=""/>
            <p:cNvSpPr/>
            <p:nvPr/>
          </p:nvSpPr>
          <p:spPr>
            <a:xfrm>
              <a:off x="1024889" y="1160525"/>
              <a:ext cx="848994" cy="169545"/>
            </a:xfrm>
            <a:custGeom>
              <a:avLst/>
              <a:gdLst/>
              <a:ahLst/>
              <a:cxnLst/>
              <a:rect l="l" t="t" r="r" b="b"/>
              <a:pathLst>
                <a:path w="848994" h="169544">
                  <a:moveTo>
                    <a:pt x="62484" y="169163"/>
                  </a:moveTo>
                  <a:lnTo>
                    <a:pt x="0" y="109727"/>
                  </a:lnTo>
                </a:path>
                <a:path w="848994" h="169544">
                  <a:moveTo>
                    <a:pt x="0" y="109727"/>
                  </a:moveTo>
                  <a:lnTo>
                    <a:pt x="848867" y="109727"/>
                  </a:lnTo>
                </a:path>
                <a:path w="848994" h="169544">
                  <a:moveTo>
                    <a:pt x="848867" y="109727"/>
                  </a:moveTo>
                  <a:lnTo>
                    <a:pt x="794004" y="164591"/>
                  </a:lnTo>
                </a:path>
                <a:path w="848994" h="169544">
                  <a:moveTo>
                    <a:pt x="848867" y="109727"/>
                  </a:moveTo>
                  <a:lnTo>
                    <a:pt x="661289" y="64262"/>
                  </a:lnTo>
                  <a:lnTo>
                    <a:pt x="619505" y="77088"/>
                  </a:lnTo>
                  <a:lnTo>
                    <a:pt x="264668" y="77470"/>
                  </a:lnTo>
                  <a:lnTo>
                    <a:pt x="208673" y="57912"/>
                  </a:lnTo>
                  <a:lnTo>
                    <a:pt x="0" y="109727"/>
                  </a:lnTo>
                </a:path>
                <a:path w="848994" h="169544">
                  <a:moveTo>
                    <a:pt x="225551" y="109727"/>
                  </a:moveTo>
                  <a:lnTo>
                    <a:pt x="195072" y="0"/>
                  </a:lnTo>
                </a:path>
                <a:path w="848994" h="169544">
                  <a:moveTo>
                    <a:pt x="42671" y="109727"/>
                  </a:moveTo>
                  <a:lnTo>
                    <a:pt x="49936" y="97536"/>
                  </a:lnTo>
                  <a:lnTo>
                    <a:pt x="77647" y="109727"/>
                  </a:lnTo>
                  <a:lnTo>
                    <a:pt x="77647" y="97536"/>
                  </a:lnTo>
                  <a:lnTo>
                    <a:pt x="105702" y="103632"/>
                  </a:lnTo>
                  <a:lnTo>
                    <a:pt x="105702" y="85089"/>
                  </a:lnTo>
                  <a:lnTo>
                    <a:pt x="140347" y="103632"/>
                  </a:lnTo>
                  <a:lnTo>
                    <a:pt x="119557" y="78994"/>
                  </a:lnTo>
                  <a:lnTo>
                    <a:pt x="174993" y="109727"/>
                  </a:lnTo>
                  <a:lnTo>
                    <a:pt x="161467" y="73151"/>
                  </a:lnTo>
                  <a:lnTo>
                    <a:pt x="223837" y="109727"/>
                  </a:lnTo>
                  <a:lnTo>
                    <a:pt x="273303" y="78612"/>
                  </a:lnTo>
                  <a:lnTo>
                    <a:pt x="293497" y="109727"/>
                  </a:lnTo>
                  <a:lnTo>
                    <a:pt x="321563" y="78612"/>
                  </a:lnTo>
                  <a:lnTo>
                    <a:pt x="342646" y="109727"/>
                  </a:lnTo>
                  <a:lnTo>
                    <a:pt x="370331" y="78612"/>
                  </a:lnTo>
                  <a:lnTo>
                    <a:pt x="398398" y="109727"/>
                  </a:lnTo>
                  <a:lnTo>
                    <a:pt x="419481" y="78994"/>
                  </a:lnTo>
                  <a:lnTo>
                    <a:pt x="447294" y="109727"/>
                  </a:lnTo>
                  <a:lnTo>
                    <a:pt x="475234" y="78994"/>
                  </a:lnTo>
                  <a:lnTo>
                    <a:pt x="496062" y="109727"/>
                  </a:lnTo>
                  <a:lnTo>
                    <a:pt x="523747" y="78994"/>
                  </a:lnTo>
                  <a:lnTo>
                    <a:pt x="545210" y="109727"/>
                  </a:lnTo>
                  <a:lnTo>
                    <a:pt x="572643" y="78994"/>
                  </a:lnTo>
                  <a:lnTo>
                    <a:pt x="600964" y="109727"/>
                  </a:lnTo>
                  <a:lnTo>
                    <a:pt x="621791" y="78994"/>
                  </a:lnTo>
                  <a:lnTo>
                    <a:pt x="656462" y="109727"/>
                  </a:lnTo>
                  <a:lnTo>
                    <a:pt x="740283" y="85089"/>
                  </a:lnTo>
                  <a:lnTo>
                    <a:pt x="740283" y="109727"/>
                  </a:lnTo>
                  <a:lnTo>
                    <a:pt x="775208" y="91186"/>
                  </a:lnTo>
                  <a:lnTo>
                    <a:pt x="775208" y="109727"/>
                  </a:lnTo>
                  <a:lnTo>
                    <a:pt x="790702" y="95250"/>
                  </a:lnTo>
                  <a:lnTo>
                    <a:pt x="796035" y="109727"/>
                  </a:lnTo>
                  <a:lnTo>
                    <a:pt x="809243" y="100711"/>
                  </a:lnTo>
                </a:path>
                <a:path w="848994" h="169544">
                  <a:moveTo>
                    <a:pt x="832104" y="109474"/>
                  </a:moveTo>
                  <a:lnTo>
                    <a:pt x="825754" y="103504"/>
                  </a:lnTo>
                  <a:lnTo>
                    <a:pt x="797052" y="109474"/>
                  </a:lnTo>
                  <a:lnTo>
                    <a:pt x="797052" y="97536"/>
                  </a:lnTo>
                  <a:lnTo>
                    <a:pt x="762508" y="109474"/>
                  </a:lnTo>
                  <a:lnTo>
                    <a:pt x="769873" y="91312"/>
                  </a:lnTo>
                  <a:lnTo>
                    <a:pt x="727836" y="109727"/>
                  </a:lnTo>
                  <a:lnTo>
                    <a:pt x="753236" y="86740"/>
                  </a:lnTo>
                  <a:lnTo>
                    <a:pt x="699642" y="109474"/>
                  </a:lnTo>
                  <a:lnTo>
                    <a:pt x="706628" y="76835"/>
                  </a:lnTo>
                  <a:lnTo>
                    <a:pt x="649985" y="109474"/>
                  </a:lnTo>
                  <a:lnTo>
                    <a:pt x="601345" y="79121"/>
                  </a:lnTo>
                  <a:lnTo>
                    <a:pt x="580135" y="109474"/>
                  </a:lnTo>
                  <a:lnTo>
                    <a:pt x="551941" y="79121"/>
                  </a:lnTo>
                  <a:lnTo>
                    <a:pt x="531368" y="109474"/>
                  </a:lnTo>
                  <a:lnTo>
                    <a:pt x="503300" y="79121"/>
                  </a:lnTo>
                  <a:lnTo>
                    <a:pt x="475106" y="109474"/>
                  </a:lnTo>
                  <a:lnTo>
                    <a:pt x="453897" y="79375"/>
                  </a:lnTo>
                  <a:lnTo>
                    <a:pt x="425703" y="109474"/>
                  </a:lnTo>
                  <a:lnTo>
                    <a:pt x="397891" y="79375"/>
                  </a:lnTo>
                  <a:lnTo>
                    <a:pt x="377063" y="109474"/>
                  </a:lnTo>
                  <a:lnTo>
                    <a:pt x="348996" y="79375"/>
                  </a:lnTo>
                  <a:lnTo>
                    <a:pt x="327787" y="109474"/>
                  </a:lnTo>
                  <a:lnTo>
                    <a:pt x="299973" y="79375"/>
                  </a:lnTo>
                  <a:lnTo>
                    <a:pt x="272415" y="109474"/>
                  </a:lnTo>
                  <a:lnTo>
                    <a:pt x="245237" y="73151"/>
                  </a:lnTo>
                  <a:lnTo>
                    <a:pt x="202565" y="103504"/>
                  </a:lnTo>
                  <a:lnTo>
                    <a:pt x="132029" y="85344"/>
                  </a:lnTo>
                  <a:lnTo>
                    <a:pt x="132029" y="109474"/>
                  </a:lnTo>
                  <a:lnTo>
                    <a:pt x="96926" y="91312"/>
                  </a:lnTo>
                  <a:lnTo>
                    <a:pt x="96926" y="109474"/>
                  </a:lnTo>
                  <a:lnTo>
                    <a:pt x="89966" y="103504"/>
                  </a:lnTo>
                  <a:lnTo>
                    <a:pt x="83007" y="97536"/>
                  </a:lnTo>
                  <a:lnTo>
                    <a:pt x="76060" y="109474"/>
                  </a:lnTo>
                  <a:lnTo>
                    <a:pt x="54863" y="103504"/>
                  </a:lnTo>
                </a:path>
              </a:pathLst>
            </a:custGeom>
            <a:ln w="4572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3" name="object 23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80515" y="1306067"/>
              <a:ext cx="166116" cy="76200"/>
            </a:xfrm>
            <a:prstGeom prst="rect">
              <a:avLst/>
            </a:prstGeom>
          </p:spPr>
        </p:pic>
        <p:pic>
          <p:nvPicPr>
            <p:cNvPr id="234" name="object 23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73123" y="1315211"/>
              <a:ext cx="172212" cy="77724"/>
            </a:xfrm>
            <a:prstGeom prst="rect">
              <a:avLst/>
            </a:prstGeom>
          </p:spPr>
        </p:pic>
        <p:pic>
          <p:nvPicPr>
            <p:cNvPr id="235" name="object 23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64207" y="1306067"/>
              <a:ext cx="164592" cy="70104"/>
            </a:xfrm>
            <a:prstGeom prst="rect">
              <a:avLst/>
            </a:prstGeom>
          </p:spPr>
        </p:pic>
        <p:sp>
          <p:nvSpPr>
            <p:cNvPr id="236" name="object 236" descr=""/>
            <p:cNvSpPr/>
            <p:nvPr/>
          </p:nvSpPr>
          <p:spPr>
            <a:xfrm>
              <a:off x="1689353" y="1227581"/>
              <a:ext cx="20320" cy="43180"/>
            </a:xfrm>
            <a:custGeom>
              <a:avLst/>
              <a:gdLst/>
              <a:ahLst/>
              <a:cxnLst/>
              <a:rect l="l" t="t" r="r" b="b"/>
              <a:pathLst>
                <a:path w="20319" h="43180">
                  <a:moveTo>
                    <a:pt x="0" y="0"/>
                  </a:moveTo>
                  <a:lnTo>
                    <a:pt x="19812" y="42671"/>
                  </a:lnTo>
                </a:path>
              </a:pathLst>
            </a:custGeom>
            <a:ln w="4572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 descr=""/>
            <p:cNvSpPr/>
            <p:nvPr/>
          </p:nvSpPr>
          <p:spPr>
            <a:xfrm>
              <a:off x="1178051" y="1371599"/>
              <a:ext cx="1564005" cy="236220"/>
            </a:xfrm>
            <a:custGeom>
              <a:avLst/>
              <a:gdLst/>
              <a:ahLst/>
              <a:cxnLst/>
              <a:rect l="l" t="t" r="r" b="b"/>
              <a:pathLst>
                <a:path w="1564005" h="236219">
                  <a:moveTo>
                    <a:pt x="0" y="15239"/>
                  </a:moveTo>
                  <a:lnTo>
                    <a:pt x="44767" y="32807"/>
                  </a:lnTo>
                  <a:lnTo>
                    <a:pt x="89724" y="50289"/>
                  </a:lnTo>
                  <a:lnTo>
                    <a:pt x="134994" y="67538"/>
                  </a:lnTo>
                  <a:lnTo>
                    <a:pt x="180703" y="84404"/>
                  </a:lnTo>
                  <a:lnTo>
                    <a:pt x="226976" y="100741"/>
                  </a:lnTo>
                  <a:lnTo>
                    <a:pt x="273940" y="116399"/>
                  </a:lnTo>
                  <a:lnTo>
                    <a:pt x="321719" y="131230"/>
                  </a:lnTo>
                  <a:lnTo>
                    <a:pt x="370438" y="145087"/>
                  </a:lnTo>
                  <a:lnTo>
                    <a:pt x="420223" y="157820"/>
                  </a:lnTo>
                  <a:lnTo>
                    <a:pt x="471200" y="169282"/>
                  </a:lnTo>
                  <a:lnTo>
                    <a:pt x="523493" y="179324"/>
                  </a:lnTo>
                  <a:lnTo>
                    <a:pt x="570353" y="186473"/>
                  </a:lnTo>
                  <a:lnTo>
                    <a:pt x="620694" y="192327"/>
                  </a:lnTo>
                  <a:lnTo>
                    <a:pt x="673683" y="197053"/>
                  </a:lnTo>
                  <a:lnTo>
                    <a:pt x="728486" y="200820"/>
                  </a:lnTo>
                  <a:lnTo>
                    <a:pt x="784271" y="203797"/>
                  </a:lnTo>
                  <a:lnTo>
                    <a:pt x="840204" y="206154"/>
                  </a:lnTo>
                  <a:lnTo>
                    <a:pt x="895451" y="208059"/>
                  </a:lnTo>
                  <a:lnTo>
                    <a:pt x="949179" y="209680"/>
                  </a:lnTo>
                  <a:lnTo>
                    <a:pt x="1000554" y="211188"/>
                  </a:lnTo>
                  <a:lnTo>
                    <a:pt x="1048743" y="212750"/>
                  </a:lnTo>
                  <a:lnTo>
                    <a:pt x="1092912" y="214537"/>
                  </a:lnTo>
                  <a:lnTo>
                    <a:pt x="1132229" y="216715"/>
                  </a:lnTo>
                  <a:lnTo>
                    <a:pt x="1165860" y="219455"/>
                  </a:lnTo>
                </a:path>
                <a:path w="1564005" h="236219">
                  <a:moveTo>
                    <a:pt x="269747" y="19812"/>
                  </a:moveTo>
                  <a:lnTo>
                    <a:pt x="316984" y="39434"/>
                  </a:lnTo>
                  <a:lnTo>
                    <a:pt x="364462" y="58926"/>
                  </a:lnTo>
                  <a:lnTo>
                    <a:pt x="412341" y="78090"/>
                  </a:lnTo>
                  <a:lnTo>
                    <a:pt x="460780" y="96725"/>
                  </a:lnTo>
                  <a:lnTo>
                    <a:pt x="509936" y="114633"/>
                  </a:lnTo>
                  <a:lnTo>
                    <a:pt x="559969" y="131615"/>
                  </a:lnTo>
                  <a:lnTo>
                    <a:pt x="611036" y="147473"/>
                  </a:lnTo>
                  <a:lnTo>
                    <a:pt x="663297" y="162007"/>
                  </a:lnTo>
                  <a:lnTo>
                    <a:pt x="716910" y="175018"/>
                  </a:lnTo>
                  <a:lnTo>
                    <a:pt x="772033" y="186309"/>
                  </a:lnTo>
                  <a:lnTo>
                    <a:pt x="820901" y="194108"/>
                  </a:lnTo>
                  <a:lnTo>
                    <a:pt x="873611" y="200379"/>
                  </a:lnTo>
                  <a:lnTo>
                    <a:pt x="929145" y="205341"/>
                  </a:lnTo>
                  <a:lnTo>
                    <a:pt x="986488" y="209211"/>
                  </a:lnTo>
                  <a:lnTo>
                    <a:pt x="1044624" y="212208"/>
                  </a:lnTo>
                  <a:lnTo>
                    <a:pt x="1102534" y="214550"/>
                  </a:lnTo>
                  <a:lnTo>
                    <a:pt x="1159204" y="216456"/>
                  </a:lnTo>
                  <a:lnTo>
                    <a:pt x="1213616" y="218143"/>
                  </a:lnTo>
                  <a:lnTo>
                    <a:pt x="1264755" y="219831"/>
                  </a:lnTo>
                  <a:lnTo>
                    <a:pt x="1311603" y="221736"/>
                  </a:lnTo>
                  <a:lnTo>
                    <a:pt x="1353145" y="224078"/>
                  </a:lnTo>
                  <a:lnTo>
                    <a:pt x="1388364" y="227075"/>
                  </a:lnTo>
                </a:path>
                <a:path w="1564005" h="236219">
                  <a:moveTo>
                    <a:pt x="551687" y="0"/>
                  </a:moveTo>
                  <a:lnTo>
                    <a:pt x="594418" y="22368"/>
                  </a:lnTo>
                  <a:lnTo>
                    <a:pt x="637362" y="44593"/>
                  </a:lnTo>
                  <a:lnTo>
                    <a:pt x="680664" y="66446"/>
                  </a:lnTo>
                  <a:lnTo>
                    <a:pt x="724468" y="87699"/>
                  </a:lnTo>
                  <a:lnTo>
                    <a:pt x="768921" y="108124"/>
                  </a:lnTo>
                  <a:lnTo>
                    <a:pt x="814166" y="127494"/>
                  </a:lnTo>
                  <a:lnTo>
                    <a:pt x="860348" y="145581"/>
                  </a:lnTo>
                  <a:lnTo>
                    <a:pt x="907613" y="162157"/>
                  </a:lnTo>
                  <a:lnTo>
                    <a:pt x="956104" y="176994"/>
                  </a:lnTo>
                  <a:lnTo>
                    <a:pt x="1005966" y="189864"/>
                  </a:lnTo>
                  <a:lnTo>
                    <a:pt x="1054384" y="199469"/>
                  </a:lnTo>
                  <a:lnTo>
                    <a:pt x="1106845" y="207023"/>
                  </a:lnTo>
                  <a:lnTo>
                    <a:pt x="1162154" y="212851"/>
                  </a:lnTo>
                  <a:lnTo>
                    <a:pt x="1219114" y="217277"/>
                  </a:lnTo>
                  <a:lnTo>
                    <a:pt x="1276530" y="220625"/>
                  </a:lnTo>
                  <a:lnTo>
                    <a:pt x="1333206" y="223218"/>
                  </a:lnTo>
                  <a:lnTo>
                    <a:pt x="1387946" y="225382"/>
                  </a:lnTo>
                  <a:lnTo>
                    <a:pt x="1439553" y="227440"/>
                  </a:lnTo>
                  <a:lnTo>
                    <a:pt x="1486833" y="229717"/>
                  </a:lnTo>
                  <a:lnTo>
                    <a:pt x="1528588" y="232535"/>
                  </a:lnTo>
                  <a:lnTo>
                    <a:pt x="1563623" y="2362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8" name="object 238" descr=""/>
          <p:cNvGrpSpPr/>
          <p:nvPr/>
        </p:nvGrpSpPr>
        <p:grpSpPr>
          <a:xfrm>
            <a:off x="5696458" y="1053083"/>
            <a:ext cx="2214880" cy="1486535"/>
            <a:chOff x="5696458" y="1053083"/>
            <a:chExt cx="2214880" cy="1486535"/>
          </a:xfrm>
        </p:grpSpPr>
        <p:sp>
          <p:nvSpPr>
            <p:cNvPr id="239" name="object 239" descr=""/>
            <p:cNvSpPr/>
            <p:nvPr/>
          </p:nvSpPr>
          <p:spPr>
            <a:xfrm>
              <a:off x="6161532" y="1057655"/>
              <a:ext cx="1667510" cy="922019"/>
            </a:xfrm>
            <a:custGeom>
              <a:avLst/>
              <a:gdLst/>
              <a:ahLst/>
              <a:cxnLst/>
              <a:rect l="l" t="t" r="r" b="b"/>
              <a:pathLst>
                <a:path w="1667509" h="922019">
                  <a:moveTo>
                    <a:pt x="0" y="922020"/>
                  </a:moveTo>
                  <a:lnTo>
                    <a:pt x="1667256" y="922020"/>
                  </a:lnTo>
                  <a:lnTo>
                    <a:pt x="1667256" y="0"/>
                  </a:lnTo>
                  <a:lnTo>
                    <a:pt x="0" y="0"/>
                  </a:lnTo>
                  <a:lnTo>
                    <a:pt x="0" y="9220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0" name="object 24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12764" y="1979675"/>
              <a:ext cx="1793747" cy="54863"/>
            </a:xfrm>
            <a:prstGeom prst="rect">
              <a:avLst/>
            </a:prstGeom>
          </p:spPr>
        </p:pic>
        <p:pic>
          <p:nvPicPr>
            <p:cNvPr id="241" name="object 24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545580" y="1193291"/>
              <a:ext cx="82296" cy="65532"/>
            </a:xfrm>
            <a:prstGeom prst="rect">
              <a:avLst/>
            </a:prstGeom>
          </p:spPr>
        </p:pic>
        <p:pic>
          <p:nvPicPr>
            <p:cNvPr id="242" name="object 24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73596" y="1193291"/>
              <a:ext cx="80772" cy="65532"/>
            </a:xfrm>
            <a:prstGeom prst="rect">
              <a:avLst/>
            </a:prstGeom>
          </p:spPr>
        </p:pic>
        <p:pic>
          <p:nvPicPr>
            <p:cNvPr id="243" name="object 243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673596" y="1310639"/>
              <a:ext cx="80772" cy="65532"/>
            </a:xfrm>
            <a:prstGeom prst="rect">
              <a:avLst/>
            </a:prstGeom>
          </p:spPr>
        </p:pic>
        <p:pic>
          <p:nvPicPr>
            <p:cNvPr id="244" name="object 244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45580" y="1310639"/>
              <a:ext cx="82296" cy="65532"/>
            </a:xfrm>
            <a:prstGeom prst="rect">
              <a:avLst/>
            </a:prstGeom>
          </p:spPr>
        </p:pic>
        <p:pic>
          <p:nvPicPr>
            <p:cNvPr id="245" name="object 24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00088" y="1193291"/>
              <a:ext cx="82296" cy="65532"/>
            </a:xfrm>
            <a:prstGeom prst="rect">
              <a:avLst/>
            </a:prstGeom>
          </p:spPr>
        </p:pic>
        <p:pic>
          <p:nvPicPr>
            <p:cNvPr id="246" name="object 246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800088" y="1310639"/>
              <a:ext cx="82296" cy="65532"/>
            </a:xfrm>
            <a:prstGeom prst="rect">
              <a:avLst/>
            </a:prstGeom>
          </p:spPr>
        </p:pic>
        <p:pic>
          <p:nvPicPr>
            <p:cNvPr id="247" name="object 247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96458" y="1659191"/>
              <a:ext cx="2214625" cy="879919"/>
            </a:xfrm>
            <a:prstGeom prst="rect">
              <a:avLst/>
            </a:prstGeom>
          </p:spPr>
        </p:pic>
        <p:sp>
          <p:nvSpPr>
            <p:cNvPr id="248" name="object 248" descr=""/>
            <p:cNvSpPr/>
            <p:nvPr/>
          </p:nvSpPr>
          <p:spPr>
            <a:xfrm>
              <a:off x="6931152" y="1255775"/>
              <a:ext cx="128270" cy="117475"/>
            </a:xfrm>
            <a:custGeom>
              <a:avLst/>
              <a:gdLst/>
              <a:ahLst/>
              <a:cxnLst/>
              <a:rect l="l" t="t" r="r" b="b"/>
              <a:pathLst>
                <a:path w="128270" h="117475">
                  <a:moveTo>
                    <a:pt x="12801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128016" y="117348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 descr=""/>
            <p:cNvSpPr/>
            <p:nvPr/>
          </p:nvSpPr>
          <p:spPr>
            <a:xfrm>
              <a:off x="6931152" y="1255775"/>
              <a:ext cx="128270" cy="117475"/>
            </a:xfrm>
            <a:custGeom>
              <a:avLst/>
              <a:gdLst/>
              <a:ahLst/>
              <a:cxnLst/>
              <a:rect l="l" t="t" r="r" b="b"/>
              <a:pathLst>
                <a:path w="128270" h="117475">
                  <a:moveTo>
                    <a:pt x="0" y="117348"/>
                  </a:moveTo>
                  <a:lnTo>
                    <a:pt x="128016" y="117348"/>
                  </a:lnTo>
                  <a:lnTo>
                    <a:pt x="128016" y="0"/>
                  </a:lnTo>
                  <a:lnTo>
                    <a:pt x="0" y="0"/>
                  </a:lnTo>
                  <a:lnTo>
                    <a:pt x="0" y="11734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0" name="object 25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117080" y="1193291"/>
              <a:ext cx="82296" cy="65532"/>
            </a:xfrm>
            <a:prstGeom prst="rect">
              <a:avLst/>
            </a:prstGeom>
          </p:spPr>
        </p:pic>
        <p:pic>
          <p:nvPicPr>
            <p:cNvPr id="251" name="object 251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117080" y="1310639"/>
              <a:ext cx="82296" cy="65532"/>
            </a:xfrm>
            <a:prstGeom prst="rect">
              <a:avLst/>
            </a:prstGeom>
          </p:spPr>
        </p:pic>
        <p:pic>
          <p:nvPicPr>
            <p:cNvPr id="252" name="object 25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45096" y="1310639"/>
              <a:ext cx="80772" cy="65532"/>
            </a:xfrm>
            <a:prstGeom prst="rect">
              <a:avLst/>
            </a:prstGeom>
          </p:spPr>
        </p:pic>
        <p:pic>
          <p:nvPicPr>
            <p:cNvPr id="253" name="object 25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371588" y="1310639"/>
              <a:ext cx="82296" cy="65532"/>
            </a:xfrm>
            <a:prstGeom prst="rect">
              <a:avLst/>
            </a:prstGeom>
          </p:spPr>
        </p:pic>
        <p:pic>
          <p:nvPicPr>
            <p:cNvPr id="254" name="object 25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498080" y="1310639"/>
              <a:ext cx="82296" cy="65532"/>
            </a:xfrm>
            <a:prstGeom prst="rect">
              <a:avLst/>
            </a:prstGeom>
          </p:spPr>
        </p:pic>
      </p:grpSp>
      <p:sp>
        <p:nvSpPr>
          <p:cNvPr id="255" name="object 255" descr=""/>
          <p:cNvSpPr/>
          <p:nvPr/>
        </p:nvSpPr>
        <p:spPr>
          <a:xfrm>
            <a:off x="5858255" y="4369308"/>
            <a:ext cx="5080" cy="40005"/>
          </a:xfrm>
          <a:custGeom>
            <a:avLst/>
            <a:gdLst/>
            <a:ahLst/>
            <a:cxnLst/>
            <a:rect l="l" t="t" r="r" b="b"/>
            <a:pathLst>
              <a:path w="5079" h="40004">
                <a:moveTo>
                  <a:pt x="4572" y="0"/>
                </a:moveTo>
                <a:lnTo>
                  <a:pt x="0" y="39623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 descr=""/>
          <p:cNvSpPr/>
          <p:nvPr/>
        </p:nvSpPr>
        <p:spPr>
          <a:xfrm>
            <a:off x="6001511" y="4361688"/>
            <a:ext cx="6350" cy="40005"/>
          </a:xfrm>
          <a:custGeom>
            <a:avLst/>
            <a:gdLst/>
            <a:ahLst/>
            <a:cxnLst/>
            <a:rect l="l" t="t" r="r" b="b"/>
            <a:pathLst>
              <a:path w="6350" h="40004">
                <a:moveTo>
                  <a:pt x="6096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 descr=""/>
          <p:cNvSpPr/>
          <p:nvPr/>
        </p:nvSpPr>
        <p:spPr>
          <a:xfrm>
            <a:off x="6140196" y="4366259"/>
            <a:ext cx="6350" cy="38100"/>
          </a:xfrm>
          <a:custGeom>
            <a:avLst/>
            <a:gdLst/>
            <a:ahLst/>
            <a:cxnLst/>
            <a:rect l="l" t="t" r="r" b="b"/>
            <a:pathLst>
              <a:path w="6350" h="38100">
                <a:moveTo>
                  <a:pt x="6095" y="0"/>
                </a:moveTo>
                <a:lnTo>
                  <a:pt x="0" y="3809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8" name="object 258" descr=""/>
          <p:cNvGrpSpPr/>
          <p:nvPr/>
        </p:nvGrpSpPr>
        <p:grpSpPr>
          <a:xfrm>
            <a:off x="5868923" y="4741164"/>
            <a:ext cx="264160" cy="127000"/>
            <a:chOff x="5868923" y="4741164"/>
            <a:chExt cx="264160" cy="127000"/>
          </a:xfrm>
        </p:grpSpPr>
        <p:sp>
          <p:nvSpPr>
            <p:cNvPr id="259" name="object 259" descr=""/>
            <p:cNvSpPr/>
            <p:nvPr/>
          </p:nvSpPr>
          <p:spPr>
            <a:xfrm>
              <a:off x="5873495" y="4745736"/>
              <a:ext cx="127000" cy="117475"/>
            </a:xfrm>
            <a:custGeom>
              <a:avLst/>
              <a:gdLst/>
              <a:ahLst/>
              <a:cxnLst/>
              <a:rect l="l" t="t" r="r" b="b"/>
              <a:pathLst>
                <a:path w="127000" h="117475">
                  <a:moveTo>
                    <a:pt x="0" y="0"/>
                  </a:moveTo>
                  <a:lnTo>
                    <a:pt x="126491" y="117347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5999987" y="4792980"/>
              <a:ext cx="0" cy="70485"/>
            </a:xfrm>
            <a:custGeom>
              <a:avLst/>
              <a:gdLst/>
              <a:ahLst/>
              <a:cxnLst/>
              <a:rect l="l" t="t" r="r" b="b"/>
              <a:pathLst>
                <a:path w="0" h="70485">
                  <a:moveTo>
                    <a:pt x="0" y="0"/>
                  </a:moveTo>
                  <a:lnTo>
                    <a:pt x="0" y="701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 descr=""/>
            <p:cNvSpPr/>
            <p:nvPr/>
          </p:nvSpPr>
          <p:spPr>
            <a:xfrm>
              <a:off x="5999987" y="4745736"/>
              <a:ext cx="128270" cy="117475"/>
            </a:xfrm>
            <a:custGeom>
              <a:avLst/>
              <a:gdLst/>
              <a:ahLst/>
              <a:cxnLst/>
              <a:rect l="l" t="t" r="r" b="b"/>
              <a:pathLst>
                <a:path w="128270" h="117475">
                  <a:moveTo>
                    <a:pt x="128015" y="0"/>
                  </a:moveTo>
                  <a:lnTo>
                    <a:pt x="0" y="1173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2" name="object 262" descr=""/>
          <p:cNvSpPr/>
          <p:nvPr/>
        </p:nvSpPr>
        <p:spPr>
          <a:xfrm>
            <a:off x="7081266" y="4863846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483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 descr=""/>
          <p:cNvSpPr/>
          <p:nvPr/>
        </p:nvSpPr>
        <p:spPr>
          <a:xfrm>
            <a:off x="5542788" y="3860291"/>
            <a:ext cx="64135" cy="1338580"/>
          </a:xfrm>
          <a:custGeom>
            <a:avLst/>
            <a:gdLst/>
            <a:ahLst/>
            <a:cxnLst/>
            <a:rect l="l" t="t" r="r" b="b"/>
            <a:pathLst>
              <a:path w="64135" h="1338579">
                <a:moveTo>
                  <a:pt x="64008" y="0"/>
                </a:moveTo>
                <a:lnTo>
                  <a:pt x="0" y="0"/>
                </a:lnTo>
                <a:lnTo>
                  <a:pt x="0" y="1338071"/>
                </a:lnTo>
                <a:lnTo>
                  <a:pt x="64008" y="1338071"/>
                </a:lnTo>
                <a:lnTo>
                  <a:pt x="64008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4" name="object 264" descr=""/>
          <p:cNvGrpSpPr/>
          <p:nvPr/>
        </p:nvGrpSpPr>
        <p:grpSpPr>
          <a:xfrm>
            <a:off x="1769364" y="4168140"/>
            <a:ext cx="1414780" cy="1043940"/>
            <a:chOff x="1769364" y="4168140"/>
            <a:chExt cx="1414780" cy="1043940"/>
          </a:xfrm>
        </p:grpSpPr>
        <p:pic>
          <p:nvPicPr>
            <p:cNvPr id="265" name="object 26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73936" y="4172712"/>
              <a:ext cx="1405127" cy="723900"/>
            </a:xfrm>
            <a:prstGeom prst="rect">
              <a:avLst/>
            </a:prstGeom>
          </p:spPr>
        </p:pic>
        <p:sp>
          <p:nvSpPr>
            <p:cNvPr id="266" name="object 266" descr=""/>
            <p:cNvSpPr/>
            <p:nvPr/>
          </p:nvSpPr>
          <p:spPr>
            <a:xfrm>
              <a:off x="1773936" y="4172712"/>
              <a:ext cx="1405255" cy="723900"/>
            </a:xfrm>
            <a:custGeom>
              <a:avLst/>
              <a:gdLst/>
              <a:ahLst/>
              <a:cxnLst/>
              <a:rect l="l" t="t" r="r" b="b"/>
              <a:pathLst>
                <a:path w="1405255" h="723900">
                  <a:moveTo>
                    <a:pt x="0" y="723900"/>
                  </a:moveTo>
                  <a:lnTo>
                    <a:pt x="1405127" y="542925"/>
                  </a:lnTo>
                  <a:lnTo>
                    <a:pt x="1405127" y="180975"/>
                  </a:lnTo>
                  <a:lnTo>
                    <a:pt x="0" y="0"/>
                  </a:lnTo>
                  <a:lnTo>
                    <a:pt x="0" y="723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7" name="object 267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049780" y="4306824"/>
              <a:ext cx="851915" cy="445007"/>
            </a:xfrm>
            <a:prstGeom prst="rect">
              <a:avLst/>
            </a:prstGeom>
          </p:spPr>
        </p:pic>
        <p:sp>
          <p:nvSpPr>
            <p:cNvPr id="268" name="object 268" descr=""/>
            <p:cNvSpPr/>
            <p:nvPr/>
          </p:nvSpPr>
          <p:spPr>
            <a:xfrm>
              <a:off x="2049780" y="4306824"/>
              <a:ext cx="852169" cy="445134"/>
            </a:xfrm>
            <a:custGeom>
              <a:avLst/>
              <a:gdLst/>
              <a:ahLst/>
              <a:cxnLst/>
              <a:rect l="l" t="t" r="r" b="b"/>
              <a:pathLst>
                <a:path w="852169" h="445135">
                  <a:moveTo>
                    <a:pt x="0" y="445007"/>
                  </a:moveTo>
                  <a:lnTo>
                    <a:pt x="851915" y="333756"/>
                  </a:lnTo>
                  <a:lnTo>
                    <a:pt x="851915" y="111251"/>
                  </a:lnTo>
                  <a:lnTo>
                    <a:pt x="0" y="0"/>
                  </a:lnTo>
                  <a:lnTo>
                    <a:pt x="0" y="4450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9" name="object 26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89760" y="4826508"/>
              <a:ext cx="77724" cy="381000"/>
            </a:xfrm>
            <a:prstGeom prst="rect">
              <a:avLst/>
            </a:prstGeom>
          </p:spPr>
        </p:pic>
        <p:sp>
          <p:nvSpPr>
            <p:cNvPr id="270" name="object 270" descr=""/>
            <p:cNvSpPr/>
            <p:nvPr/>
          </p:nvSpPr>
          <p:spPr>
            <a:xfrm>
              <a:off x="1889760" y="4826508"/>
              <a:ext cx="78105" cy="381000"/>
            </a:xfrm>
            <a:custGeom>
              <a:avLst/>
              <a:gdLst/>
              <a:ahLst/>
              <a:cxnLst/>
              <a:rect l="l" t="t" r="r" b="b"/>
              <a:pathLst>
                <a:path w="78105" h="381000">
                  <a:moveTo>
                    <a:pt x="0" y="381000"/>
                  </a:moveTo>
                  <a:lnTo>
                    <a:pt x="77724" y="381000"/>
                  </a:lnTo>
                  <a:lnTo>
                    <a:pt x="77724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1" name="object 27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023616" y="4687824"/>
              <a:ext cx="77724" cy="469391"/>
            </a:xfrm>
            <a:prstGeom prst="rect">
              <a:avLst/>
            </a:prstGeom>
          </p:spPr>
        </p:pic>
        <p:sp>
          <p:nvSpPr>
            <p:cNvPr id="272" name="object 272" descr=""/>
            <p:cNvSpPr/>
            <p:nvPr/>
          </p:nvSpPr>
          <p:spPr>
            <a:xfrm>
              <a:off x="3023616" y="4687824"/>
              <a:ext cx="78105" cy="469900"/>
            </a:xfrm>
            <a:custGeom>
              <a:avLst/>
              <a:gdLst/>
              <a:ahLst/>
              <a:cxnLst/>
              <a:rect l="l" t="t" r="r" b="b"/>
              <a:pathLst>
                <a:path w="78105" h="469900">
                  <a:moveTo>
                    <a:pt x="0" y="469391"/>
                  </a:moveTo>
                  <a:lnTo>
                    <a:pt x="77724" y="469391"/>
                  </a:lnTo>
                  <a:lnTo>
                    <a:pt x="77724" y="0"/>
                  </a:lnTo>
                  <a:lnTo>
                    <a:pt x="0" y="0"/>
                  </a:lnTo>
                  <a:lnTo>
                    <a:pt x="0" y="4693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3" name="object 273" descr=""/>
          <p:cNvGrpSpPr/>
          <p:nvPr/>
        </p:nvGrpSpPr>
        <p:grpSpPr>
          <a:xfrm>
            <a:off x="5856732" y="4792979"/>
            <a:ext cx="38100" cy="55880"/>
            <a:chOff x="5856732" y="4792979"/>
            <a:chExt cx="38100" cy="55880"/>
          </a:xfrm>
        </p:grpSpPr>
        <p:sp>
          <p:nvSpPr>
            <p:cNvPr id="274" name="object 274" descr=""/>
            <p:cNvSpPr/>
            <p:nvPr/>
          </p:nvSpPr>
          <p:spPr>
            <a:xfrm>
              <a:off x="5875782" y="4810505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 descr=""/>
            <p:cNvSpPr/>
            <p:nvPr/>
          </p:nvSpPr>
          <p:spPr>
            <a:xfrm>
              <a:off x="5875020" y="4792979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w="0" h="33654">
                  <a:moveTo>
                    <a:pt x="0" y="0"/>
                  </a:moveTo>
                  <a:lnTo>
                    <a:pt x="0" y="3352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6" name="object 276" descr=""/>
          <p:cNvGrpSpPr/>
          <p:nvPr/>
        </p:nvGrpSpPr>
        <p:grpSpPr>
          <a:xfrm>
            <a:off x="6092952" y="4792979"/>
            <a:ext cx="38100" cy="54610"/>
            <a:chOff x="6092952" y="4792979"/>
            <a:chExt cx="38100" cy="54610"/>
          </a:xfrm>
        </p:grpSpPr>
        <p:sp>
          <p:nvSpPr>
            <p:cNvPr id="277" name="object 277" descr=""/>
            <p:cNvSpPr/>
            <p:nvPr/>
          </p:nvSpPr>
          <p:spPr>
            <a:xfrm>
              <a:off x="6112002" y="4807457"/>
              <a:ext cx="0" cy="40005"/>
            </a:xfrm>
            <a:custGeom>
              <a:avLst/>
              <a:gdLst/>
              <a:ahLst/>
              <a:cxnLst/>
              <a:rect l="l" t="t" r="r" b="b"/>
              <a:pathLst>
                <a:path w="0" h="40004">
                  <a:moveTo>
                    <a:pt x="0" y="0"/>
                  </a:moveTo>
                  <a:lnTo>
                    <a:pt x="0" y="39623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 descr=""/>
            <p:cNvSpPr/>
            <p:nvPr/>
          </p:nvSpPr>
          <p:spPr>
            <a:xfrm>
              <a:off x="6111240" y="4792979"/>
              <a:ext cx="0" cy="32384"/>
            </a:xfrm>
            <a:custGeom>
              <a:avLst/>
              <a:gdLst/>
              <a:ahLst/>
              <a:cxnLst/>
              <a:rect l="l" t="t" r="r" b="b"/>
              <a:pathLst>
                <a:path w="0" h="32385">
                  <a:moveTo>
                    <a:pt x="0" y="0"/>
                  </a:moveTo>
                  <a:lnTo>
                    <a:pt x="0" y="320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9" name="object 279" descr=""/>
          <p:cNvSpPr/>
          <p:nvPr/>
        </p:nvSpPr>
        <p:spPr>
          <a:xfrm>
            <a:off x="5786628" y="4818888"/>
            <a:ext cx="250825" cy="392430"/>
          </a:xfrm>
          <a:custGeom>
            <a:avLst/>
            <a:gdLst/>
            <a:ahLst/>
            <a:cxnLst/>
            <a:rect l="l" t="t" r="r" b="b"/>
            <a:pathLst>
              <a:path w="250825" h="392429">
                <a:moveTo>
                  <a:pt x="46036" y="61064"/>
                </a:moveTo>
                <a:lnTo>
                  <a:pt x="35349" y="67816"/>
                </a:lnTo>
                <a:lnTo>
                  <a:pt x="240030" y="392010"/>
                </a:lnTo>
                <a:lnTo>
                  <a:pt x="250698" y="385229"/>
                </a:lnTo>
                <a:lnTo>
                  <a:pt x="46036" y="61064"/>
                </a:lnTo>
                <a:close/>
              </a:path>
              <a:path w="250825" h="392429">
                <a:moveTo>
                  <a:pt x="0" y="0"/>
                </a:moveTo>
                <a:lnTo>
                  <a:pt x="8509" y="84772"/>
                </a:lnTo>
                <a:lnTo>
                  <a:pt x="35349" y="67816"/>
                </a:lnTo>
                <a:lnTo>
                  <a:pt x="28575" y="57086"/>
                </a:lnTo>
                <a:lnTo>
                  <a:pt x="39243" y="50304"/>
                </a:lnTo>
                <a:lnTo>
                  <a:pt x="63067" y="50304"/>
                </a:lnTo>
                <a:lnTo>
                  <a:pt x="72898" y="44094"/>
                </a:lnTo>
                <a:lnTo>
                  <a:pt x="0" y="0"/>
                </a:lnTo>
                <a:close/>
              </a:path>
              <a:path w="250825" h="392429">
                <a:moveTo>
                  <a:pt x="39243" y="50304"/>
                </a:moveTo>
                <a:lnTo>
                  <a:pt x="28575" y="57086"/>
                </a:lnTo>
                <a:lnTo>
                  <a:pt x="35349" y="67816"/>
                </a:lnTo>
                <a:lnTo>
                  <a:pt x="46036" y="61064"/>
                </a:lnTo>
                <a:lnTo>
                  <a:pt x="39243" y="50304"/>
                </a:lnTo>
                <a:close/>
              </a:path>
              <a:path w="250825" h="392429">
                <a:moveTo>
                  <a:pt x="63067" y="50304"/>
                </a:moveTo>
                <a:lnTo>
                  <a:pt x="39243" y="50304"/>
                </a:lnTo>
                <a:lnTo>
                  <a:pt x="46036" y="61064"/>
                </a:lnTo>
                <a:lnTo>
                  <a:pt x="63067" y="50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0" name="object 280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2755392" y="2500883"/>
            <a:ext cx="128015" cy="173736"/>
          </a:xfrm>
          <a:prstGeom prst="rect">
            <a:avLst/>
          </a:prstGeom>
        </p:spPr>
      </p:pic>
      <p:sp>
        <p:nvSpPr>
          <p:cNvPr id="281" name="object 281" descr=""/>
          <p:cNvSpPr/>
          <p:nvPr/>
        </p:nvSpPr>
        <p:spPr>
          <a:xfrm>
            <a:off x="4294632" y="3467100"/>
            <a:ext cx="992505" cy="116205"/>
          </a:xfrm>
          <a:custGeom>
            <a:avLst/>
            <a:gdLst/>
            <a:ahLst/>
            <a:cxnLst/>
            <a:rect l="l" t="t" r="r" b="b"/>
            <a:pathLst>
              <a:path w="992504" h="116204">
                <a:moveTo>
                  <a:pt x="794638" y="0"/>
                </a:moveTo>
                <a:lnTo>
                  <a:pt x="794638" y="28956"/>
                </a:lnTo>
                <a:lnTo>
                  <a:pt x="197484" y="28956"/>
                </a:lnTo>
                <a:lnTo>
                  <a:pt x="197484" y="0"/>
                </a:lnTo>
                <a:lnTo>
                  <a:pt x="0" y="57912"/>
                </a:lnTo>
                <a:lnTo>
                  <a:pt x="197484" y="115824"/>
                </a:lnTo>
                <a:lnTo>
                  <a:pt x="197484" y="86868"/>
                </a:lnTo>
                <a:lnTo>
                  <a:pt x="794638" y="86868"/>
                </a:lnTo>
                <a:lnTo>
                  <a:pt x="794638" y="115824"/>
                </a:lnTo>
                <a:lnTo>
                  <a:pt x="992123" y="57912"/>
                </a:lnTo>
                <a:lnTo>
                  <a:pt x="794638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 descr=""/>
          <p:cNvSpPr/>
          <p:nvPr/>
        </p:nvSpPr>
        <p:spPr>
          <a:xfrm>
            <a:off x="7442454" y="4909565"/>
            <a:ext cx="85725" cy="193675"/>
          </a:xfrm>
          <a:custGeom>
            <a:avLst/>
            <a:gdLst/>
            <a:ahLst/>
            <a:cxnLst/>
            <a:rect l="l" t="t" r="r" b="b"/>
            <a:pathLst>
              <a:path w="85725" h="193675">
                <a:moveTo>
                  <a:pt x="79248" y="0"/>
                </a:moveTo>
                <a:lnTo>
                  <a:pt x="79248" y="118872"/>
                </a:lnTo>
              </a:path>
              <a:path w="85725" h="193675">
                <a:moveTo>
                  <a:pt x="85344" y="106680"/>
                </a:moveTo>
                <a:lnTo>
                  <a:pt x="0" y="193548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83" name="object 283" descr=""/>
          <p:cNvGrpSpPr/>
          <p:nvPr/>
        </p:nvGrpSpPr>
        <p:grpSpPr>
          <a:xfrm>
            <a:off x="5733288" y="4336541"/>
            <a:ext cx="510540" cy="461009"/>
            <a:chOff x="5733288" y="4336541"/>
            <a:chExt cx="510540" cy="461009"/>
          </a:xfrm>
        </p:grpSpPr>
        <p:sp>
          <p:nvSpPr>
            <p:cNvPr id="284" name="object 284" descr=""/>
            <p:cNvSpPr/>
            <p:nvPr/>
          </p:nvSpPr>
          <p:spPr>
            <a:xfrm>
              <a:off x="5737860" y="4424171"/>
              <a:ext cx="501650" cy="368935"/>
            </a:xfrm>
            <a:custGeom>
              <a:avLst/>
              <a:gdLst/>
              <a:ahLst/>
              <a:cxnLst/>
              <a:rect l="l" t="t" r="r" b="b"/>
              <a:pathLst>
                <a:path w="501650" h="368935">
                  <a:moveTo>
                    <a:pt x="501396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501396" y="368807"/>
                  </a:lnTo>
                  <a:lnTo>
                    <a:pt x="501396" y="0"/>
                  </a:lnTo>
                  <a:close/>
                </a:path>
              </a:pathLst>
            </a:custGeom>
            <a:solidFill>
              <a:srgbClr val="9966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 descr=""/>
            <p:cNvSpPr/>
            <p:nvPr/>
          </p:nvSpPr>
          <p:spPr>
            <a:xfrm>
              <a:off x="5737860" y="4424171"/>
              <a:ext cx="501650" cy="368935"/>
            </a:xfrm>
            <a:custGeom>
              <a:avLst/>
              <a:gdLst/>
              <a:ahLst/>
              <a:cxnLst/>
              <a:rect l="l" t="t" r="r" b="b"/>
              <a:pathLst>
                <a:path w="501650" h="368935">
                  <a:moveTo>
                    <a:pt x="0" y="368807"/>
                  </a:moveTo>
                  <a:lnTo>
                    <a:pt x="501396" y="368807"/>
                  </a:lnTo>
                  <a:lnTo>
                    <a:pt x="501396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6" name="object 28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811012" y="4474463"/>
              <a:ext cx="85344" cy="237744"/>
            </a:xfrm>
            <a:prstGeom prst="rect">
              <a:avLst/>
            </a:prstGeom>
          </p:spPr>
        </p:pic>
        <p:sp>
          <p:nvSpPr>
            <p:cNvPr id="287" name="object 287" descr=""/>
            <p:cNvSpPr/>
            <p:nvPr/>
          </p:nvSpPr>
          <p:spPr>
            <a:xfrm>
              <a:off x="5811012" y="4474463"/>
              <a:ext cx="85725" cy="238125"/>
            </a:xfrm>
            <a:custGeom>
              <a:avLst/>
              <a:gdLst/>
              <a:ahLst/>
              <a:cxnLst/>
              <a:rect l="l" t="t" r="r" b="b"/>
              <a:pathLst>
                <a:path w="85725" h="238125">
                  <a:moveTo>
                    <a:pt x="0" y="237744"/>
                  </a:moveTo>
                  <a:lnTo>
                    <a:pt x="85344" y="237744"/>
                  </a:lnTo>
                  <a:lnTo>
                    <a:pt x="85344" y="0"/>
                  </a:lnTo>
                  <a:lnTo>
                    <a:pt x="0" y="0"/>
                  </a:lnTo>
                  <a:lnTo>
                    <a:pt x="0" y="2377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8" name="object 288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951220" y="4474463"/>
              <a:ext cx="85344" cy="237744"/>
            </a:xfrm>
            <a:prstGeom prst="rect">
              <a:avLst/>
            </a:prstGeom>
          </p:spPr>
        </p:pic>
        <p:sp>
          <p:nvSpPr>
            <p:cNvPr id="289" name="object 289" descr=""/>
            <p:cNvSpPr/>
            <p:nvPr/>
          </p:nvSpPr>
          <p:spPr>
            <a:xfrm>
              <a:off x="5951220" y="4474463"/>
              <a:ext cx="85725" cy="238125"/>
            </a:xfrm>
            <a:custGeom>
              <a:avLst/>
              <a:gdLst/>
              <a:ahLst/>
              <a:cxnLst/>
              <a:rect l="l" t="t" r="r" b="b"/>
              <a:pathLst>
                <a:path w="85725" h="238125">
                  <a:moveTo>
                    <a:pt x="0" y="237744"/>
                  </a:moveTo>
                  <a:lnTo>
                    <a:pt x="85344" y="237744"/>
                  </a:lnTo>
                  <a:lnTo>
                    <a:pt x="85344" y="0"/>
                  </a:lnTo>
                  <a:lnTo>
                    <a:pt x="0" y="0"/>
                  </a:lnTo>
                  <a:lnTo>
                    <a:pt x="0" y="2377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0" name="object 290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88380" y="4474463"/>
              <a:ext cx="85344" cy="237744"/>
            </a:xfrm>
            <a:prstGeom prst="rect">
              <a:avLst/>
            </a:prstGeom>
          </p:spPr>
        </p:pic>
        <p:sp>
          <p:nvSpPr>
            <p:cNvPr id="291" name="object 291" descr=""/>
            <p:cNvSpPr/>
            <p:nvPr/>
          </p:nvSpPr>
          <p:spPr>
            <a:xfrm>
              <a:off x="6088380" y="4474463"/>
              <a:ext cx="85725" cy="238125"/>
            </a:xfrm>
            <a:custGeom>
              <a:avLst/>
              <a:gdLst/>
              <a:ahLst/>
              <a:cxnLst/>
              <a:rect l="l" t="t" r="r" b="b"/>
              <a:pathLst>
                <a:path w="85725" h="238125">
                  <a:moveTo>
                    <a:pt x="0" y="237744"/>
                  </a:moveTo>
                  <a:lnTo>
                    <a:pt x="85344" y="237744"/>
                  </a:lnTo>
                  <a:lnTo>
                    <a:pt x="85344" y="0"/>
                  </a:lnTo>
                  <a:lnTo>
                    <a:pt x="0" y="0"/>
                  </a:lnTo>
                  <a:lnTo>
                    <a:pt x="0" y="2377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5855970" y="4336541"/>
              <a:ext cx="280670" cy="142240"/>
            </a:xfrm>
            <a:custGeom>
              <a:avLst/>
              <a:gdLst/>
              <a:ahLst/>
              <a:cxnLst/>
              <a:rect l="l" t="t" r="r" b="b"/>
              <a:pathLst>
                <a:path w="280670" h="142239">
                  <a:moveTo>
                    <a:pt x="0" y="135636"/>
                  </a:moveTo>
                  <a:lnTo>
                    <a:pt x="0" y="0"/>
                  </a:lnTo>
                </a:path>
                <a:path w="280670" h="142239">
                  <a:moveTo>
                    <a:pt x="141731" y="135636"/>
                  </a:moveTo>
                  <a:lnTo>
                    <a:pt x="141731" y="0"/>
                  </a:lnTo>
                </a:path>
                <a:path w="280670" h="142239">
                  <a:moveTo>
                    <a:pt x="280415" y="141732"/>
                  </a:moveTo>
                  <a:lnTo>
                    <a:pt x="280415" y="762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5843016" y="4517135"/>
              <a:ext cx="300355" cy="165100"/>
            </a:xfrm>
            <a:custGeom>
              <a:avLst/>
              <a:gdLst/>
              <a:ahLst/>
              <a:cxnLst/>
              <a:rect l="l" t="t" r="r" b="b"/>
              <a:pathLst>
                <a:path w="300354" h="165100">
                  <a:moveTo>
                    <a:pt x="0" y="158495"/>
                  </a:moveTo>
                  <a:lnTo>
                    <a:pt x="158496" y="0"/>
                  </a:lnTo>
                </a:path>
                <a:path w="300354" h="165100">
                  <a:moveTo>
                    <a:pt x="153924" y="155447"/>
                  </a:moveTo>
                  <a:lnTo>
                    <a:pt x="300228" y="0"/>
                  </a:lnTo>
                </a:path>
                <a:path w="300354" h="165100">
                  <a:moveTo>
                    <a:pt x="286512" y="164591"/>
                  </a:moveTo>
                  <a:lnTo>
                    <a:pt x="1524" y="30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4" name="object 294" descr=""/>
          <p:cNvSpPr/>
          <p:nvPr/>
        </p:nvSpPr>
        <p:spPr>
          <a:xfrm>
            <a:off x="5048250" y="5097017"/>
            <a:ext cx="2414270" cy="0"/>
          </a:xfrm>
          <a:custGeom>
            <a:avLst/>
            <a:gdLst/>
            <a:ahLst/>
            <a:cxnLst/>
            <a:rect l="l" t="t" r="r" b="b"/>
            <a:pathLst>
              <a:path w="2414270" h="0">
                <a:moveTo>
                  <a:pt x="241401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5" name="object 295" descr=""/>
          <p:cNvGrpSpPr/>
          <p:nvPr/>
        </p:nvGrpSpPr>
        <p:grpSpPr>
          <a:xfrm>
            <a:off x="2051304" y="3162300"/>
            <a:ext cx="516890" cy="708660"/>
            <a:chOff x="2051304" y="3162300"/>
            <a:chExt cx="516890" cy="708660"/>
          </a:xfrm>
        </p:grpSpPr>
        <p:sp>
          <p:nvSpPr>
            <p:cNvPr id="296" name="object 296" descr=""/>
            <p:cNvSpPr/>
            <p:nvPr/>
          </p:nvSpPr>
          <p:spPr>
            <a:xfrm>
              <a:off x="2055876" y="3166872"/>
              <a:ext cx="254635" cy="641985"/>
            </a:xfrm>
            <a:custGeom>
              <a:avLst/>
              <a:gdLst/>
              <a:ahLst/>
              <a:cxnLst/>
              <a:rect l="l" t="t" r="r" b="b"/>
              <a:pathLst>
                <a:path w="254635" h="641985">
                  <a:moveTo>
                    <a:pt x="254507" y="0"/>
                  </a:moveTo>
                  <a:lnTo>
                    <a:pt x="0" y="0"/>
                  </a:lnTo>
                  <a:lnTo>
                    <a:pt x="0" y="641604"/>
                  </a:lnTo>
                  <a:lnTo>
                    <a:pt x="254507" y="641604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2055876" y="3166872"/>
              <a:ext cx="254635" cy="641985"/>
            </a:xfrm>
            <a:custGeom>
              <a:avLst/>
              <a:gdLst/>
              <a:ahLst/>
              <a:cxnLst/>
              <a:rect l="l" t="t" r="r" b="b"/>
              <a:pathLst>
                <a:path w="254635" h="641985">
                  <a:moveTo>
                    <a:pt x="0" y="641604"/>
                  </a:moveTo>
                  <a:lnTo>
                    <a:pt x="254507" y="641604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6416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2119884" y="3224784"/>
              <a:ext cx="127000" cy="231775"/>
            </a:xfrm>
            <a:custGeom>
              <a:avLst/>
              <a:gdLst/>
              <a:ahLst/>
              <a:cxnLst/>
              <a:rect l="l" t="t" r="r" b="b"/>
              <a:pathLst>
                <a:path w="127000" h="231775">
                  <a:moveTo>
                    <a:pt x="126492" y="0"/>
                  </a:moveTo>
                  <a:lnTo>
                    <a:pt x="0" y="0"/>
                  </a:lnTo>
                  <a:lnTo>
                    <a:pt x="0" y="231648"/>
                  </a:lnTo>
                  <a:lnTo>
                    <a:pt x="126492" y="231648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2119884" y="3224784"/>
              <a:ext cx="127000" cy="231775"/>
            </a:xfrm>
            <a:custGeom>
              <a:avLst/>
              <a:gdLst/>
              <a:ahLst/>
              <a:cxnLst/>
              <a:rect l="l" t="t" r="r" b="b"/>
              <a:pathLst>
                <a:path w="127000" h="231775">
                  <a:moveTo>
                    <a:pt x="0" y="231648"/>
                  </a:moveTo>
                  <a:lnTo>
                    <a:pt x="126492" y="231648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23164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2310384" y="3166872"/>
              <a:ext cx="253365" cy="641985"/>
            </a:xfrm>
            <a:custGeom>
              <a:avLst/>
              <a:gdLst/>
              <a:ahLst/>
              <a:cxnLst/>
              <a:rect l="l" t="t" r="r" b="b"/>
              <a:pathLst>
                <a:path w="253364" h="641985">
                  <a:moveTo>
                    <a:pt x="252983" y="0"/>
                  </a:moveTo>
                  <a:lnTo>
                    <a:pt x="0" y="0"/>
                  </a:lnTo>
                  <a:lnTo>
                    <a:pt x="0" y="641604"/>
                  </a:lnTo>
                  <a:lnTo>
                    <a:pt x="252983" y="641604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2310384" y="3166872"/>
              <a:ext cx="253365" cy="641985"/>
            </a:xfrm>
            <a:custGeom>
              <a:avLst/>
              <a:gdLst/>
              <a:ahLst/>
              <a:cxnLst/>
              <a:rect l="l" t="t" r="r" b="b"/>
              <a:pathLst>
                <a:path w="253364" h="641985">
                  <a:moveTo>
                    <a:pt x="0" y="641604"/>
                  </a:moveTo>
                  <a:lnTo>
                    <a:pt x="252983" y="641604"/>
                  </a:lnTo>
                  <a:lnTo>
                    <a:pt x="252983" y="0"/>
                  </a:lnTo>
                  <a:lnTo>
                    <a:pt x="0" y="0"/>
                  </a:lnTo>
                  <a:lnTo>
                    <a:pt x="0" y="6416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2055876" y="3808476"/>
              <a:ext cx="508000" cy="58419"/>
            </a:xfrm>
            <a:custGeom>
              <a:avLst/>
              <a:gdLst/>
              <a:ahLst/>
              <a:cxnLst/>
              <a:rect l="l" t="t" r="r" b="b"/>
              <a:pathLst>
                <a:path w="508000" h="58420">
                  <a:moveTo>
                    <a:pt x="507492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507492" y="57912"/>
                  </a:lnTo>
                  <a:lnTo>
                    <a:pt x="50749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2055876" y="3808476"/>
              <a:ext cx="508000" cy="58419"/>
            </a:xfrm>
            <a:custGeom>
              <a:avLst/>
              <a:gdLst/>
              <a:ahLst/>
              <a:cxnLst/>
              <a:rect l="l" t="t" r="r" b="b"/>
              <a:pathLst>
                <a:path w="508000" h="58420">
                  <a:moveTo>
                    <a:pt x="0" y="57912"/>
                  </a:moveTo>
                  <a:lnTo>
                    <a:pt x="507492" y="57912"/>
                  </a:lnTo>
                  <a:lnTo>
                    <a:pt x="507492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4" name="object 304" descr=""/>
          <p:cNvGrpSpPr/>
          <p:nvPr/>
        </p:nvGrpSpPr>
        <p:grpSpPr>
          <a:xfrm>
            <a:off x="6376415" y="4142232"/>
            <a:ext cx="264160" cy="652780"/>
            <a:chOff x="6376415" y="4142232"/>
            <a:chExt cx="264160" cy="652780"/>
          </a:xfrm>
        </p:grpSpPr>
        <p:sp>
          <p:nvSpPr>
            <p:cNvPr id="305" name="object 305" descr=""/>
            <p:cNvSpPr/>
            <p:nvPr/>
          </p:nvSpPr>
          <p:spPr>
            <a:xfrm>
              <a:off x="6380987" y="4146804"/>
              <a:ext cx="254635" cy="643255"/>
            </a:xfrm>
            <a:custGeom>
              <a:avLst/>
              <a:gdLst/>
              <a:ahLst/>
              <a:cxnLst/>
              <a:rect l="l" t="t" r="r" b="b"/>
              <a:pathLst>
                <a:path w="254634" h="643254">
                  <a:moveTo>
                    <a:pt x="254508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254508" y="643128"/>
                  </a:lnTo>
                  <a:lnTo>
                    <a:pt x="25450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6380987" y="4146804"/>
              <a:ext cx="254635" cy="643255"/>
            </a:xfrm>
            <a:custGeom>
              <a:avLst/>
              <a:gdLst/>
              <a:ahLst/>
              <a:cxnLst/>
              <a:rect l="l" t="t" r="r" b="b"/>
              <a:pathLst>
                <a:path w="254634" h="643254">
                  <a:moveTo>
                    <a:pt x="0" y="643128"/>
                  </a:moveTo>
                  <a:lnTo>
                    <a:pt x="254508" y="643128"/>
                  </a:lnTo>
                  <a:lnTo>
                    <a:pt x="254508" y="0"/>
                  </a:lnTo>
                  <a:lnTo>
                    <a:pt x="0" y="0"/>
                  </a:lnTo>
                  <a:lnTo>
                    <a:pt x="0" y="643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6444995" y="4206240"/>
              <a:ext cx="127000" cy="233679"/>
            </a:xfrm>
            <a:custGeom>
              <a:avLst/>
              <a:gdLst/>
              <a:ahLst/>
              <a:cxnLst/>
              <a:rect l="l" t="t" r="r" b="b"/>
              <a:pathLst>
                <a:path w="127000" h="233679">
                  <a:moveTo>
                    <a:pt x="126492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126492" y="233172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6444995" y="4206240"/>
              <a:ext cx="127000" cy="233679"/>
            </a:xfrm>
            <a:custGeom>
              <a:avLst/>
              <a:gdLst/>
              <a:ahLst/>
              <a:cxnLst/>
              <a:rect l="l" t="t" r="r" b="b"/>
              <a:pathLst>
                <a:path w="127000" h="233679">
                  <a:moveTo>
                    <a:pt x="0" y="233172"/>
                  </a:moveTo>
                  <a:lnTo>
                    <a:pt x="126492" y="233172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9" name="object 309" descr=""/>
          <p:cNvGrpSpPr/>
          <p:nvPr/>
        </p:nvGrpSpPr>
        <p:grpSpPr>
          <a:xfrm>
            <a:off x="6376415" y="4142232"/>
            <a:ext cx="1343025" cy="710565"/>
            <a:chOff x="6376415" y="4142232"/>
            <a:chExt cx="1343025" cy="710565"/>
          </a:xfrm>
        </p:grpSpPr>
        <p:sp>
          <p:nvSpPr>
            <p:cNvPr id="310" name="object 310" descr=""/>
            <p:cNvSpPr/>
            <p:nvPr/>
          </p:nvSpPr>
          <p:spPr>
            <a:xfrm>
              <a:off x="6890003" y="4146804"/>
              <a:ext cx="253365" cy="643255"/>
            </a:xfrm>
            <a:custGeom>
              <a:avLst/>
              <a:gdLst/>
              <a:ahLst/>
              <a:cxnLst/>
              <a:rect l="l" t="t" r="r" b="b"/>
              <a:pathLst>
                <a:path w="253365" h="643254">
                  <a:moveTo>
                    <a:pt x="252983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252983" y="643128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6890003" y="4146804"/>
              <a:ext cx="253365" cy="643255"/>
            </a:xfrm>
            <a:custGeom>
              <a:avLst/>
              <a:gdLst/>
              <a:ahLst/>
              <a:cxnLst/>
              <a:rect l="l" t="t" r="r" b="b"/>
              <a:pathLst>
                <a:path w="253365" h="643254">
                  <a:moveTo>
                    <a:pt x="0" y="643128"/>
                  </a:moveTo>
                  <a:lnTo>
                    <a:pt x="252983" y="643128"/>
                  </a:lnTo>
                  <a:lnTo>
                    <a:pt x="252983" y="0"/>
                  </a:lnTo>
                  <a:lnTo>
                    <a:pt x="0" y="0"/>
                  </a:lnTo>
                  <a:lnTo>
                    <a:pt x="0" y="643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7142987" y="4146804"/>
              <a:ext cx="254635" cy="643255"/>
            </a:xfrm>
            <a:custGeom>
              <a:avLst/>
              <a:gdLst/>
              <a:ahLst/>
              <a:cxnLst/>
              <a:rect l="l" t="t" r="r" b="b"/>
              <a:pathLst>
                <a:path w="254634" h="643254">
                  <a:moveTo>
                    <a:pt x="254507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254507" y="643128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7142987" y="4146804"/>
              <a:ext cx="254635" cy="643255"/>
            </a:xfrm>
            <a:custGeom>
              <a:avLst/>
              <a:gdLst/>
              <a:ahLst/>
              <a:cxnLst/>
              <a:rect l="l" t="t" r="r" b="b"/>
              <a:pathLst>
                <a:path w="254634" h="643254">
                  <a:moveTo>
                    <a:pt x="0" y="643128"/>
                  </a:moveTo>
                  <a:lnTo>
                    <a:pt x="254507" y="643128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643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7397495" y="4146804"/>
              <a:ext cx="317500" cy="643255"/>
            </a:xfrm>
            <a:custGeom>
              <a:avLst/>
              <a:gdLst/>
              <a:ahLst/>
              <a:cxnLst/>
              <a:rect l="l" t="t" r="r" b="b"/>
              <a:pathLst>
                <a:path w="317500" h="643254">
                  <a:moveTo>
                    <a:pt x="316992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316992" y="643128"/>
                  </a:lnTo>
                  <a:lnTo>
                    <a:pt x="31699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7397495" y="4146804"/>
              <a:ext cx="317500" cy="643255"/>
            </a:xfrm>
            <a:custGeom>
              <a:avLst/>
              <a:gdLst/>
              <a:ahLst/>
              <a:cxnLst/>
              <a:rect l="l" t="t" r="r" b="b"/>
              <a:pathLst>
                <a:path w="317500" h="643254">
                  <a:moveTo>
                    <a:pt x="0" y="643128"/>
                  </a:moveTo>
                  <a:lnTo>
                    <a:pt x="316992" y="643128"/>
                  </a:lnTo>
                  <a:lnTo>
                    <a:pt x="316992" y="0"/>
                  </a:lnTo>
                  <a:lnTo>
                    <a:pt x="0" y="0"/>
                  </a:lnTo>
                  <a:lnTo>
                    <a:pt x="0" y="643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6635495" y="4146804"/>
              <a:ext cx="254635" cy="643255"/>
            </a:xfrm>
            <a:custGeom>
              <a:avLst/>
              <a:gdLst/>
              <a:ahLst/>
              <a:cxnLst/>
              <a:rect l="l" t="t" r="r" b="b"/>
              <a:pathLst>
                <a:path w="254634" h="643254">
                  <a:moveTo>
                    <a:pt x="254507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254507" y="643128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6635495" y="4146804"/>
              <a:ext cx="254635" cy="643255"/>
            </a:xfrm>
            <a:custGeom>
              <a:avLst/>
              <a:gdLst/>
              <a:ahLst/>
              <a:cxnLst/>
              <a:rect l="l" t="t" r="r" b="b"/>
              <a:pathLst>
                <a:path w="254634" h="643254">
                  <a:moveTo>
                    <a:pt x="0" y="643128"/>
                  </a:moveTo>
                  <a:lnTo>
                    <a:pt x="254507" y="643128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643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6380987" y="4789932"/>
              <a:ext cx="1333500" cy="58419"/>
            </a:xfrm>
            <a:custGeom>
              <a:avLst/>
              <a:gdLst/>
              <a:ahLst/>
              <a:cxnLst/>
              <a:rect l="l" t="t" r="r" b="b"/>
              <a:pathLst>
                <a:path w="1333500" h="58420">
                  <a:moveTo>
                    <a:pt x="1333500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333500" y="57912"/>
                  </a:lnTo>
                  <a:lnTo>
                    <a:pt x="13335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6380987" y="4789932"/>
              <a:ext cx="1333500" cy="58419"/>
            </a:xfrm>
            <a:custGeom>
              <a:avLst/>
              <a:gdLst/>
              <a:ahLst/>
              <a:cxnLst/>
              <a:rect l="l" t="t" r="r" b="b"/>
              <a:pathLst>
                <a:path w="1333500" h="58420">
                  <a:moveTo>
                    <a:pt x="0" y="57912"/>
                  </a:moveTo>
                  <a:lnTo>
                    <a:pt x="1333500" y="57912"/>
                  </a:lnTo>
                  <a:lnTo>
                    <a:pt x="1333500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6809231" y="4337304"/>
              <a:ext cx="617220" cy="231775"/>
            </a:xfrm>
            <a:custGeom>
              <a:avLst/>
              <a:gdLst/>
              <a:ahLst/>
              <a:cxnLst/>
              <a:rect l="l" t="t" r="r" b="b"/>
              <a:pathLst>
                <a:path w="617220" h="231775">
                  <a:moveTo>
                    <a:pt x="617220" y="0"/>
                  </a:moveTo>
                  <a:lnTo>
                    <a:pt x="0" y="0"/>
                  </a:lnTo>
                  <a:lnTo>
                    <a:pt x="0" y="231648"/>
                  </a:lnTo>
                  <a:lnTo>
                    <a:pt x="617220" y="231648"/>
                  </a:lnTo>
                  <a:lnTo>
                    <a:pt x="61722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1" name="object 321" descr=""/>
          <p:cNvGrpSpPr/>
          <p:nvPr/>
        </p:nvGrpSpPr>
        <p:grpSpPr>
          <a:xfrm>
            <a:off x="3692652" y="3380232"/>
            <a:ext cx="576580" cy="363220"/>
            <a:chOff x="3692652" y="3380232"/>
            <a:chExt cx="576580" cy="363220"/>
          </a:xfrm>
        </p:grpSpPr>
        <p:sp>
          <p:nvSpPr>
            <p:cNvPr id="322" name="object 322" descr=""/>
            <p:cNvSpPr/>
            <p:nvPr/>
          </p:nvSpPr>
          <p:spPr>
            <a:xfrm>
              <a:off x="3881628" y="3386328"/>
              <a:ext cx="381000" cy="350520"/>
            </a:xfrm>
            <a:custGeom>
              <a:avLst/>
              <a:gdLst/>
              <a:ahLst/>
              <a:cxnLst/>
              <a:rect l="l" t="t" r="r" b="b"/>
              <a:pathLst>
                <a:path w="381000" h="350520">
                  <a:moveTo>
                    <a:pt x="381000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381000" y="35052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3881628" y="3386328"/>
              <a:ext cx="381000" cy="350520"/>
            </a:xfrm>
            <a:custGeom>
              <a:avLst/>
              <a:gdLst/>
              <a:ahLst/>
              <a:cxnLst/>
              <a:rect l="l" t="t" r="r" b="b"/>
              <a:pathLst>
                <a:path w="381000" h="350520">
                  <a:moveTo>
                    <a:pt x="0" y="350520"/>
                  </a:moveTo>
                  <a:lnTo>
                    <a:pt x="381000" y="35052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35052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3944112" y="3444240"/>
              <a:ext cx="254635" cy="231775"/>
            </a:xfrm>
            <a:custGeom>
              <a:avLst/>
              <a:gdLst/>
              <a:ahLst/>
              <a:cxnLst/>
              <a:rect l="l" t="t" r="r" b="b"/>
              <a:pathLst>
                <a:path w="254635" h="231775">
                  <a:moveTo>
                    <a:pt x="0" y="231648"/>
                  </a:moveTo>
                  <a:lnTo>
                    <a:pt x="254508" y="231648"/>
                  </a:lnTo>
                  <a:lnTo>
                    <a:pt x="254508" y="0"/>
                  </a:lnTo>
                  <a:lnTo>
                    <a:pt x="0" y="0"/>
                  </a:lnTo>
                  <a:lnTo>
                    <a:pt x="0" y="23164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5" name="object 325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692652" y="3439668"/>
              <a:ext cx="193548" cy="240792"/>
            </a:xfrm>
            <a:prstGeom prst="rect">
              <a:avLst/>
            </a:prstGeom>
          </p:spPr>
        </p:pic>
      </p:grpSp>
      <p:grpSp>
        <p:nvGrpSpPr>
          <p:cNvPr id="326" name="object 326" descr=""/>
          <p:cNvGrpSpPr/>
          <p:nvPr/>
        </p:nvGrpSpPr>
        <p:grpSpPr>
          <a:xfrm>
            <a:off x="1400555" y="3287267"/>
            <a:ext cx="608330" cy="184785"/>
            <a:chOff x="1400555" y="3287267"/>
            <a:chExt cx="608330" cy="184785"/>
          </a:xfrm>
        </p:grpSpPr>
        <p:sp>
          <p:nvSpPr>
            <p:cNvPr id="327" name="object 327" descr=""/>
            <p:cNvSpPr/>
            <p:nvPr/>
          </p:nvSpPr>
          <p:spPr>
            <a:xfrm>
              <a:off x="1627631" y="3291839"/>
              <a:ext cx="381000" cy="175260"/>
            </a:xfrm>
            <a:custGeom>
              <a:avLst/>
              <a:gdLst/>
              <a:ahLst/>
              <a:cxnLst/>
              <a:rect l="l" t="t" r="r" b="b"/>
              <a:pathLst>
                <a:path w="381000" h="175260">
                  <a:moveTo>
                    <a:pt x="310895" y="0"/>
                  </a:moveTo>
                  <a:lnTo>
                    <a:pt x="310895" y="43815"/>
                  </a:lnTo>
                  <a:lnTo>
                    <a:pt x="70104" y="43815"/>
                  </a:lnTo>
                  <a:lnTo>
                    <a:pt x="70104" y="0"/>
                  </a:lnTo>
                  <a:lnTo>
                    <a:pt x="0" y="87630"/>
                  </a:lnTo>
                  <a:lnTo>
                    <a:pt x="70104" y="175260"/>
                  </a:lnTo>
                  <a:lnTo>
                    <a:pt x="70104" y="131445"/>
                  </a:lnTo>
                  <a:lnTo>
                    <a:pt x="310895" y="131445"/>
                  </a:lnTo>
                  <a:lnTo>
                    <a:pt x="310895" y="175260"/>
                  </a:lnTo>
                  <a:lnTo>
                    <a:pt x="381000" y="87630"/>
                  </a:lnTo>
                  <a:lnTo>
                    <a:pt x="310895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8" name="object 328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400555" y="3287267"/>
              <a:ext cx="199644" cy="184404"/>
            </a:xfrm>
            <a:prstGeom prst="rect">
              <a:avLst/>
            </a:prstGeom>
          </p:spPr>
        </p:pic>
      </p:grpSp>
      <p:sp>
        <p:nvSpPr>
          <p:cNvPr id="329" name="object 329" descr=""/>
          <p:cNvSpPr/>
          <p:nvPr/>
        </p:nvSpPr>
        <p:spPr>
          <a:xfrm>
            <a:off x="6868668" y="2045207"/>
            <a:ext cx="181610" cy="325120"/>
          </a:xfrm>
          <a:custGeom>
            <a:avLst/>
            <a:gdLst/>
            <a:ahLst/>
            <a:cxnLst/>
            <a:rect l="l" t="t" r="r" b="b"/>
            <a:pathLst>
              <a:path w="181609" h="325119">
                <a:moveTo>
                  <a:pt x="90677" y="0"/>
                </a:moveTo>
                <a:lnTo>
                  <a:pt x="0" y="65024"/>
                </a:lnTo>
                <a:lnTo>
                  <a:pt x="45338" y="65024"/>
                </a:lnTo>
                <a:lnTo>
                  <a:pt x="45338" y="259587"/>
                </a:lnTo>
                <a:lnTo>
                  <a:pt x="0" y="259587"/>
                </a:lnTo>
                <a:lnTo>
                  <a:pt x="90677" y="324612"/>
                </a:lnTo>
                <a:lnTo>
                  <a:pt x="181355" y="259587"/>
                </a:lnTo>
                <a:lnTo>
                  <a:pt x="136016" y="259587"/>
                </a:lnTo>
                <a:lnTo>
                  <a:pt x="136016" y="65024"/>
                </a:lnTo>
                <a:lnTo>
                  <a:pt x="181355" y="65024"/>
                </a:lnTo>
                <a:lnTo>
                  <a:pt x="90677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 descr=""/>
          <p:cNvSpPr/>
          <p:nvPr/>
        </p:nvSpPr>
        <p:spPr>
          <a:xfrm>
            <a:off x="3381755" y="3942588"/>
            <a:ext cx="992505" cy="117475"/>
          </a:xfrm>
          <a:custGeom>
            <a:avLst/>
            <a:gdLst/>
            <a:ahLst/>
            <a:cxnLst/>
            <a:rect l="l" t="t" r="r" b="b"/>
            <a:pathLst>
              <a:path w="992504" h="117475">
                <a:moveTo>
                  <a:pt x="792099" y="0"/>
                </a:moveTo>
                <a:lnTo>
                  <a:pt x="792099" y="29337"/>
                </a:lnTo>
                <a:lnTo>
                  <a:pt x="200025" y="29337"/>
                </a:lnTo>
                <a:lnTo>
                  <a:pt x="200025" y="0"/>
                </a:lnTo>
                <a:lnTo>
                  <a:pt x="0" y="58674"/>
                </a:lnTo>
                <a:lnTo>
                  <a:pt x="200025" y="117348"/>
                </a:lnTo>
                <a:lnTo>
                  <a:pt x="200025" y="88011"/>
                </a:lnTo>
                <a:lnTo>
                  <a:pt x="792099" y="88011"/>
                </a:lnTo>
                <a:lnTo>
                  <a:pt x="792099" y="117348"/>
                </a:lnTo>
                <a:lnTo>
                  <a:pt x="992124" y="58674"/>
                </a:lnTo>
                <a:lnTo>
                  <a:pt x="792099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 descr=""/>
          <p:cNvSpPr/>
          <p:nvPr/>
        </p:nvSpPr>
        <p:spPr>
          <a:xfrm>
            <a:off x="5893308" y="2930651"/>
            <a:ext cx="737870" cy="117475"/>
          </a:xfrm>
          <a:custGeom>
            <a:avLst/>
            <a:gdLst/>
            <a:ahLst/>
            <a:cxnLst/>
            <a:rect l="l" t="t" r="r" b="b"/>
            <a:pathLst>
              <a:path w="737870" h="117475">
                <a:moveTo>
                  <a:pt x="605789" y="0"/>
                </a:moveTo>
                <a:lnTo>
                  <a:pt x="605789" y="29337"/>
                </a:lnTo>
                <a:lnTo>
                  <a:pt x="131825" y="29337"/>
                </a:lnTo>
                <a:lnTo>
                  <a:pt x="131825" y="0"/>
                </a:lnTo>
                <a:lnTo>
                  <a:pt x="0" y="58674"/>
                </a:lnTo>
                <a:lnTo>
                  <a:pt x="131825" y="117348"/>
                </a:lnTo>
                <a:lnTo>
                  <a:pt x="131825" y="88011"/>
                </a:lnTo>
                <a:lnTo>
                  <a:pt x="605789" y="88011"/>
                </a:lnTo>
                <a:lnTo>
                  <a:pt x="605789" y="117348"/>
                </a:lnTo>
                <a:lnTo>
                  <a:pt x="737615" y="58674"/>
                </a:lnTo>
                <a:lnTo>
                  <a:pt x="605789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2" name="object 332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6036564" y="2596895"/>
            <a:ext cx="199644" cy="184404"/>
          </a:xfrm>
          <a:prstGeom prst="rect">
            <a:avLst/>
          </a:prstGeom>
        </p:spPr>
      </p:pic>
      <p:sp>
        <p:nvSpPr>
          <p:cNvPr id="333" name="object 333" descr=""/>
          <p:cNvSpPr/>
          <p:nvPr/>
        </p:nvSpPr>
        <p:spPr>
          <a:xfrm>
            <a:off x="6000750" y="4863846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0"/>
                </a:moveTo>
                <a:lnTo>
                  <a:pt x="0" y="62483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 descr=""/>
          <p:cNvSpPr/>
          <p:nvPr/>
        </p:nvSpPr>
        <p:spPr>
          <a:xfrm>
            <a:off x="6064758" y="4912614"/>
            <a:ext cx="1016635" cy="71755"/>
          </a:xfrm>
          <a:custGeom>
            <a:avLst/>
            <a:gdLst/>
            <a:ahLst/>
            <a:cxnLst/>
            <a:rect l="l" t="t" r="r" b="b"/>
            <a:pathLst>
              <a:path w="1016634" h="71754">
                <a:moveTo>
                  <a:pt x="0" y="68580"/>
                </a:moveTo>
                <a:lnTo>
                  <a:pt x="952499" y="68580"/>
                </a:lnTo>
              </a:path>
              <a:path w="1016634" h="71754">
                <a:moveTo>
                  <a:pt x="944880" y="71628"/>
                </a:moveTo>
                <a:lnTo>
                  <a:pt x="1016508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5" name="object 335" descr=""/>
          <p:cNvGrpSpPr/>
          <p:nvPr/>
        </p:nvGrpSpPr>
        <p:grpSpPr>
          <a:xfrm>
            <a:off x="4849367" y="3854196"/>
            <a:ext cx="1900555" cy="279400"/>
            <a:chOff x="4849367" y="3854196"/>
            <a:chExt cx="1900555" cy="279400"/>
          </a:xfrm>
        </p:grpSpPr>
        <p:sp>
          <p:nvSpPr>
            <p:cNvPr id="336" name="object 336" descr=""/>
            <p:cNvSpPr/>
            <p:nvPr/>
          </p:nvSpPr>
          <p:spPr>
            <a:xfrm>
              <a:off x="4849367" y="3854196"/>
              <a:ext cx="1900555" cy="58419"/>
            </a:xfrm>
            <a:custGeom>
              <a:avLst/>
              <a:gdLst/>
              <a:ahLst/>
              <a:cxnLst/>
              <a:rect l="l" t="t" r="r" b="b"/>
              <a:pathLst>
                <a:path w="1900554" h="58420">
                  <a:moveTo>
                    <a:pt x="1900428" y="0"/>
                  </a:moveTo>
                  <a:lnTo>
                    <a:pt x="0" y="0"/>
                  </a:lnTo>
                  <a:lnTo>
                    <a:pt x="0" y="57911"/>
                  </a:lnTo>
                  <a:lnTo>
                    <a:pt x="1900428" y="57911"/>
                  </a:lnTo>
                  <a:lnTo>
                    <a:pt x="1900428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7" name="object 337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519672" y="3886200"/>
              <a:ext cx="134111" cy="246887"/>
            </a:xfrm>
            <a:prstGeom prst="rect">
              <a:avLst/>
            </a:prstGeom>
          </p:spPr>
        </p:pic>
      </p:grpSp>
      <p:sp>
        <p:nvSpPr>
          <p:cNvPr id="338" name="object 338" descr=""/>
          <p:cNvSpPr/>
          <p:nvPr/>
        </p:nvSpPr>
        <p:spPr>
          <a:xfrm>
            <a:off x="3156204" y="3535679"/>
            <a:ext cx="586740" cy="56515"/>
          </a:xfrm>
          <a:custGeom>
            <a:avLst/>
            <a:gdLst/>
            <a:ahLst/>
            <a:cxnLst/>
            <a:rect l="l" t="t" r="r" b="b"/>
            <a:pathLst>
              <a:path w="586739" h="56514">
                <a:moveTo>
                  <a:pt x="586740" y="0"/>
                </a:moveTo>
                <a:lnTo>
                  <a:pt x="0" y="0"/>
                </a:lnTo>
                <a:lnTo>
                  <a:pt x="0" y="56388"/>
                </a:lnTo>
                <a:lnTo>
                  <a:pt x="586740" y="56388"/>
                </a:lnTo>
                <a:lnTo>
                  <a:pt x="586740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9" name="object 339" descr=""/>
          <p:cNvGrpSpPr/>
          <p:nvPr/>
        </p:nvGrpSpPr>
        <p:grpSpPr>
          <a:xfrm>
            <a:off x="3011423" y="3579876"/>
            <a:ext cx="376555" cy="447040"/>
            <a:chOff x="3011423" y="3579876"/>
            <a:chExt cx="376555" cy="447040"/>
          </a:xfrm>
        </p:grpSpPr>
        <p:sp>
          <p:nvSpPr>
            <p:cNvPr id="340" name="object 340" descr=""/>
            <p:cNvSpPr/>
            <p:nvPr/>
          </p:nvSpPr>
          <p:spPr>
            <a:xfrm>
              <a:off x="3017519" y="3695700"/>
              <a:ext cx="364490" cy="325120"/>
            </a:xfrm>
            <a:custGeom>
              <a:avLst/>
              <a:gdLst/>
              <a:ahLst/>
              <a:cxnLst/>
              <a:rect l="l" t="t" r="r" b="b"/>
              <a:pathLst>
                <a:path w="364489" h="325120">
                  <a:moveTo>
                    <a:pt x="364235" y="0"/>
                  </a:moveTo>
                  <a:lnTo>
                    <a:pt x="0" y="0"/>
                  </a:lnTo>
                  <a:lnTo>
                    <a:pt x="0" y="324612"/>
                  </a:lnTo>
                  <a:lnTo>
                    <a:pt x="364235" y="324612"/>
                  </a:lnTo>
                  <a:lnTo>
                    <a:pt x="364235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 descr=""/>
            <p:cNvSpPr/>
            <p:nvPr/>
          </p:nvSpPr>
          <p:spPr>
            <a:xfrm>
              <a:off x="3017519" y="3695700"/>
              <a:ext cx="364490" cy="325120"/>
            </a:xfrm>
            <a:custGeom>
              <a:avLst/>
              <a:gdLst/>
              <a:ahLst/>
              <a:cxnLst/>
              <a:rect l="l" t="t" r="r" b="b"/>
              <a:pathLst>
                <a:path w="364489" h="325120">
                  <a:moveTo>
                    <a:pt x="0" y="324612"/>
                  </a:moveTo>
                  <a:lnTo>
                    <a:pt x="364235" y="324612"/>
                  </a:lnTo>
                  <a:lnTo>
                    <a:pt x="364235" y="0"/>
                  </a:lnTo>
                  <a:lnTo>
                    <a:pt x="0" y="0"/>
                  </a:lnTo>
                  <a:lnTo>
                    <a:pt x="0" y="32461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2" name="object 342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060191" y="3732276"/>
              <a:ext cx="272796" cy="88392"/>
            </a:xfrm>
            <a:prstGeom prst="rect">
              <a:avLst/>
            </a:prstGeom>
          </p:spPr>
        </p:pic>
        <p:pic>
          <p:nvPicPr>
            <p:cNvPr id="343" name="object 343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099815" y="3849624"/>
              <a:ext cx="198120" cy="129540"/>
            </a:xfrm>
            <a:prstGeom prst="rect">
              <a:avLst/>
            </a:prstGeom>
          </p:spPr>
        </p:pic>
        <p:pic>
          <p:nvPicPr>
            <p:cNvPr id="344" name="object 344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124199" y="3579876"/>
              <a:ext cx="129539" cy="111251"/>
            </a:xfrm>
            <a:prstGeom prst="rect">
              <a:avLst/>
            </a:prstGeom>
          </p:spPr>
        </p:pic>
      </p:grpSp>
      <p:grpSp>
        <p:nvGrpSpPr>
          <p:cNvPr id="345" name="object 345" descr=""/>
          <p:cNvGrpSpPr/>
          <p:nvPr/>
        </p:nvGrpSpPr>
        <p:grpSpPr>
          <a:xfrm>
            <a:off x="2787395" y="2583179"/>
            <a:ext cx="213360" cy="1229995"/>
            <a:chOff x="2787395" y="2583179"/>
            <a:chExt cx="213360" cy="1229995"/>
          </a:xfrm>
        </p:grpSpPr>
        <p:sp>
          <p:nvSpPr>
            <p:cNvPr id="346" name="object 346" descr=""/>
            <p:cNvSpPr/>
            <p:nvPr/>
          </p:nvSpPr>
          <p:spPr>
            <a:xfrm>
              <a:off x="2787395" y="2583179"/>
              <a:ext cx="66040" cy="1198245"/>
            </a:xfrm>
            <a:custGeom>
              <a:avLst/>
              <a:gdLst/>
              <a:ahLst/>
              <a:cxnLst/>
              <a:rect l="l" t="t" r="r" b="b"/>
              <a:pathLst>
                <a:path w="66039" h="1198245">
                  <a:moveTo>
                    <a:pt x="65531" y="0"/>
                  </a:moveTo>
                  <a:lnTo>
                    <a:pt x="0" y="0"/>
                  </a:lnTo>
                  <a:lnTo>
                    <a:pt x="0" y="1197864"/>
                  </a:lnTo>
                  <a:lnTo>
                    <a:pt x="65531" y="1197864"/>
                  </a:lnTo>
                  <a:lnTo>
                    <a:pt x="65531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7" name="object 347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788919" y="3703319"/>
              <a:ext cx="211836" cy="109728"/>
            </a:xfrm>
            <a:prstGeom prst="rect">
              <a:avLst/>
            </a:prstGeom>
          </p:spPr>
        </p:pic>
      </p:grpSp>
      <p:sp>
        <p:nvSpPr>
          <p:cNvPr id="348" name="object 348" descr=""/>
          <p:cNvSpPr/>
          <p:nvPr/>
        </p:nvSpPr>
        <p:spPr>
          <a:xfrm>
            <a:off x="6650735" y="3102864"/>
            <a:ext cx="137160" cy="780415"/>
          </a:xfrm>
          <a:custGeom>
            <a:avLst/>
            <a:gdLst/>
            <a:ahLst/>
            <a:cxnLst/>
            <a:rect l="l" t="t" r="r" b="b"/>
            <a:pathLst>
              <a:path w="137159" h="780414">
                <a:moveTo>
                  <a:pt x="68580" y="0"/>
                </a:moveTo>
                <a:lnTo>
                  <a:pt x="0" y="103631"/>
                </a:lnTo>
                <a:lnTo>
                  <a:pt x="30353" y="103631"/>
                </a:lnTo>
                <a:lnTo>
                  <a:pt x="30353" y="780288"/>
                </a:lnTo>
                <a:lnTo>
                  <a:pt x="106807" y="780288"/>
                </a:lnTo>
                <a:lnTo>
                  <a:pt x="106807" y="103631"/>
                </a:lnTo>
                <a:lnTo>
                  <a:pt x="137160" y="103631"/>
                </a:lnTo>
                <a:lnTo>
                  <a:pt x="68580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49" name="object 349" descr=""/>
          <p:cNvGrpSpPr/>
          <p:nvPr/>
        </p:nvGrpSpPr>
        <p:grpSpPr>
          <a:xfrm>
            <a:off x="7103364" y="1537716"/>
            <a:ext cx="271780" cy="416559"/>
            <a:chOff x="7103364" y="1537716"/>
            <a:chExt cx="271780" cy="416559"/>
          </a:xfrm>
        </p:grpSpPr>
        <p:sp>
          <p:nvSpPr>
            <p:cNvPr id="350" name="object 350" descr=""/>
            <p:cNvSpPr/>
            <p:nvPr/>
          </p:nvSpPr>
          <p:spPr>
            <a:xfrm>
              <a:off x="7115556" y="1658112"/>
              <a:ext cx="254635" cy="291465"/>
            </a:xfrm>
            <a:custGeom>
              <a:avLst/>
              <a:gdLst/>
              <a:ahLst/>
              <a:cxnLst/>
              <a:rect l="l" t="t" r="r" b="b"/>
              <a:pathLst>
                <a:path w="254634" h="291464">
                  <a:moveTo>
                    <a:pt x="254507" y="0"/>
                  </a:moveTo>
                  <a:lnTo>
                    <a:pt x="0" y="0"/>
                  </a:lnTo>
                  <a:lnTo>
                    <a:pt x="0" y="291084"/>
                  </a:lnTo>
                  <a:lnTo>
                    <a:pt x="254507" y="291084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7115556" y="1658112"/>
              <a:ext cx="254635" cy="291465"/>
            </a:xfrm>
            <a:custGeom>
              <a:avLst/>
              <a:gdLst/>
              <a:ahLst/>
              <a:cxnLst/>
              <a:rect l="l" t="t" r="r" b="b"/>
              <a:pathLst>
                <a:path w="254634" h="291464">
                  <a:moveTo>
                    <a:pt x="0" y="291084"/>
                  </a:moveTo>
                  <a:lnTo>
                    <a:pt x="254507" y="291084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2910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7107936" y="1542288"/>
              <a:ext cx="262255" cy="116205"/>
            </a:xfrm>
            <a:custGeom>
              <a:avLst/>
              <a:gdLst/>
              <a:ahLst/>
              <a:cxnLst/>
              <a:rect l="l" t="t" r="r" b="b"/>
              <a:pathLst>
                <a:path w="262254" h="116205">
                  <a:moveTo>
                    <a:pt x="262128" y="0"/>
                  </a:moveTo>
                  <a:lnTo>
                    <a:pt x="0" y="115824"/>
                  </a:lnTo>
                  <a:lnTo>
                    <a:pt x="262128" y="115824"/>
                  </a:lnTo>
                  <a:lnTo>
                    <a:pt x="26212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 descr=""/>
            <p:cNvSpPr/>
            <p:nvPr/>
          </p:nvSpPr>
          <p:spPr>
            <a:xfrm>
              <a:off x="7107936" y="1542288"/>
              <a:ext cx="262255" cy="116205"/>
            </a:xfrm>
            <a:custGeom>
              <a:avLst/>
              <a:gdLst/>
              <a:ahLst/>
              <a:cxnLst/>
              <a:rect l="l" t="t" r="r" b="b"/>
              <a:pathLst>
                <a:path w="262254" h="116205">
                  <a:moveTo>
                    <a:pt x="262128" y="115824"/>
                  </a:moveTo>
                  <a:lnTo>
                    <a:pt x="262128" y="0"/>
                  </a:lnTo>
                  <a:lnTo>
                    <a:pt x="0" y="115824"/>
                  </a:lnTo>
                  <a:lnTo>
                    <a:pt x="262128" y="1158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54" name="object 354" descr="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6591594" y="1454993"/>
            <a:ext cx="247916" cy="208282"/>
          </a:xfrm>
          <a:prstGeom prst="rect">
            <a:avLst/>
          </a:prstGeom>
        </p:spPr>
      </p:pic>
      <p:pic>
        <p:nvPicPr>
          <p:cNvPr id="355" name="object 355" descr="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6286794" y="1458041"/>
            <a:ext cx="247916" cy="208282"/>
          </a:xfrm>
          <a:prstGeom prst="rect">
            <a:avLst/>
          </a:prstGeom>
        </p:spPr>
      </p:pic>
      <p:pic>
        <p:nvPicPr>
          <p:cNvPr id="356" name="object 356" descr="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7376159" y="1543811"/>
            <a:ext cx="70103" cy="65532"/>
          </a:xfrm>
          <a:prstGeom prst="rect">
            <a:avLst/>
          </a:prstGeom>
        </p:spPr>
      </p:pic>
      <p:grpSp>
        <p:nvGrpSpPr>
          <p:cNvPr id="357" name="object 357" descr=""/>
          <p:cNvGrpSpPr/>
          <p:nvPr/>
        </p:nvGrpSpPr>
        <p:grpSpPr>
          <a:xfrm>
            <a:off x="6224015" y="1653539"/>
            <a:ext cx="760730" cy="300355"/>
            <a:chOff x="6224015" y="1653539"/>
            <a:chExt cx="760730" cy="300355"/>
          </a:xfrm>
        </p:grpSpPr>
        <p:sp>
          <p:nvSpPr>
            <p:cNvPr id="358" name="object 358" descr=""/>
            <p:cNvSpPr/>
            <p:nvPr/>
          </p:nvSpPr>
          <p:spPr>
            <a:xfrm>
              <a:off x="6228587" y="1658111"/>
              <a:ext cx="751840" cy="291465"/>
            </a:xfrm>
            <a:custGeom>
              <a:avLst/>
              <a:gdLst/>
              <a:ahLst/>
              <a:cxnLst/>
              <a:rect l="l" t="t" r="r" b="b"/>
              <a:pathLst>
                <a:path w="751840" h="291464">
                  <a:moveTo>
                    <a:pt x="751332" y="0"/>
                  </a:moveTo>
                  <a:lnTo>
                    <a:pt x="0" y="0"/>
                  </a:lnTo>
                  <a:lnTo>
                    <a:pt x="0" y="291084"/>
                  </a:lnTo>
                  <a:lnTo>
                    <a:pt x="751332" y="291084"/>
                  </a:lnTo>
                  <a:lnTo>
                    <a:pt x="75133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 descr=""/>
            <p:cNvSpPr/>
            <p:nvPr/>
          </p:nvSpPr>
          <p:spPr>
            <a:xfrm>
              <a:off x="6228587" y="1658111"/>
              <a:ext cx="751840" cy="291465"/>
            </a:xfrm>
            <a:custGeom>
              <a:avLst/>
              <a:gdLst/>
              <a:ahLst/>
              <a:cxnLst/>
              <a:rect l="l" t="t" r="r" b="b"/>
              <a:pathLst>
                <a:path w="751840" h="291464">
                  <a:moveTo>
                    <a:pt x="0" y="291084"/>
                  </a:moveTo>
                  <a:lnTo>
                    <a:pt x="751332" y="291084"/>
                  </a:lnTo>
                  <a:lnTo>
                    <a:pt x="751332" y="0"/>
                  </a:lnTo>
                  <a:lnTo>
                    <a:pt x="0" y="0"/>
                  </a:lnTo>
                  <a:lnTo>
                    <a:pt x="0" y="29108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0" name="object 360" descr=""/>
          <p:cNvSpPr/>
          <p:nvPr/>
        </p:nvSpPr>
        <p:spPr>
          <a:xfrm>
            <a:off x="5017770" y="4674870"/>
            <a:ext cx="40005" cy="431800"/>
          </a:xfrm>
          <a:custGeom>
            <a:avLst/>
            <a:gdLst/>
            <a:ahLst/>
            <a:cxnLst/>
            <a:rect l="l" t="t" r="r" b="b"/>
            <a:pathLst>
              <a:path w="40004" h="431800">
                <a:moveTo>
                  <a:pt x="7619" y="350519"/>
                </a:moveTo>
                <a:lnTo>
                  <a:pt x="7619" y="0"/>
                </a:lnTo>
              </a:path>
              <a:path w="40004" h="431800">
                <a:moveTo>
                  <a:pt x="0" y="335279"/>
                </a:moveTo>
                <a:lnTo>
                  <a:pt x="39624" y="431291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61" name="object 361" descr=""/>
          <p:cNvGrpSpPr/>
          <p:nvPr/>
        </p:nvGrpSpPr>
        <p:grpSpPr>
          <a:xfrm>
            <a:off x="6670547" y="2366772"/>
            <a:ext cx="1339850" cy="711835"/>
            <a:chOff x="6670547" y="2366772"/>
            <a:chExt cx="1339850" cy="711835"/>
          </a:xfrm>
        </p:grpSpPr>
        <p:sp>
          <p:nvSpPr>
            <p:cNvPr id="362" name="object 362" descr=""/>
            <p:cNvSpPr/>
            <p:nvPr/>
          </p:nvSpPr>
          <p:spPr>
            <a:xfrm>
              <a:off x="6675119" y="2371344"/>
              <a:ext cx="254635" cy="647700"/>
            </a:xfrm>
            <a:custGeom>
              <a:avLst/>
              <a:gdLst/>
              <a:ahLst/>
              <a:cxnLst/>
              <a:rect l="l" t="t" r="r" b="b"/>
              <a:pathLst>
                <a:path w="254634" h="647700">
                  <a:moveTo>
                    <a:pt x="254507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54507" y="647699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6675119" y="2371344"/>
              <a:ext cx="254635" cy="647700"/>
            </a:xfrm>
            <a:custGeom>
              <a:avLst/>
              <a:gdLst/>
              <a:ahLst/>
              <a:cxnLst/>
              <a:rect l="l" t="t" r="r" b="b"/>
              <a:pathLst>
                <a:path w="254634" h="647700">
                  <a:moveTo>
                    <a:pt x="0" y="647699"/>
                  </a:moveTo>
                  <a:lnTo>
                    <a:pt x="254507" y="647699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6476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 descr=""/>
            <p:cNvSpPr/>
            <p:nvPr/>
          </p:nvSpPr>
          <p:spPr>
            <a:xfrm>
              <a:off x="6739127" y="2430780"/>
              <a:ext cx="127000" cy="234950"/>
            </a:xfrm>
            <a:custGeom>
              <a:avLst/>
              <a:gdLst/>
              <a:ahLst/>
              <a:cxnLst/>
              <a:rect l="l" t="t" r="r" b="b"/>
              <a:pathLst>
                <a:path w="127000" h="234950">
                  <a:moveTo>
                    <a:pt x="126492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126492" y="234696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 descr=""/>
            <p:cNvSpPr/>
            <p:nvPr/>
          </p:nvSpPr>
          <p:spPr>
            <a:xfrm>
              <a:off x="6739127" y="2430780"/>
              <a:ext cx="127000" cy="234950"/>
            </a:xfrm>
            <a:custGeom>
              <a:avLst/>
              <a:gdLst/>
              <a:ahLst/>
              <a:cxnLst/>
              <a:rect l="l" t="t" r="r" b="b"/>
              <a:pathLst>
                <a:path w="127000" h="234950">
                  <a:moveTo>
                    <a:pt x="0" y="234696"/>
                  </a:moveTo>
                  <a:lnTo>
                    <a:pt x="126492" y="234696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6929627" y="2371344"/>
              <a:ext cx="253365" cy="647700"/>
            </a:xfrm>
            <a:custGeom>
              <a:avLst/>
              <a:gdLst/>
              <a:ahLst/>
              <a:cxnLst/>
              <a:rect l="l" t="t" r="r" b="b"/>
              <a:pathLst>
                <a:path w="253365" h="647700">
                  <a:moveTo>
                    <a:pt x="252983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52983" y="647699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6929627" y="2371344"/>
              <a:ext cx="253365" cy="647700"/>
            </a:xfrm>
            <a:custGeom>
              <a:avLst/>
              <a:gdLst/>
              <a:ahLst/>
              <a:cxnLst/>
              <a:rect l="l" t="t" r="r" b="b"/>
              <a:pathLst>
                <a:path w="253365" h="647700">
                  <a:moveTo>
                    <a:pt x="0" y="647699"/>
                  </a:moveTo>
                  <a:lnTo>
                    <a:pt x="252983" y="647699"/>
                  </a:lnTo>
                  <a:lnTo>
                    <a:pt x="252983" y="0"/>
                  </a:lnTo>
                  <a:lnTo>
                    <a:pt x="0" y="0"/>
                  </a:lnTo>
                  <a:lnTo>
                    <a:pt x="0" y="6476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6675119" y="3015995"/>
              <a:ext cx="1016635" cy="58419"/>
            </a:xfrm>
            <a:custGeom>
              <a:avLst/>
              <a:gdLst/>
              <a:ahLst/>
              <a:cxnLst/>
              <a:rect l="l" t="t" r="r" b="b"/>
              <a:pathLst>
                <a:path w="1016634" h="58419">
                  <a:moveTo>
                    <a:pt x="1016507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016507" y="57912"/>
                  </a:lnTo>
                  <a:lnTo>
                    <a:pt x="1016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6675119" y="3015995"/>
              <a:ext cx="1016635" cy="58419"/>
            </a:xfrm>
            <a:custGeom>
              <a:avLst/>
              <a:gdLst/>
              <a:ahLst/>
              <a:cxnLst/>
              <a:rect l="l" t="t" r="r" b="b"/>
              <a:pathLst>
                <a:path w="1016634" h="58419">
                  <a:moveTo>
                    <a:pt x="0" y="57912"/>
                  </a:moveTo>
                  <a:lnTo>
                    <a:pt x="1016507" y="57912"/>
                  </a:lnTo>
                  <a:lnTo>
                    <a:pt x="1016507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7182611" y="2371344"/>
              <a:ext cx="254635" cy="647700"/>
            </a:xfrm>
            <a:custGeom>
              <a:avLst/>
              <a:gdLst/>
              <a:ahLst/>
              <a:cxnLst/>
              <a:rect l="l" t="t" r="r" b="b"/>
              <a:pathLst>
                <a:path w="254634" h="647700">
                  <a:moveTo>
                    <a:pt x="254507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54507" y="647699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7182611" y="2371344"/>
              <a:ext cx="254635" cy="647700"/>
            </a:xfrm>
            <a:custGeom>
              <a:avLst/>
              <a:gdLst/>
              <a:ahLst/>
              <a:cxnLst/>
              <a:rect l="l" t="t" r="r" b="b"/>
              <a:pathLst>
                <a:path w="254634" h="647700">
                  <a:moveTo>
                    <a:pt x="0" y="647699"/>
                  </a:moveTo>
                  <a:lnTo>
                    <a:pt x="254507" y="647699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6476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 descr=""/>
            <p:cNvSpPr/>
            <p:nvPr/>
          </p:nvSpPr>
          <p:spPr>
            <a:xfrm>
              <a:off x="7437119" y="2371344"/>
              <a:ext cx="254635" cy="647700"/>
            </a:xfrm>
            <a:custGeom>
              <a:avLst/>
              <a:gdLst/>
              <a:ahLst/>
              <a:cxnLst/>
              <a:rect l="l" t="t" r="r" b="b"/>
              <a:pathLst>
                <a:path w="254634" h="647700">
                  <a:moveTo>
                    <a:pt x="254507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54507" y="647699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 descr=""/>
            <p:cNvSpPr/>
            <p:nvPr/>
          </p:nvSpPr>
          <p:spPr>
            <a:xfrm>
              <a:off x="7437119" y="2371344"/>
              <a:ext cx="254635" cy="647700"/>
            </a:xfrm>
            <a:custGeom>
              <a:avLst/>
              <a:gdLst/>
              <a:ahLst/>
              <a:cxnLst/>
              <a:rect l="l" t="t" r="r" b="b"/>
              <a:pathLst>
                <a:path w="254634" h="647700">
                  <a:moveTo>
                    <a:pt x="0" y="647699"/>
                  </a:moveTo>
                  <a:lnTo>
                    <a:pt x="254507" y="647699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6476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 descr=""/>
            <p:cNvSpPr/>
            <p:nvPr/>
          </p:nvSpPr>
          <p:spPr>
            <a:xfrm>
              <a:off x="6992111" y="2430780"/>
              <a:ext cx="128270" cy="234950"/>
            </a:xfrm>
            <a:custGeom>
              <a:avLst/>
              <a:gdLst/>
              <a:ahLst/>
              <a:cxnLst/>
              <a:rect l="l" t="t" r="r" b="b"/>
              <a:pathLst>
                <a:path w="128270" h="234950">
                  <a:moveTo>
                    <a:pt x="128016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128016" y="234696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 descr=""/>
            <p:cNvSpPr/>
            <p:nvPr/>
          </p:nvSpPr>
          <p:spPr>
            <a:xfrm>
              <a:off x="6992111" y="2430780"/>
              <a:ext cx="128270" cy="234950"/>
            </a:xfrm>
            <a:custGeom>
              <a:avLst/>
              <a:gdLst/>
              <a:ahLst/>
              <a:cxnLst/>
              <a:rect l="l" t="t" r="r" b="b"/>
              <a:pathLst>
                <a:path w="128270" h="234950">
                  <a:moveTo>
                    <a:pt x="0" y="234696"/>
                  </a:moveTo>
                  <a:lnTo>
                    <a:pt x="128016" y="234696"/>
                  </a:lnTo>
                  <a:lnTo>
                    <a:pt x="1280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 descr=""/>
            <p:cNvSpPr/>
            <p:nvPr/>
          </p:nvSpPr>
          <p:spPr>
            <a:xfrm>
              <a:off x="7246619" y="2430780"/>
              <a:ext cx="127000" cy="234950"/>
            </a:xfrm>
            <a:custGeom>
              <a:avLst/>
              <a:gdLst/>
              <a:ahLst/>
              <a:cxnLst/>
              <a:rect l="l" t="t" r="r" b="b"/>
              <a:pathLst>
                <a:path w="127000" h="234950">
                  <a:moveTo>
                    <a:pt x="126492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126492" y="234696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 descr=""/>
            <p:cNvSpPr/>
            <p:nvPr/>
          </p:nvSpPr>
          <p:spPr>
            <a:xfrm>
              <a:off x="7246619" y="2430780"/>
              <a:ext cx="127000" cy="234950"/>
            </a:xfrm>
            <a:custGeom>
              <a:avLst/>
              <a:gdLst/>
              <a:ahLst/>
              <a:cxnLst/>
              <a:rect l="l" t="t" r="r" b="b"/>
              <a:pathLst>
                <a:path w="127000" h="234950">
                  <a:moveTo>
                    <a:pt x="0" y="234696"/>
                  </a:moveTo>
                  <a:lnTo>
                    <a:pt x="126492" y="234696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7501127" y="2430780"/>
              <a:ext cx="127000" cy="234950"/>
            </a:xfrm>
            <a:custGeom>
              <a:avLst/>
              <a:gdLst/>
              <a:ahLst/>
              <a:cxnLst/>
              <a:rect l="l" t="t" r="r" b="b"/>
              <a:pathLst>
                <a:path w="127000" h="234950">
                  <a:moveTo>
                    <a:pt x="126492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126492" y="234696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7501127" y="2430780"/>
              <a:ext cx="127000" cy="234950"/>
            </a:xfrm>
            <a:custGeom>
              <a:avLst/>
              <a:gdLst/>
              <a:ahLst/>
              <a:cxnLst/>
              <a:rect l="l" t="t" r="r" b="b"/>
              <a:pathLst>
                <a:path w="127000" h="234950">
                  <a:moveTo>
                    <a:pt x="0" y="234696"/>
                  </a:moveTo>
                  <a:lnTo>
                    <a:pt x="126492" y="234696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7687055" y="2708147"/>
              <a:ext cx="323215" cy="123825"/>
            </a:xfrm>
            <a:custGeom>
              <a:avLst/>
              <a:gdLst/>
              <a:ahLst/>
              <a:cxnLst/>
              <a:rect l="l" t="t" r="r" b="b"/>
              <a:pathLst>
                <a:path w="323215" h="123825">
                  <a:moveTo>
                    <a:pt x="73787" y="0"/>
                  </a:moveTo>
                  <a:lnTo>
                    <a:pt x="0" y="61721"/>
                  </a:lnTo>
                  <a:lnTo>
                    <a:pt x="73787" y="123443"/>
                  </a:lnTo>
                  <a:lnTo>
                    <a:pt x="73787" y="92582"/>
                  </a:lnTo>
                  <a:lnTo>
                    <a:pt x="323088" y="92582"/>
                  </a:lnTo>
                  <a:lnTo>
                    <a:pt x="323088" y="30860"/>
                  </a:lnTo>
                  <a:lnTo>
                    <a:pt x="73787" y="30860"/>
                  </a:lnTo>
                  <a:lnTo>
                    <a:pt x="73787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1" name="object 381" descr=""/>
          <p:cNvSpPr/>
          <p:nvPr/>
        </p:nvSpPr>
        <p:spPr>
          <a:xfrm>
            <a:off x="7708392" y="2738627"/>
            <a:ext cx="304800" cy="1798320"/>
          </a:xfrm>
          <a:custGeom>
            <a:avLst/>
            <a:gdLst/>
            <a:ahLst/>
            <a:cxnLst/>
            <a:rect l="l" t="t" r="r" b="b"/>
            <a:pathLst>
              <a:path w="304800" h="1798320">
                <a:moveTo>
                  <a:pt x="304787" y="0"/>
                </a:moveTo>
                <a:lnTo>
                  <a:pt x="236220" y="0"/>
                </a:lnTo>
                <a:lnTo>
                  <a:pt x="236220" y="1705737"/>
                </a:lnTo>
                <a:lnTo>
                  <a:pt x="68961" y="1705737"/>
                </a:lnTo>
                <a:lnTo>
                  <a:pt x="68961" y="1674876"/>
                </a:lnTo>
                <a:lnTo>
                  <a:pt x="0" y="1736598"/>
                </a:lnTo>
                <a:lnTo>
                  <a:pt x="68961" y="1798320"/>
                </a:lnTo>
                <a:lnTo>
                  <a:pt x="68961" y="1767459"/>
                </a:lnTo>
                <a:lnTo>
                  <a:pt x="301752" y="1767459"/>
                </a:lnTo>
                <a:lnTo>
                  <a:pt x="301752" y="1754124"/>
                </a:lnTo>
                <a:lnTo>
                  <a:pt x="304787" y="1754124"/>
                </a:lnTo>
                <a:lnTo>
                  <a:pt x="304787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 descr=""/>
          <p:cNvSpPr/>
          <p:nvPr/>
        </p:nvSpPr>
        <p:spPr>
          <a:xfrm>
            <a:off x="6211823" y="2618232"/>
            <a:ext cx="381000" cy="151130"/>
          </a:xfrm>
          <a:custGeom>
            <a:avLst/>
            <a:gdLst/>
            <a:ahLst/>
            <a:cxnLst/>
            <a:rect l="l" t="t" r="r" b="b"/>
            <a:pathLst>
              <a:path w="381000" h="151130">
                <a:moveTo>
                  <a:pt x="284352" y="0"/>
                </a:moveTo>
                <a:lnTo>
                  <a:pt x="284352" y="50292"/>
                </a:lnTo>
                <a:lnTo>
                  <a:pt x="96647" y="50292"/>
                </a:lnTo>
                <a:lnTo>
                  <a:pt x="96647" y="0"/>
                </a:lnTo>
                <a:lnTo>
                  <a:pt x="0" y="75437"/>
                </a:lnTo>
                <a:lnTo>
                  <a:pt x="96647" y="150875"/>
                </a:lnTo>
                <a:lnTo>
                  <a:pt x="96647" y="100584"/>
                </a:lnTo>
                <a:lnTo>
                  <a:pt x="284352" y="100584"/>
                </a:lnTo>
                <a:lnTo>
                  <a:pt x="284352" y="150875"/>
                </a:lnTo>
                <a:lnTo>
                  <a:pt x="381000" y="75437"/>
                </a:lnTo>
                <a:lnTo>
                  <a:pt x="284352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 descr=""/>
          <p:cNvSpPr/>
          <p:nvPr/>
        </p:nvSpPr>
        <p:spPr>
          <a:xfrm>
            <a:off x="5993129" y="4909565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29">
                <a:moveTo>
                  <a:pt x="0" y="0"/>
                </a:moveTo>
                <a:lnTo>
                  <a:pt x="76200" y="74676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 descr=""/>
          <p:cNvSpPr/>
          <p:nvPr/>
        </p:nvSpPr>
        <p:spPr>
          <a:xfrm>
            <a:off x="4936235" y="1894332"/>
            <a:ext cx="615950" cy="347980"/>
          </a:xfrm>
          <a:custGeom>
            <a:avLst/>
            <a:gdLst/>
            <a:ahLst/>
            <a:cxnLst/>
            <a:rect l="l" t="t" r="r" b="b"/>
            <a:pathLst>
              <a:path w="615950" h="347980">
                <a:moveTo>
                  <a:pt x="615696" y="0"/>
                </a:moveTo>
                <a:lnTo>
                  <a:pt x="0" y="0"/>
                </a:lnTo>
                <a:lnTo>
                  <a:pt x="0" y="347472"/>
                </a:lnTo>
                <a:lnTo>
                  <a:pt x="615696" y="347472"/>
                </a:lnTo>
                <a:lnTo>
                  <a:pt x="615696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85" name="object 385" descr="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2310383" y="3927347"/>
            <a:ext cx="126492" cy="236219"/>
          </a:xfrm>
          <a:prstGeom prst="rect">
            <a:avLst/>
          </a:prstGeom>
        </p:spPr>
      </p:pic>
      <p:grpSp>
        <p:nvGrpSpPr>
          <p:cNvPr id="386" name="object 386" descr=""/>
          <p:cNvGrpSpPr/>
          <p:nvPr/>
        </p:nvGrpSpPr>
        <p:grpSpPr>
          <a:xfrm>
            <a:off x="2334514" y="1565973"/>
            <a:ext cx="226060" cy="102235"/>
            <a:chOff x="2334514" y="1565973"/>
            <a:chExt cx="226060" cy="102235"/>
          </a:xfrm>
        </p:grpSpPr>
        <p:pic>
          <p:nvPicPr>
            <p:cNvPr id="387" name="object 387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516362" y="1608836"/>
              <a:ext cx="20526" cy="47751"/>
            </a:xfrm>
            <a:prstGeom prst="rect">
              <a:avLst/>
            </a:prstGeom>
          </p:spPr>
        </p:pic>
        <p:sp>
          <p:nvSpPr>
            <p:cNvPr id="388" name="object 388" descr=""/>
            <p:cNvSpPr/>
            <p:nvPr/>
          </p:nvSpPr>
          <p:spPr>
            <a:xfrm>
              <a:off x="2516362" y="1608836"/>
              <a:ext cx="20955" cy="48260"/>
            </a:xfrm>
            <a:custGeom>
              <a:avLst/>
              <a:gdLst/>
              <a:ahLst/>
              <a:cxnLst/>
              <a:rect l="l" t="t" r="r" b="b"/>
              <a:pathLst>
                <a:path w="20955" h="48260">
                  <a:moveTo>
                    <a:pt x="4206" y="47751"/>
                  </a:moveTo>
                  <a:lnTo>
                    <a:pt x="1383" y="45059"/>
                  </a:lnTo>
                  <a:lnTo>
                    <a:pt x="0" y="39258"/>
                  </a:lnTo>
                  <a:lnTo>
                    <a:pt x="117" y="31196"/>
                  </a:lnTo>
                  <a:lnTo>
                    <a:pt x="16271" y="0"/>
                  </a:lnTo>
                  <a:lnTo>
                    <a:pt x="19113" y="2692"/>
                  </a:lnTo>
                  <a:lnTo>
                    <a:pt x="20526" y="8493"/>
                  </a:lnTo>
                  <a:lnTo>
                    <a:pt x="20415" y="16555"/>
                  </a:lnTo>
                  <a:lnTo>
                    <a:pt x="4206" y="47751"/>
                  </a:lnTo>
                  <a:close/>
                </a:path>
              </a:pathLst>
            </a:custGeom>
            <a:ln w="952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9" name="object 38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532578" y="1616837"/>
              <a:ext cx="22971" cy="46100"/>
            </a:xfrm>
            <a:prstGeom prst="rect">
              <a:avLst/>
            </a:prstGeom>
          </p:spPr>
        </p:pic>
        <p:sp>
          <p:nvSpPr>
            <p:cNvPr id="390" name="object 390" descr=""/>
            <p:cNvSpPr/>
            <p:nvPr/>
          </p:nvSpPr>
          <p:spPr>
            <a:xfrm>
              <a:off x="2532578" y="1616837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43" y="46100"/>
                  </a:moveTo>
                  <a:lnTo>
                    <a:pt x="2238" y="43308"/>
                  </a:lnTo>
                  <a:lnTo>
                    <a:pt x="309" y="37576"/>
                  </a:lnTo>
                  <a:lnTo>
                    <a:pt x="0" y="29723"/>
                  </a:lnTo>
                  <a:lnTo>
                    <a:pt x="1452" y="20574"/>
                  </a:lnTo>
                  <a:lnTo>
                    <a:pt x="4486" y="11751"/>
                  </a:lnTo>
                  <a:lnTo>
                    <a:pt x="8485" y="4952"/>
                  </a:lnTo>
                  <a:lnTo>
                    <a:pt x="12936" y="821"/>
                  </a:lnTo>
                  <a:lnTo>
                    <a:pt x="17327" y="0"/>
                  </a:lnTo>
                  <a:lnTo>
                    <a:pt x="20732" y="2792"/>
                  </a:lnTo>
                  <a:lnTo>
                    <a:pt x="22661" y="8524"/>
                  </a:lnTo>
                  <a:lnTo>
                    <a:pt x="22971" y="16377"/>
                  </a:lnTo>
                  <a:lnTo>
                    <a:pt x="21518" y="25526"/>
                  </a:lnTo>
                  <a:lnTo>
                    <a:pt x="18430" y="34349"/>
                  </a:lnTo>
                  <a:lnTo>
                    <a:pt x="14438" y="41148"/>
                  </a:lnTo>
                  <a:lnTo>
                    <a:pt x="10017" y="45279"/>
                  </a:lnTo>
                  <a:lnTo>
                    <a:pt x="5643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1" name="object 391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496002" y="1607312"/>
              <a:ext cx="22971" cy="46227"/>
            </a:xfrm>
            <a:prstGeom prst="rect">
              <a:avLst/>
            </a:prstGeom>
          </p:spPr>
        </p:pic>
        <p:sp>
          <p:nvSpPr>
            <p:cNvPr id="392" name="object 392" descr=""/>
            <p:cNvSpPr/>
            <p:nvPr/>
          </p:nvSpPr>
          <p:spPr>
            <a:xfrm>
              <a:off x="2496002" y="1607312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43" y="46227"/>
                  </a:moveTo>
                  <a:lnTo>
                    <a:pt x="2238" y="43416"/>
                  </a:lnTo>
                  <a:lnTo>
                    <a:pt x="309" y="37639"/>
                  </a:lnTo>
                  <a:lnTo>
                    <a:pt x="0" y="29743"/>
                  </a:lnTo>
                  <a:lnTo>
                    <a:pt x="1452" y="20574"/>
                  </a:lnTo>
                  <a:lnTo>
                    <a:pt x="4540" y="11805"/>
                  </a:lnTo>
                  <a:lnTo>
                    <a:pt x="8532" y="5000"/>
                  </a:lnTo>
                  <a:lnTo>
                    <a:pt x="12954" y="839"/>
                  </a:lnTo>
                  <a:lnTo>
                    <a:pt x="17327" y="0"/>
                  </a:lnTo>
                  <a:lnTo>
                    <a:pt x="20732" y="2794"/>
                  </a:lnTo>
                  <a:lnTo>
                    <a:pt x="22661" y="8540"/>
                  </a:lnTo>
                  <a:lnTo>
                    <a:pt x="22971" y="16430"/>
                  </a:lnTo>
                  <a:lnTo>
                    <a:pt x="21518" y="25653"/>
                  </a:lnTo>
                  <a:lnTo>
                    <a:pt x="18484" y="34422"/>
                  </a:lnTo>
                  <a:lnTo>
                    <a:pt x="14485" y="41227"/>
                  </a:lnTo>
                  <a:lnTo>
                    <a:pt x="10034" y="45388"/>
                  </a:lnTo>
                  <a:lnTo>
                    <a:pt x="5643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3" name="object 393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476906" y="1597787"/>
              <a:ext cx="21284" cy="44576"/>
            </a:xfrm>
            <a:prstGeom prst="rect">
              <a:avLst/>
            </a:prstGeom>
          </p:spPr>
        </p:pic>
        <p:sp>
          <p:nvSpPr>
            <p:cNvPr id="394" name="object 394" descr=""/>
            <p:cNvSpPr/>
            <p:nvPr/>
          </p:nvSpPr>
          <p:spPr>
            <a:xfrm>
              <a:off x="2476906" y="1597787"/>
              <a:ext cx="21590" cy="45085"/>
            </a:xfrm>
            <a:custGeom>
              <a:avLst/>
              <a:gdLst/>
              <a:ahLst/>
              <a:cxnLst/>
              <a:rect l="l" t="t" r="r" b="b"/>
              <a:pathLst>
                <a:path w="21589" h="45085">
                  <a:moveTo>
                    <a:pt x="5054" y="44576"/>
                  </a:moveTo>
                  <a:lnTo>
                    <a:pt x="1908" y="41923"/>
                  </a:lnTo>
                  <a:lnTo>
                    <a:pt x="180" y="36401"/>
                  </a:lnTo>
                  <a:lnTo>
                    <a:pt x="0" y="28807"/>
                  </a:lnTo>
                  <a:lnTo>
                    <a:pt x="1498" y="19938"/>
                  </a:lnTo>
                  <a:lnTo>
                    <a:pt x="4371" y="11429"/>
                  </a:lnTo>
                  <a:lnTo>
                    <a:pt x="8102" y="4825"/>
                  </a:lnTo>
                  <a:lnTo>
                    <a:pt x="12213" y="793"/>
                  </a:lnTo>
                  <a:lnTo>
                    <a:pt x="16230" y="0"/>
                  </a:lnTo>
                  <a:lnTo>
                    <a:pt x="19375" y="2633"/>
                  </a:lnTo>
                  <a:lnTo>
                    <a:pt x="21103" y="8112"/>
                  </a:lnTo>
                  <a:lnTo>
                    <a:pt x="21284" y="15662"/>
                  </a:lnTo>
                  <a:lnTo>
                    <a:pt x="19786" y="24511"/>
                  </a:lnTo>
                  <a:lnTo>
                    <a:pt x="16912" y="33021"/>
                  </a:lnTo>
                  <a:lnTo>
                    <a:pt x="13182" y="39639"/>
                  </a:lnTo>
                  <a:lnTo>
                    <a:pt x="9070" y="43709"/>
                  </a:lnTo>
                  <a:lnTo>
                    <a:pt x="5054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5" name="object 39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457977" y="1592961"/>
              <a:ext cx="22820" cy="44703"/>
            </a:xfrm>
            <a:prstGeom prst="rect">
              <a:avLst/>
            </a:prstGeom>
          </p:spPr>
        </p:pic>
        <p:sp>
          <p:nvSpPr>
            <p:cNvPr id="396" name="object 396" descr=""/>
            <p:cNvSpPr/>
            <p:nvPr/>
          </p:nvSpPr>
          <p:spPr>
            <a:xfrm>
              <a:off x="2457977" y="1592961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5822" y="44703"/>
                  </a:moveTo>
                  <a:lnTo>
                    <a:pt x="2341" y="41957"/>
                  </a:lnTo>
                  <a:lnTo>
                    <a:pt x="361" y="36353"/>
                  </a:lnTo>
                  <a:lnTo>
                    <a:pt x="0" y="28701"/>
                  </a:lnTo>
                  <a:lnTo>
                    <a:pt x="1377" y="19812"/>
                  </a:lnTo>
                  <a:lnTo>
                    <a:pt x="4389" y="11340"/>
                  </a:lnTo>
                  <a:lnTo>
                    <a:pt x="8330" y="4810"/>
                  </a:lnTo>
                  <a:lnTo>
                    <a:pt x="12700" y="827"/>
                  </a:lnTo>
                  <a:lnTo>
                    <a:pt x="16998" y="0"/>
                  </a:lnTo>
                  <a:lnTo>
                    <a:pt x="20478" y="2746"/>
                  </a:lnTo>
                  <a:lnTo>
                    <a:pt x="22459" y="8350"/>
                  </a:lnTo>
                  <a:lnTo>
                    <a:pt x="22820" y="16001"/>
                  </a:lnTo>
                  <a:lnTo>
                    <a:pt x="21443" y="24891"/>
                  </a:lnTo>
                  <a:lnTo>
                    <a:pt x="18430" y="33381"/>
                  </a:lnTo>
                  <a:lnTo>
                    <a:pt x="14489" y="39941"/>
                  </a:lnTo>
                  <a:lnTo>
                    <a:pt x="10120" y="43930"/>
                  </a:lnTo>
                  <a:lnTo>
                    <a:pt x="5822" y="44703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7" name="object 397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419524" y="1583563"/>
              <a:ext cx="20478" cy="47751"/>
            </a:xfrm>
            <a:prstGeom prst="rect">
              <a:avLst/>
            </a:prstGeom>
          </p:spPr>
        </p:pic>
        <p:sp>
          <p:nvSpPr>
            <p:cNvPr id="398" name="object 398" descr=""/>
            <p:cNvSpPr/>
            <p:nvPr/>
          </p:nvSpPr>
          <p:spPr>
            <a:xfrm>
              <a:off x="2419524" y="1583563"/>
              <a:ext cx="20955" cy="48260"/>
            </a:xfrm>
            <a:custGeom>
              <a:avLst/>
              <a:gdLst/>
              <a:ahLst/>
              <a:cxnLst/>
              <a:rect l="l" t="t" r="r" b="b"/>
              <a:pathLst>
                <a:path w="20955" h="48260">
                  <a:moveTo>
                    <a:pt x="4270" y="47751"/>
                  </a:moveTo>
                  <a:lnTo>
                    <a:pt x="1426" y="45005"/>
                  </a:lnTo>
                  <a:lnTo>
                    <a:pt x="0" y="39211"/>
                  </a:lnTo>
                  <a:lnTo>
                    <a:pt x="73" y="31178"/>
                  </a:lnTo>
                  <a:lnTo>
                    <a:pt x="16208" y="0"/>
                  </a:lnTo>
                  <a:lnTo>
                    <a:pt x="19051" y="2692"/>
                  </a:lnTo>
                  <a:lnTo>
                    <a:pt x="20478" y="8493"/>
                  </a:lnTo>
                  <a:lnTo>
                    <a:pt x="20405" y="16555"/>
                  </a:lnTo>
                  <a:lnTo>
                    <a:pt x="4270" y="4775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9" name="object 39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438945" y="1588262"/>
              <a:ext cx="22856" cy="44576"/>
            </a:xfrm>
            <a:prstGeom prst="rect">
              <a:avLst/>
            </a:prstGeom>
          </p:spPr>
        </p:pic>
        <p:sp>
          <p:nvSpPr>
            <p:cNvPr id="400" name="object 400" descr=""/>
            <p:cNvSpPr/>
            <p:nvPr/>
          </p:nvSpPr>
          <p:spPr>
            <a:xfrm>
              <a:off x="2438945" y="1588262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5804" y="44576"/>
                  </a:moveTo>
                  <a:lnTo>
                    <a:pt x="2377" y="41830"/>
                  </a:lnTo>
                  <a:lnTo>
                    <a:pt x="390" y="36226"/>
                  </a:lnTo>
                  <a:lnTo>
                    <a:pt x="0" y="28575"/>
                  </a:lnTo>
                  <a:lnTo>
                    <a:pt x="1359" y="19685"/>
                  </a:lnTo>
                  <a:lnTo>
                    <a:pt x="4371" y="11269"/>
                  </a:lnTo>
                  <a:lnTo>
                    <a:pt x="8312" y="4746"/>
                  </a:lnTo>
                  <a:lnTo>
                    <a:pt x="12682" y="771"/>
                  </a:lnTo>
                  <a:lnTo>
                    <a:pt x="16980" y="0"/>
                  </a:lnTo>
                  <a:lnTo>
                    <a:pt x="20478" y="2726"/>
                  </a:lnTo>
                  <a:lnTo>
                    <a:pt x="22488" y="8286"/>
                  </a:lnTo>
                  <a:lnTo>
                    <a:pt x="22856" y="15894"/>
                  </a:lnTo>
                  <a:lnTo>
                    <a:pt x="21425" y="24764"/>
                  </a:lnTo>
                  <a:lnTo>
                    <a:pt x="18484" y="33254"/>
                  </a:lnTo>
                  <a:lnTo>
                    <a:pt x="14567" y="39814"/>
                  </a:lnTo>
                  <a:lnTo>
                    <a:pt x="10173" y="43803"/>
                  </a:lnTo>
                  <a:lnTo>
                    <a:pt x="5804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1" name="object 401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399101" y="1577086"/>
              <a:ext cx="22988" cy="46227"/>
            </a:xfrm>
            <a:prstGeom prst="rect">
              <a:avLst/>
            </a:prstGeom>
          </p:spPr>
        </p:pic>
        <p:sp>
          <p:nvSpPr>
            <p:cNvPr id="402" name="object 402" descr=""/>
            <p:cNvSpPr/>
            <p:nvPr/>
          </p:nvSpPr>
          <p:spPr>
            <a:xfrm>
              <a:off x="2399101" y="1577086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43" y="46227"/>
                  </a:moveTo>
                  <a:lnTo>
                    <a:pt x="2238" y="43416"/>
                  </a:lnTo>
                  <a:lnTo>
                    <a:pt x="309" y="37639"/>
                  </a:lnTo>
                  <a:lnTo>
                    <a:pt x="0" y="29743"/>
                  </a:lnTo>
                  <a:lnTo>
                    <a:pt x="1452" y="20574"/>
                  </a:lnTo>
                  <a:lnTo>
                    <a:pt x="4540" y="11805"/>
                  </a:lnTo>
                  <a:lnTo>
                    <a:pt x="8532" y="5000"/>
                  </a:lnTo>
                  <a:lnTo>
                    <a:pt x="12954" y="839"/>
                  </a:lnTo>
                  <a:lnTo>
                    <a:pt x="17327" y="0"/>
                  </a:lnTo>
                  <a:lnTo>
                    <a:pt x="20786" y="2794"/>
                  </a:lnTo>
                  <a:lnTo>
                    <a:pt x="22709" y="8540"/>
                  </a:lnTo>
                  <a:lnTo>
                    <a:pt x="22988" y="16430"/>
                  </a:lnTo>
                  <a:lnTo>
                    <a:pt x="21518" y="25653"/>
                  </a:lnTo>
                  <a:lnTo>
                    <a:pt x="18484" y="34422"/>
                  </a:lnTo>
                  <a:lnTo>
                    <a:pt x="14485" y="41227"/>
                  </a:lnTo>
                  <a:lnTo>
                    <a:pt x="10034" y="45388"/>
                  </a:lnTo>
                  <a:lnTo>
                    <a:pt x="5643" y="46227"/>
                  </a:lnTo>
                  <a:close/>
                </a:path>
              </a:pathLst>
            </a:custGeom>
            <a:ln w="952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3" name="object 403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381408" y="1574038"/>
              <a:ext cx="20256" cy="46100"/>
            </a:xfrm>
            <a:prstGeom prst="rect">
              <a:avLst/>
            </a:prstGeom>
          </p:spPr>
        </p:pic>
        <p:sp>
          <p:nvSpPr>
            <p:cNvPr id="404" name="object 404" descr=""/>
            <p:cNvSpPr/>
            <p:nvPr/>
          </p:nvSpPr>
          <p:spPr>
            <a:xfrm>
              <a:off x="2381408" y="1574038"/>
              <a:ext cx="20320" cy="46355"/>
            </a:xfrm>
            <a:custGeom>
              <a:avLst/>
              <a:gdLst/>
              <a:ahLst/>
              <a:cxnLst/>
              <a:rect l="l" t="t" r="r" b="b"/>
              <a:pathLst>
                <a:path w="20319" h="46355">
                  <a:moveTo>
                    <a:pt x="4286" y="46100"/>
                  </a:moveTo>
                  <a:lnTo>
                    <a:pt x="1440" y="43473"/>
                  </a:lnTo>
                  <a:lnTo>
                    <a:pt x="0" y="37846"/>
                  </a:lnTo>
                  <a:lnTo>
                    <a:pt x="35" y="30027"/>
                  </a:lnTo>
                  <a:lnTo>
                    <a:pt x="15970" y="0"/>
                  </a:lnTo>
                  <a:lnTo>
                    <a:pt x="18815" y="2625"/>
                  </a:lnTo>
                  <a:lnTo>
                    <a:pt x="20256" y="8239"/>
                  </a:lnTo>
                  <a:lnTo>
                    <a:pt x="20220" y="16019"/>
                  </a:lnTo>
                  <a:lnTo>
                    <a:pt x="4286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5" name="object 405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360983" y="1570736"/>
              <a:ext cx="22933" cy="46100"/>
            </a:xfrm>
            <a:prstGeom prst="rect">
              <a:avLst/>
            </a:prstGeom>
          </p:spPr>
        </p:pic>
        <p:sp>
          <p:nvSpPr>
            <p:cNvPr id="406" name="object 406" descr=""/>
            <p:cNvSpPr/>
            <p:nvPr/>
          </p:nvSpPr>
          <p:spPr>
            <a:xfrm>
              <a:off x="2360983" y="1570736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61" y="46100"/>
                  </a:moveTo>
                  <a:lnTo>
                    <a:pt x="2202" y="43308"/>
                  </a:lnTo>
                  <a:lnTo>
                    <a:pt x="279" y="37576"/>
                  </a:lnTo>
                  <a:lnTo>
                    <a:pt x="0" y="29723"/>
                  </a:lnTo>
                  <a:lnTo>
                    <a:pt x="1470" y="20574"/>
                  </a:lnTo>
                  <a:lnTo>
                    <a:pt x="4502" y="11751"/>
                  </a:lnTo>
                  <a:lnTo>
                    <a:pt x="8487" y="4952"/>
                  </a:lnTo>
                  <a:lnTo>
                    <a:pt x="12900" y="821"/>
                  </a:lnTo>
                  <a:lnTo>
                    <a:pt x="17218" y="0"/>
                  </a:lnTo>
                  <a:lnTo>
                    <a:pt x="20695" y="2794"/>
                  </a:lnTo>
                  <a:lnTo>
                    <a:pt x="22647" y="8540"/>
                  </a:lnTo>
                  <a:lnTo>
                    <a:pt x="22933" y="16430"/>
                  </a:lnTo>
                  <a:lnTo>
                    <a:pt x="21409" y="25653"/>
                  </a:lnTo>
                  <a:lnTo>
                    <a:pt x="18377" y="34403"/>
                  </a:lnTo>
                  <a:lnTo>
                    <a:pt x="14392" y="41163"/>
                  </a:lnTo>
                  <a:lnTo>
                    <a:pt x="9979" y="45281"/>
                  </a:lnTo>
                  <a:lnTo>
                    <a:pt x="5661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 descr=""/>
            <p:cNvSpPr/>
            <p:nvPr/>
          </p:nvSpPr>
          <p:spPr>
            <a:xfrm>
              <a:off x="2334514" y="1572768"/>
              <a:ext cx="41910" cy="45720"/>
            </a:xfrm>
            <a:custGeom>
              <a:avLst/>
              <a:gdLst/>
              <a:ahLst/>
              <a:cxnLst/>
              <a:rect l="l" t="t" r="r" b="b"/>
              <a:pathLst>
                <a:path w="41910" h="45719">
                  <a:moveTo>
                    <a:pt x="9271" y="0"/>
                  </a:moveTo>
                  <a:lnTo>
                    <a:pt x="6223" y="12319"/>
                  </a:lnTo>
                  <a:lnTo>
                    <a:pt x="38481" y="20574"/>
                  </a:lnTo>
                  <a:lnTo>
                    <a:pt x="41656" y="8255"/>
                  </a:lnTo>
                  <a:lnTo>
                    <a:pt x="9271" y="0"/>
                  </a:lnTo>
                  <a:close/>
                </a:path>
                <a:path w="41910" h="45719">
                  <a:moveTo>
                    <a:pt x="3048" y="24637"/>
                  </a:moveTo>
                  <a:lnTo>
                    <a:pt x="0" y="36957"/>
                  </a:lnTo>
                  <a:lnTo>
                    <a:pt x="32385" y="45212"/>
                  </a:lnTo>
                  <a:lnTo>
                    <a:pt x="35433" y="32893"/>
                  </a:lnTo>
                  <a:lnTo>
                    <a:pt x="3048" y="24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8" name="object 408" descr=""/>
          <p:cNvGrpSpPr/>
          <p:nvPr/>
        </p:nvGrpSpPr>
        <p:grpSpPr>
          <a:xfrm>
            <a:off x="2557462" y="1615757"/>
            <a:ext cx="56515" cy="304800"/>
            <a:chOff x="2557462" y="1615757"/>
            <a:chExt cx="56515" cy="304800"/>
          </a:xfrm>
        </p:grpSpPr>
        <p:pic>
          <p:nvPicPr>
            <p:cNvPr id="409" name="object 409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574035" y="1869947"/>
              <a:ext cx="35051" cy="22860"/>
            </a:xfrm>
            <a:prstGeom prst="rect">
              <a:avLst/>
            </a:prstGeom>
          </p:spPr>
        </p:pic>
        <p:sp>
          <p:nvSpPr>
            <p:cNvPr id="410" name="object 410" descr=""/>
            <p:cNvSpPr/>
            <p:nvPr/>
          </p:nvSpPr>
          <p:spPr>
            <a:xfrm>
              <a:off x="2574035" y="1869947"/>
              <a:ext cx="35560" cy="22860"/>
            </a:xfrm>
            <a:custGeom>
              <a:avLst/>
              <a:gdLst/>
              <a:ahLst/>
              <a:cxnLst/>
              <a:rect l="l" t="t" r="r" b="b"/>
              <a:pathLst>
                <a:path w="35560" h="22860">
                  <a:moveTo>
                    <a:pt x="0" y="11429"/>
                  </a:moveTo>
                  <a:lnTo>
                    <a:pt x="0" y="5079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079"/>
                  </a:lnTo>
                  <a:lnTo>
                    <a:pt x="35051" y="11429"/>
                  </a:lnTo>
                  <a:lnTo>
                    <a:pt x="35051" y="17779"/>
                  </a:lnTo>
                  <a:lnTo>
                    <a:pt x="27177" y="22860"/>
                  </a:lnTo>
                  <a:lnTo>
                    <a:pt x="17525" y="22860"/>
                  </a:lnTo>
                  <a:lnTo>
                    <a:pt x="7874" y="22860"/>
                  </a:lnTo>
                  <a:lnTo>
                    <a:pt x="0" y="177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1" name="object 411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574035" y="1892807"/>
              <a:ext cx="35051" cy="22859"/>
            </a:xfrm>
            <a:prstGeom prst="rect">
              <a:avLst/>
            </a:prstGeom>
          </p:spPr>
        </p:pic>
        <p:sp>
          <p:nvSpPr>
            <p:cNvPr id="412" name="object 412" descr=""/>
            <p:cNvSpPr/>
            <p:nvPr/>
          </p:nvSpPr>
          <p:spPr>
            <a:xfrm>
              <a:off x="2574035" y="1892807"/>
              <a:ext cx="35560" cy="22860"/>
            </a:xfrm>
            <a:custGeom>
              <a:avLst/>
              <a:gdLst/>
              <a:ahLst/>
              <a:cxnLst/>
              <a:rect l="l" t="t" r="r" b="b"/>
              <a:pathLst>
                <a:path w="35560" h="22860">
                  <a:moveTo>
                    <a:pt x="0" y="11429"/>
                  </a:moveTo>
                  <a:lnTo>
                    <a:pt x="0" y="5079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079"/>
                  </a:lnTo>
                  <a:lnTo>
                    <a:pt x="35051" y="11429"/>
                  </a:lnTo>
                  <a:lnTo>
                    <a:pt x="35051" y="17779"/>
                  </a:lnTo>
                  <a:lnTo>
                    <a:pt x="27177" y="22859"/>
                  </a:lnTo>
                  <a:lnTo>
                    <a:pt x="17525" y="22859"/>
                  </a:lnTo>
                  <a:lnTo>
                    <a:pt x="7874" y="22859"/>
                  </a:lnTo>
                  <a:lnTo>
                    <a:pt x="0" y="177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3" name="object 413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74035" y="1845563"/>
              <a:ext cx="35051" cy="24384"/>
            </a:xfrm>
            <a:prstGeom prst="rect">
              <a:avLst/>
            </a:prstGeom>
          </p:spPr>
        </p:pic>
        <p:sp>
          <p:nvSpPr>
            <p:cNvPr id="414" name="object 414" descr=""/>
            <p:cNvSpPr/>
            <p:nvPr/>
          </p:nvSpPr>
          <p:spPr>
            <a:xfrm>
              <a:off x="2574035" y="1845563"/>
              <a:ext cx="35560" cy="24765"/>
            </a:xfrm>
            <a:custGeom>
              <a:avLst/>
              <a:gdLst/>
              <a:ahLst/>
              <a:cxnLst/>
              <a:rect l="l" t="t" r="r" b="b"/>
              <a:pathLst>
                <a:path w="35560" h="24764">
                  <a:moveTo>
                    <a:pt x="0" y="12191"/>
                  </a:moveTo>
                  <a:lnTo>
                    <a:pt x="0" y="5461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461"/>
                  </a:lnTo>
                  <a:lnTo>
                    <a:pt x="35051" y="12191"/>
                  </a:lnTo>
                  <a:lnTo>
                    <a:pt x="35051" y="18923"/>
                  </a:lnTo>
                  <a:lnTo>
                    <a:pt x="27177" y="24384"/>
                  </a:lnTo>
                  <a:lnTo>
                    <a:pt x="17525" y="24384"/>
                  </a:lnTo>
                  <a:lnTo>
                    <a:pt x="7874" y="24384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5" name="object 415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574035" y="1822703"/>
              <a:ext cx="35051" cy="22860"/>
            </a:xfrm>
            <a:prstGeom prst="rect">
              <a:avLst/>
            </a:prstGeom>
          </p:spPr>
        </p:pic>
        <p:sp>
          <p:nvSpPr>
            <p:cNvPr id="416" name="object 416" descr=""/>
            <p:cNvSpPr/>
            <p:nvPr/>
          </p:nvSpPr>
          <p:spPr>
            <a:xfrm>
              <a:off x="2574035" y="1822703"/>
              <a:ext cx="35560" cy="22860"/>
            </a:xfrm>
            <a:custGeom>
              <a:avLst/>
              <a:gdLst/>
              <a:ahLst/>
              <a:cxnLst/>
              <a:rect l="l" t="t" r="r" b="b"/>
              <a:pathLst>
                <a:path w="35560" h="22860">
                  <a:moveTo>
                    <a:pt x="0" y="11430"/>
                  </a:moveTo>
                  <a:lnTo>
                    <a:pt x="0" y="5080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080"/>
                  </a:lnTo>
                  <a:lnTo>
                    <a:pt x="35051" y="11430"/>
                  </a:lnTo>
                  <a:lnTo>
                    <a:pt x="35051" y="17780"/>
                  </a:lnTo>
                  <a:lnTo>
                    <a:pt x="27177" y="22860"/>
                  </a:lnTo>
                  <a:lnTo>
                    <a:pt x="17525" y="22860"/>
                  </a:lnTo>
                  <a:lnTo>
                    <a:pt x="7874" y="22860"/>
                  </a:lnTo>
                  <a:lnTo>
                    <a:pt x="0" y="177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7" name="object 417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574035" y="1799843"/>
              <a:ext cx="35051" cy="22859"/>
            </a:xfrm>
            <a:prstGeom prst="rect">
              <a:avLst/>
            </a:prstGeom>
          </p:spPr>
        </p:pic>
        <p:sp>
          <p:nvSpPr>
            <p:cNvPr id="418" name="object 418" descr=""/>
            <p:cNvSpPr/>
            <p:nvPr/>
          </p:nvSpPr>
          <p:spPr>
            <a:xfrm>
              <a:off x="2574035" y="1799843"/>
              <a:ext cx="35560" cy="22860"/>
            </a:xfrm>
            <a:custGeom>
              <a:avLst/>
              <a:gdLst/>
              <a:ahLst/>
              <a:cxnLst/>
              <a:rect l="l" t="t" r="r" b="b"/>
              <a:pathLst>
                <a:path w="35560" h="22860">
                  <a:moveTo>
                    <a:pt x="0" y="11429"/>
                  </a:moveTo>
                  <a:lnTo>
                    <a:pt x="0" y="5079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079"/>
                  </a:lnTo>
                  <a:lnTo>
                    <a:pt x="35051" y="11429"/>
                  </a:lnTo>
                  <a:lnTo>
                    <a:pt x="35051" y="17779"/>
                  </a:lnTo>
                  <a:lnTo>
                    <a:pt x="27177" y="22859"/>
                  </a:lnTo>
                  <a:lnTo>
                    <a:pt x="17525" y="22859"/>
                  </a:lnTo>
                  <a:lnTo>
                    <a:pt x="7874" y="22859"/>
                  </a:lnTo>
                  <a:lnTo>
                    <a:pt x="0" y="177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9" name="object 419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74035" y="1751075"/>
              <a:ext cx="35051" cy="24384"/>
            </a:xfrm>
            <a:prstGeom prst="rect">
              <a:avLst/>
            </a:prstGeom>
          </p:spPr>
        </p:pic>
        <p:sp>
          <p:nvSpPr>
            <p:cNvPr id="420" name="object 420" descr=""/>
            <p:cNvSpPr/>
            <p:nvPr/>
          </p:nvSpPr>
          <p:spPr>
            <a:xfrm>
              <a:off x="2574035" y="1751075"/>
              <a:ext cx="35560" cy="24765"/>
            </a:xfrm>
            <a:custGeom>
              <a:avLst/>
              <a:gdLst/>
              <a:ahLst/>
              <a:cxnLst/>
              <a:rect l="l" t="t" r="r" b="b"/>
              <a:pathLst>
                <a:path w="35560" h="24764">
                  <a:moveTo>
                    <a:pt x="0" y="12191"/>
                  </a:moveTo>
                  <a:lnTo>
                    <a:pt x="0" y="5461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461"/>
                  </a:lnTo>
                  <a:lnTo>
                    <a:pt x="35051" y="12191"/>
                  </a:lnTo>
                  <a:lnTo>
                    <a:pt x="35051" y="18923"/>
                  </a:lnTo>
                  <a:lnTo>
                    <a:pt x="27177" y="24384"/>
                  </a:lnTo>
                  <a:lnTo>
                    <a:pt x="17525" y="24384"/>
                  </a:lnTo>
                  <a:lnTo>
                    <a:pt x="7874" y="24384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1" name="object 421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74035" y="1775459"/>
              <a:ext cx="35051" cy="24384"/>
            </a:xfrm>
            <a:prstGeom prst="rect">
              <a:avLst/>
            </a:prstGeom>
          </p:spPr>
        </p:pic>
        <p:sp>
          <p:nvSpPr>
            <p:cNvPr id="422" name="object 422" descr=""/>
            <p:cNvSpPr/>
            <p:nvPr/>
          </p:nvSpPr>
          <p:spPr>
            <a:xfrm>
              <a:off x="2574035" y="1775459"/>
              <a:ext cx="35560" cy="24765"/>
            </a:xfrm>
            <a:custGeom>
              <a:avLst/>
              <a:gdLst/>
              <a:ahLst/>
              <a:cxnLst/>
              <a:rect l="l" t="t" r="r" b="b"/>
              <a:pathLst>
                <a:path w="35560" h="24764">
                  <a:moveTo>
                    <a:pt x="0" y="12191"/>
                  </a:moveTo>
                  <a:lnTo>
                    <a:pt x="0" y="5461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461"/>
                  </a:lnTo>
                  <a:lnTo>
                    <a:pt x="35051" y="12191"/>
                  </a:lnTo>
                  <a:lnTo>
                    <a:pt x="35051" y="18923"/>
                  </a:lnTo>
                  <a:lnTo>
                    <a:pt x="27177" y="24384"/>
                  </a:lnTo>
                  <a:lnTo>
                    <a:pt x="17525" y="24384"/>
                  </a:lnTo>
                  <a:lnTo>
                    <a:pt x="7874" y="24384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3" name="object 423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74035" y="1726691"/>
              <a:ext cx="35051" cy="24384"/>
            </a:xfrm>
            <a:prstGeom prst="rect">
              <a:avLst/>
            </a:prstGeom>
          </p:spPr>
        </p:pic>
        <p:sp>
          <p:nvSpPr>
            <p:cNvPr id="424" name="object 424" descr=""/>
            <p:cNvSpPr/>
            <p:nvPr/>
          </p:nvSpPr>
          <p:spPr>
            <a:xfrm>
              <a:off x="2574035" y="1726691"/>
              <a:ext cx="35560" cy="24765"/>
            </a:xfrm>
            <a:custGeom>
              <a:avLst/>
              <a:gdLst/>
              <a:ahLst/>
              <a:cxnLst/>
              <a:rect l="l" t="t" r="r" b="b"/>
              <a:pathLst>
                <a:path w="35560" h="24764">
                  <a:moveTo>
                    <a:pt x="0" y="12192"/>
                  </a:moveTo>
                  <a:lnTo>
                    <a:pt x="0" y="5461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461"/>
                  </a:lnTo>
                  <a:lnTo>
                    <a:pt x="35051" y="12192"/>
                  </a:lnTo>
                  <a:lnTo>
                    <a:pt x="35051" y="18923"/>
                  </a:lnTo>
                  <a:lnTo>
                    <a:pt x="27177" y="24384"/>
                  </a:lnTo>
                  <a:lnTo>
                    <a:pt x="17525" y="24384"/>
                  </a:lnTo>
                  <a:lnTo>
                    <a:pt x="7874" y="24384"/>
                  </a:lnTo>
                  <a:lnTo>
                    <a:pt x="0" y="18923"/>
                  </a:lnTo>
                  <a:lnTo>
                    <a:pt x="0" y="12192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5" name="object 425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574035" y="1706879"/>
              <a:ext cx="35051" cy="21336"/>
            </a:xfrm>
            <a:prstGeom prst="rect">
              <a:avLst/>
            </a:prstGeom>
          </p:spPr>
        </p:pic>
        <p:sp>
          <p:nvSpPr>
            <p:cNvPr id="426" name="object 426" descr=""/>
            <p:cNvSpPr/>
            <p:nvPr/>
          </p:nvSpPr>
          <p:spPr>
            <a:xfrm>
              <a:off x="2574035" y="1706879"/>
              <a:ext cx="35560" cy="21590"/>
            </a:xfrm>
            <a:custGeom>
              <a:avLst/>
              <a:gdLst/>
              <a:ahLst/>
              <a:cxnLst/>
              <a:rect l="l" t="t" r="r" b="b"/>
              <a:pathLst>
                <a:path w="35560" h="21589">
                  <a:moveTo>
                    <a:pt x="0" y="10668"/>
                  </a:moveTo>
                  <a:lnTo>
                    <a:pt x="0" y="4825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4825"/>
                  </a:lnTo>
                  <a:lnTo>
                    <a:pt x="35051" y="10668"/>
                  </a:lnTo>
                  <a:lnTo>
                    <a:pt x="35051" y="16510"/>
                  </a:lnTo>
                  <a:lnTo>
                    <a:pt x="27177" y="21336"/>
                  </a:lnTo>
                  <a:lnTo>
                    <a:pt x="17525" y="21336"/>
                  </a:lnTo>
                  <a:lnTo>
                    <a:pt x="7874" y="21336"/>
                  </a:lnTo>
                  <a:lnTo>
                    <a:pt x="0" y="16510"/>
                  </a:lnTo>
                  <a:lnTo>
                    <a:pt x="0" y="10668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7" name="object 427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74035" y="1682495"/>
              <a:ext cx="35051" cy="24383"/>
            </a:xfrm>
            <a:prstGeom prst="rect">
              <a:avLst/>
            </a:prstGeom>
          </p:spPr>
        </p:pic>
        <p:sp>
          <p:nvSpPr>
            <p:cNvPr id="428" name="object 428" descr=""/>
            <p:cNvSpPr/>
            <p:nvPr/>
          </p:nvSpPr>
          <p:spPr>
            <a:xfrm>
              <a:off x="2574035" y="1682495"/>
              <a:ext cx="35560" cy="24765"/>
            </a:xfrm>
            <a:custGeom>
              <a:avLst/>
              <a:gdLst/>
              <a:ahLst/>
              <a:cxnLst/>
              <a:rect l="l" t="t" r="r" b="b"/>
              <a:pathLst>
                <a:path w="35560" h="24764">
                  <a:moveTo>
                    <a:pt x="0" y="12191"/>
                  </a:moveTo>
                  <a:lnTo>
                    <a:pt x="0" y="5461"/>
                  </a:lnTo>
                  <a:lnTo>
                    <a:pt x="7874" y="0"/>
                  </a:lnTo>
                  <a:lnTo>
                    <a:pt x="17525" y="0"/>
                  </a:lnTo>
                  <a:lnTo>
                    <a:pt x="27177" y="0"/>
                  </a:lnTo>
                  <a:lnTo>
                    <a:pt x="35051" y="5461"/>
                  </a:lnTo>
                  <a:lnTo>
                    <a:pt x="35051" y="12191"/>
                  </a:lnTo>
                  <a:lnTo>
                    <a:pt x="35051" y="18923"/>
                  </a:lnTo>
                  <a:lnTo>
                    <a:pt x="27177" y="24383"/>
                  </a:lnTo>
                  <a:lnTo>
                    <a:pt x="17525" y="24383"/>
                  </a:lnTo>
                  <a:lnTo>
                    <a:pt x="7874" y="24383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 descr=""/>
            <p:cNvSpPr/>
            <p:nvPr/>
          </p:nvSpPr>
          <p:spPr>
            <a:xfrm>
              <a:off x="2574035" y="1645157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25400" y="0"/>
                  </a:lnTo>
                  <a:lnTo>
                    <a:pt x="25400" y="38100"/>
                  </a:lnTo>
                  <a:lnTo>
                    <a:pt x="38100" y="38100"/>
                  </a:lnTo>
                  <a:lnTo>
                    <a:pt x="38100" y="0"/>
                  </a:lnTo>
                  <a:close/>
                </a:path>
                <a:path w="38100" h="38100">
                  <a:moveTo>
                    <a:pt x="127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2700" y="3810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 descr=""/>
            <p:cNvSpPr/>
            <p:nvPr/>
          </p:nvSpPr>
          <p:spPr>
            <a:xfrm>
              <a:off x="2562225" y="1620519"/>
              <a:ext cx="38735" cy="46355"/>
            </a:xfrm>
            <a:custGeom>
              <a:avLst/>
              <a:gdLst/>
              <a:ahLst/>
              <a:cxnLst/>
              <a:rect l="l" t="t" r="r" b="b"/>
              <a:pathLst>
                <a:path w="38735" h="46355">
                  <a:moveTo>
                    <a:pt x="25146" y="45324"/>
                  </a:moveTo>
                  <a:lnTo>
                    <a:pt x="27431" y="45974"/>
                  </a:lnTo>
                  <a:lnTo>
                    <a:pt x="25146" y="45324"/>
                  </a:lnTo>
                  <a:close/>
                </a:path>
                <a:path w="38735" h="46355">
                  <a:moveTo>
                    <a:pt x="10922" y="0"/>
                  </a:moveTo>
                  <a:lnTo>
                    <a:pt x="6604" y="8127"/>
                  </a:lnTo>
                  <a:lnTo>
                    <a:pt x="3682" y="18541"/>
                  </a:lnTo>
                  <a:lnTo>
                    <a:pt x="635" y="29082"/>
                  </a:lnTo>
                  <a:lnTo>
                    <a:pt x="0" y="38226"/>
                  </a:lnTo>
                  <a:lnTo>
                    <a:pt x="2412" y="38862"/>
                  </a:lnTo>
                  <a:lnTo>
                    <a:pt x="25146" y="45324"/>
                  </a:lnTo>
                  <a:lnTo>
                    <a:pt x="25654" y="36321"/>
                  </a:lnTo>
                  <a:lnTo>
                    <a:pt x="31750" y="15239"/>
                  </a:lnTo>
                  <a:lnTo>
                    <a:pt x="36068" y="7238"/>
                  </a:lnTo>
                  <a:lnTo>
                    <a:pt x="13207" y="762"/>
                  </a:lnTo>
                  <a:lnTo>
                    <a:pt x="10922" y="0"/>
                  </a:lnTo>
                  <a:close/>
                </a:path>
                <a:path w="38735" h="46355">
                  <a:moveTo>
                    <a:pt x="36108" y="7238"/>
                  </a:moveTo>
                  <a:lnTo>
                    <a:pt x="38354" y="7874"/>
                  </a:lnTo>
                  <a:lnTo>
                    <a:pt x="36108" y="7238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 descr=""/>
            <p:cNvSpPr/>
            <p:nvPr/>
          </p:nvSpPr>
          <p:spPr>
            <a:xfrm>
              <a:off x="2587371" y="1627758"/>
              <a:ext cx="15875" cy="40005"/>
            </a:xfrm>
            <a:custGeom>
              <a:avLst/>
              <a:gdLst/>
              <a:ahLst/>
              <a:cxnLst/>
              <a:rect l="l" t="t" r="r" b="b"/>
              <a:pathLst>
                <a:path w="15875" h="40005">
                  <a:moveTo>
                    <a:pt x="10922" y="0"/>
                  </a:moveTo>
                  <a:lnTo>
                    <a:pt x="6604" y="8000"/>
                  </a:lnTo>
                  <a:lnTo>
                    <a:pt x="508" y="29082"/>
                  </a:lnTo>
                  <a:lnTo>
                    <a:pt x="0" y="38100"/>
                  </a:lnTo>
                  <a:lnTo>
                    <a:pt x="2286" y="38735"/>
                  </a:lnTo>
                  <a:lnTo>
                    <a:pt x="4572" y="39496"/>
                  </a:lnTo>
                  <a:lnTo>
                    <a:pt x="8890" y="31495"/>
                  </a:lnTo>
                  <a:lnTo>
                    <a:pt x="11937" y="20954"/>
                  </a:lnTo>
                  <a:lnTo>
                    <a:pt x="14859" y="10413"/>
                  </a:lnTo>
                  <a:lnTo>
                    <a:pt x="15493" y="1269"/>
                  </a:lnTo>
                  <a:lnTo>
                    <a:pt x="13208" y="635"/>
                  </a:lnTo>
                  <a:lnTo>
                    <a:pt x="10922" y="0"/>
                  </a:lnTo>
                  <a:close/>
                </a:path>
              </a:pathLst>
            </a:custGeom>
            <a:solidFill>
              <a:srgbClr val="669C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 descr=""/>
            <p:cNvSpPr/>
            <p:nvPr/>
          </p:nvSpPr>
          <p:spPr>
            <a:xfrm>
              <a:off x="2562225" y="1620519"/>
              <a:ext cx="40640" cy="46990"/>
            </a:xfrm>
            <a:custGeom>
              <a:avLst/>
              <a:gdLst/>
              <a:ahLst/>
              <a:cxnLst/>
              <a:rect l="l" t="t" r="r" b="b"/>
              <a:pathLst>
                <a:path w="40639" h="46989">
                  <a:moveTo>
                    <a:pt x="27431" y="45974"/>
                  </a:moveTo>
                  <a:lnTo>
                    <a:pt x="25145" y="45338"/>
                  </a:lnTo>
                  <a:lnTo>
                    <a:pt x="25654" y="36321"/>
                  </a:lnTo>
                  <a:lnTo>
                    <a:pt x="28701" y="25780"/>
                  </a:lnTo>
                  <a:lnTo>
                    <a:pt x="31750" y="15239"/>
                  </a:lnTo>
                  <a:lnTo>
                    <a:pt x="36068" y="7238"/>
                  </a:lnTo>
                  <a:lnTo>
                    <a:pt x="38354" y="7874"/>
                  </a:lnTo>
                  <a:lnTo>
                    <a:pt x="40639" y="8508"/>
                  </a:lnTo>
                  <a:lnTo>
                    <a:pt x="40005" y="17652"/>
                  </a:lnTo>
                  <a:lnTo>
                    <a:pt x="37083" y="28193"/>
                  </a:lnTo>
                  <a:lnTo>
                    <a:pt x="34036" y="38734"/>
                  </a:lnTo>
                  <a:lnTo>
                    <a:pt x="29718" y="46735"/>
                  </a:lnTo>
                  <a:lnTo>
                    <a:pt x="27431" y="45974"/>
                  </a:lnTo>
                </a:path>
                <a:path w="40639" h="46989">
                  <a:moveTo>
                    <a:pt x="27431" y="45974"/>
                  </a:moveTo>
                  <a:lnTo>
                    <a:pt x="2412" y="38862"/>
                  </a:lnTo>
                  <a:lnTo>
                    <a:pt x="0" y="38226"/>
                  </a:lnTo>
                  <a:lnTo>
                    <a:pt x="635" y="29082"/>
                  </a:lnTo>
                  <a:lnTo>
                    <a:pt x="3682" y="18541"/>
                  </a:lnTo>
                  <a:lnTo>
                    <a:pt x="6604" y="8127"/>
                  </a:lnTo>
                  <a:lnTo>
                    <a:pt x="10922" y="0"/>
                  </a:lnTo>
                  <a:lnTo>
                    <a:pt x="13207" y="762"/>
                  </a:lnTo>
                  <a:lnTo>
                    <a:pt x="38354" y="787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3" name="object 433" descr=""/>
          <p:cNvGrpSpPr/>
          <p:nvPr/>
        </p:nvGrpSpPr>
        <p:grpSpPr>
          <a:xfrm>
            <a:off x="2546604" y="2186939"/>
            <a:ext cx="70485" cy="180340"/>
            <a:chOff x="2546604" y="2186939"/>
            <a:chExt cx="70485" cy="180340"/>
          </a:xfrm>
        </p:grpSpPr>
        <p:sp>
          <p:nvSpPr>
            <p:cNvPr id="434" name="object 434" descr=""/>
            <p:cNvSpPr/>
            <p:nvPr/>
          </p:nvSpPr>
          <p:spPr>
            <a:xfrm>
              <a:off x="2551176" y="2191511"/>
              <a:ext cx="60960" cy="170815"/>
            </a:xfrm>
            <a:custGeom>
              <a:avLst/>
              <a:gdLst/>
              <a:ahLst/>
              <a:cxnLst/>
              <a:rect l="l" t="t" r="r" b="b"/>
              <a:pathLst>
                <a:path w="60960" h="170814">
                  <a:moveTo>
                    <a:pt x="60960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60960" y="170687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 descr=""/>
            <p:cNvSpPr/>
            <p:nvPr/>
          </p:nvSpPr>
          <p:spPr>
            <a:xfrm>
              <a:off x="2551176" y="2191511"/>
              <a:ext cx="60960" cy="170815"/>
            </a:xfrm>
            <a:custGeom>
              <a:avLst/>
              <a:gdLst/>
              <a:ahLst/>
              <a:cxnLst/>
              <a:rect l="l" t="t" r="r" b="b"/>
              <a:pathLst>
                <a:path w="60960" h="170814">
                  <a:moveTo>
                    <a:pt x="0" y="170687"/>
                  </a:moveTo>
                  <a:lnTo>
                    <a:pt x="60960" y="170687"/>
                  </a:lnTo>
                  <a:lnTo>
                    <a:pt x="60960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6" name="object 436" descr=""/>
          <p:cNvGrpSpPr/>
          <p:nvPr/>
        </p:nvGrpSpPr>
        <p:grpSpPr>
          <a:xfrm>
            <a:off x="2549651" y="1912620"/>
            <a:ext cx="60960" cy="402590"/>
            <a:chOff x="2549651" y="1912620"/>
            <a:chExt cx="60960" cy="402590"/>
          </a:xfrm>
        </p:grpSpPr>
        <p:pic>
          <p:nvPicPr>
            <p:cNvPr id="437" name="object 437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560319" y="1981200"/>
              <a:ext cx="45719" cy="22860"/>
            </a:xfrm>
            <a:prstGeom prst="rect">
              <a:avLst/>
            </a:prstGeom>
          </p:spPr>
        </p:pic>
        <p:sp>
          <p:nvSpPr>
            <p:cNvPr id="438" name="object 438" descr=""/>
            <p:cNvSpPr/>
            <p:nvPr/>
          </p:nvSpPr>
          <p:spPr>
            <a:xfrm>
              <a:off x="2560319" y="1981200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29"/>
                  </a:moveTo>
                  <a:lnTo>
                    <a:pt x="1803" y="15894"/>
                  </a:lnTo>
                  <a:lnTo>
                    <a:pt x="6715" y="19526"/>
                  </a:lnTo>
                  <a:lnTo>
                    <a:pt x="13983" y="21967"/>
                  </a:lnTo>
                  <a:lnTo>
                    <a:pt x="22860" y="22860"/>
                  </a:lnTo>
                  <a:lnTo>
                    <a:pt x="31736" y="21967"/>
                  </a:lnTo>
                  <a:lnTo>
                    <a:pt x="39004" y="19526"/>
                  </a:lnTo>
                  <a:lnTo>
                    <a:pt x="43916" y="15894"/>
                  </a:lnTo>
                  <a:lnTo>
                    <a:pt x="45719" y="11429"/>
                  </a:lnTo>
                  <a:lnTo>
                    <a:pt x="43916" y="6965"/>
                  </a:lnTo>
                  <a:lnTo>
                    <a:pt x="39004" y="3333"/>
                  </a:lnTo>
                  <a:lnTo>
                    <a:pt x="31736" y="892"/>
                  </a:lnTo>
                  <a:lnTo>
                    <a:pt x="22860" y="0"/>
                  </a:lnTo>
                  <a:lnTo>
                    <a:pt x="13983" y="892"/>
                  </a:lnTo>
                  <a:lnTo>
                    <a:pt x="6715" y="3333"/>
                  </a:lnTo>
                  <a:lnTo>
                    <a:pt x="1803" y="6965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9" name="object 439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560319" y="1956816"/>
              <a:ext cx="45719" cy="24384"/>
            </a:xfrm>
            <a:prstGeom prst="rect">
              <a:avLst/>
            </a:prstGeom>
          </p:spPr>
        </p:pic>
        <p:sp>
          <p:nvSpPr>
            <p:cNvPr id="440" name="object 440" descr=""/>
            <p:cNvSpPr/>
            <p:nvPr/>
          </p:nvSpPr>
          <p:spPr>
            <a:xfrm>
              <a:off x="2560319" y="1956816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2"/>
                  </a:moveTo>
                  <a:lnTo>
                    <a:pt x="1803" y="16936"/>
                  </a:lnTo>
                  <a:lnTo>
                    <a:pt x="6715" y="20812"/>
                  </a:lnTo>
                  <a:lnTo>
                    <a:pt x="13983" y="23425"/>
                  </a:lnTo>
                  <a:lnTo>
                    <a:pt x="22860" y="24384"/>
                  </a:lnTo>
                  <a:lnTo>
                    <a:pt x="31736" y="23425"/>
                  </a:lnTo>
                  <a:lnTo>
                    <a:pt x="39004" y="20812"/>
                  </a:lnTo>
                  <a:lnTo>
                    <a:pt x="43916" y="16936"/>
                  </a:lnTo>
                  <a:lnTo>
                    <a:pt x="45719" y="12192"/>
                  </a:lnTo>
                  <a:lnTo>
                    <a:pt x="43916" y="7447"/>
                  </a:lnTo>
                  <a:lnTo>
                    <a:pt x="39004" y="3571"/>
                  </a:lnTo>
                  <a:lnTo>
                    <a:pt x="31736" y="958"/>
                  </a:lnTo>
                  <a:lnTo>
                    <a:pt x="22860" y="0"/>
                  </a:lnTo>
                  <a:lnTo>
                    <a:pt x="13983" y="958"/>
                  </a:lnTo>
                  <a:lnTo>
                    <a:pt x="6715" y="3571"/>
                  </a:lnTo>
                  <a:lnTo>
                    <a:pt x="1803" y="7447"/>
                  </a:lnTo>
                  <a:lnTo>
                    <a:pt x="0" y="12192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1" name="object 44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560319" y="2004060"/>
              <a:ext cx="45719" cy="22860"/>
            </a:xfrm>
            <a:prstGeom prst="rect">
              <a:avLst/>
            </a:prstGeom>
          </p:spPr>
        </p:pic>
        <p:sp>
          <p:nvSpPr>
            <p:cNvPr id="442" name="object 442" descr=""/>
            <p:cNvSpPr/>
            <p:nvPr/>
          </p:nvSpPr>
          <p:spPr>
            <a:xfrm>
              <a:off x="2560319" y="2004060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29"/>
                  </a:moveTo>
                  <a:lnTo>
                    <a:pt x="1803" y="15894"/>
                  </a:lnTo>
                  <a:lnTo>
                    <a:pt x="6715" y="19526"/>
                  </a:lnTo>
                  <a:lnTo>
                    <a:pt x="13983" y="21967"/>
                  </a:lnTo>
                  <a:lnTo>
                    <a:pt x="22860" y="22860"/>
                  </a:lnTo>
                  <a:lnTo>
                    <a:pt x="31736" y="21967"/>
                  </a:lnTo>
                  <a:lnTo>
                    <a:pt x="39004" y="19526"/>
                  </a:lnTo>
                  <a:lnTo>
                    <a:pt x="43916" y="15894"/>
                  </a:lnTo>
                  <a:lnTo>
                    <a:pt x="45719" y="11429"/>
                  </a:lnTo>
                  <a:lnTo>
                    <a:pt x="43916" y="6965"/>
                  </a:lnTo>
                  <a:lnTo>
                    <a:pt x="39004" y="3333"/>
                  </a:lnTo>
                  <a:lnTo>
                    <a:pt x="31736" y="892"/>
                  </a:lnTo>
                  <a:lnTo>
                    <a:pt x="22860" y="0"/>
                  </a:lnTo>
                  <a:lnTo>
                    <a:pt x="13983" y="892"/>
                  </a:lnTo>
                  <a:lnTo>
                    <a:pt x="6715" y="3333"/>
                  </a:lnTo>
                  <a:lnTo>
                    <a:pt x="1803" y="6965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3" name="object 443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560319" y="2026920"/>
              <a:ext cx="45719" cy="24383"/>
            </a:xfrm>
            <a:prstGeom prst="rect">
              <a:avLst/>
            </a:prstGeom>
          </p:spPr>
        </p:pic>
        <p:sp>
          <p:nvSpPr>
            <p:cNvPr id="444" name="object 444" descr=""/>
            <p:cNvSpPr/>
            <p:nvPr/>
          </p:nvSpPr>
          <p:spPr>
            <a:xfrm>
              <a:off x="2560319" y="2026920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1"/>
                  </a:moveTo>
                  <a:lnTo>
                    <a:pt x="1803" y="16936"/>
                  </a:lnTo>
                  <a:lnTo>
                    <a:pt x="6715" y="20812"/>
                  </a:lnTo>
                  <a:lnTo>
                    <a:pt x="13983" y="23425"/>
                  </a:lnTo>
                  <a:lnTo>
                    <a:pt x="22860" y="24383"/>
                  </a:lnTo>
                  <a:lnTo>
                    <a:pt x="31736" y="23425"/>
                  </a:lnTo>
                  <a:lnTo>
                    <a:pt x="39004" y="20812"/>
                  </a:lnTo>
                  <a:lnTo>
                    <a:pt x="43916" y="16936"/>
                  </a:lnTo>
                  <a:lnTo>
                    <a:pt x="45719" y="12191"/>
                  </a:lnTo>
                  <a:lnTo>
                    <a:pt x="43916" y="7447"/>
                  </a:lnTo>
                  <a:lnTo>
                    <a:pt x="39004" y="3571"/>
                  </a:lnTo>
                  <a:lnTo>
                    <a:pt x="31736" y="958"/>
                  </a:lnTo>
                  <a:lnTo>
                    <a:pt x="22860" y="0"/>
                  </a:lnTo>
                  <a:lnTo>
                    <a:pt x="13983" y="958"/>
                  </a:lnTo>
                  <a:lnTo>
                    <a:pt x="6715" y="3571"/>
                  </a:lnTo>
                  <a:lnTo>
                    <a:pt x="1803" y="7447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5" name="object 445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560319" y="2051304"/>
              <a:ext cx="45719" cy="24384"/>
            </a:xfrm>
            <a:prstGeom prst="rect">
              <a:avLst/>
            </a:prstGeom>
          </p:spPr>
        </p:pic>
        <p:sp>
          <p:nvSpPr>
            <p:cNvPr id="446" name="object 446" descr=""/>
            <p:cNvSpPr/>
            <p:nvPr/>
          </p:nvSpPr>
          <p:spPr>
            <a:xfrm>
              <a:off x="2560319" y="2051304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2"/>
                  </a:moveTo>
                  <a:lnTo>
                    <a:pt x="1803" y="16936"/>
                  </a:lnTo>
                  <a:lnTo>
                    <a:pt x="6715" y="20812"/>
                  </a:lnTo>
                  <a:lnTo>
                    <a:pt x="13983" y="23425"/>
                  </a:lnTo>
                  <a:lnTo>
                    <a:pt x="22860" y="24384"/>
                  </a:lnTo>
                  <a:lnTo>
                    <a:pt x="31736" y="23425"/>
                  </a:lnTo>
                  <a:lnTo>
                    <a:pt x="39004" y="20812"/>
                  </a:lnTo>
                  <a:lnTo>
                    <a:pt x="43916" y="16936"/>
                  </a:lnTo>
                  <a:lnTo>
                    <a:pt x="45719" y="12192"/>
                  </a:lnTo>
                  <a:lnTo>
                    <a:pt x="43916" y="7447"/>
                  </a:lnTo>
                  <a:lnTo>
                    <a:pt x="39004" y="3571"/>
                  </a:lnTo>
                  <a:lnTo>
                    <a:pt x="31736" y="958"/>
                  </a:lnTo>
                  <a:lnTo>
                    <a:pt x="22860" y="0"/>
                  </a:lnTo>
                  <a:lnTo>
                    <a:pt x="13983" y="958"/>
                  </a:lnTo>
                  <a:lnTo>
                    <a:pt x="6715" y="3571"/>
                  </a:lnTo>
                  <a:lnTo>
                    <a:pt x="1803" y="7447"/>
                  </a:lnTo>
                  <a:lnTo>
                    <a:pt x="0" y="12192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7" name="object 44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560319" y="2097024"/>
              <a:ext cx="45719" cy="24384"/>
            </a:xfrm>
            <a:prstGeom prst="rect">
              <a:avLst/>
            </a:prstGeom>
          </p:spPr>
        </p:pic>
        <p:sp>
          <p:nvSpPr>
            <p:cNvPr id="448" name="object 448" descr=""/>
            <p:cNvSpPr/>
            <p:nvPr/>
          </p:nvSpPr>
          <p:spPr>
            <a:xfrm>
              <a:off x="2560319" y="2097024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1"/>
                  </a:moveTo>
                  <a:lnTo>
                    <a:pt x="1803" y="16936"/>
                  </a:lnTo>
                  <a:lnTo>
                    <a:pt x="6715" y="20812"/>
                  </a:lnTo>
                  <a:lnTo>
                    <a:pt x="13983" y="23425"/>
                  </a:lnTo>
                  <a:lnTo>
                    <a:pt x="22860" y="24384"/>
                  </a:lnTo>
                  <a:lnTo>
                    <a:pt x="31736" y="23425"/>
                  </a:lnTo>
                  <a:lnTo>
                    <a:pt x="39004" y="20812"/>
                  </a:lnTo>
                  <a:lnTo>
                    <a:pt x="43916" y="16936"/>
                  </a:lnTo>
                  <a:lnTo>
                    <a:pt x="45719" y="12191"/>
                  </a:lnTo>
                  <a:lnTo>
                    <a:pt x="43916" y="7447"/>
                  </a:lnTo>
                  <a:lnTo>
                    <a:pt x="39004" y="3571"/>
                  </a:lnTo>
                  <a:lnTo>
                    <a:pt x="31736" y="958"/>
                  </a:lnTo>
                  <a:lnTo>
                    <a:pt x="22860" y="0"/>
                  </a:lnTo>
                  <a:lnTo>
                    <a:pt x="13983" y="958"/>
                  </a:lnTo>
                  <a:lnTo>
                    <a:pt x="6715" y="3571"/>
                  </a:lnTo>
                  <a:lnTo>
                    <a:pt x="1803" y="7447"/>
                  </a:lnTo>
                  <a:lnTo>
                    <a:pt x="0" y="12191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9" name="object 449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560319" y="2074164"/>
              <a:ext cx="45719" cy="22860"/>
            </a:xfrm>
            <a:prstGeom prst="rect">
              <a:avLst/>
            </a:prstGeom>
          </p:spPr>
        </p:pic>
        <p:sp>
          <p:nvSpPr>
            <p:cNvPr id="450" name="object 450" descr=""/>
            <p:cNvSpPr/>
            <p:nvPr/>
          </p:nvSpPr>
          <p:spPr>
            <a:xfrm>
              <a:off x="2560319" y="2074164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30"/>
                  </a:moveTo>
                  <a:lnTo>
                    <a:pt x="1803" y="15894"/>
                  </a:lnTo>
                  <a:lnTo>
                    <a:pt x="6715" y="19526"/>
                  </a:lnTo>
                  <a:lnTo>
                    <a:pt x="13983" y="21967"/>
                  </a:lnTo>
                  <a:lnTo>
                    <a:pt x="22860" y="22860"/>
                  </a:lnTo>
                  <a:lnTo>
                    <a:pt x="31736" y="21967"/>
                  </a:lnTo>
                  <a:lnTo>
                    <a:pt x="39004" y="19526"/>
                  </a:lnTo>
                  <a:lnTo>
                    <a:pt x="43916" y="15894"/>
                  </a:lnTo>
                  <a:lnTo>
                    <a:pt x="45719" y="11430"/>
                  </a:lnTo>
                  <a:lnTo>
                    <a:pt x="43916" y="6965"/>
                  </a:lnTo>
                  <a:lnTo>
                    <a:pt x="39004" y="3333"/>
                  </a:lnTo>
                  <a:lnTo>
                    <a:pt x="31736" y="892"/>
                  </a:lnTo>
                  <a:lnTo>
                    <a:pt x="22860" y="0"/>
                  </a:lnTo>
                  <a:lnTo>
                    <a:pt x="13983" y="892"/>
                  </a:lnTo>
                  <a:lnTo>
                    <a:pt x="6715" y="3333"/>
                  </a:lnTo>
                  <a:lnTo>
                    <a:pt x="1803" y="6965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1" name="object 45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560319" y="2121408"/>
              <a:ext cx="45719" cy="22859"/>
            </a:xfrm>
            <a:prstGeom prst="rect">
              <a:avLst/>
            </a:prstGeom>
          </p:spPr>
        </p:pic>
        <p:sp>
          <p:nvSpPr>
            <p:cNvPr id="452" name="object 452" descr=""/>
            <p:cNvSpPr/>
            <p:nvPr/>
          </p:nvSpPr>
          <p:spPr>
            <a:xfrm>
              <a:off x="2560319" y="2121408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29"/>
                  </a:moveTo>
                  <a:lnTo>
                    <a:pt x="1803" y="15894"/>
                  </a:lnTo>
                  <a:lnTo>
                    <a:pt x="6715" y="19526"/>
                  </a:lnTo>
                  <a:lnTo>
                    <a:pt x="13983" y="21967"/>
                  </a:lnTo>
                  <a:lnTo>
                    <a:pt x="22860" y="22859"/>
                  </a:lnTo>
                  <a:lnTo>
                    <a:pt x="31736" y="21967"/>
                  </a:lnTo>
                  <a:lnTo>
                    <a:pt x="39004" y="19526"/>
                  </a:lnTo>
                  <a:lnTo>
                    <a:pt x="43916" y="15894"/>
                  </a:lnTo>
                  <a:lnTo>
                    <a:pt x="45719" y="11429"/>
                  </a:lnTo>
                  <a:lnTo>
                    <a:pt x="43916" y="6965"/>
                  </a:lnTo>
                  <a:lnTo>
                    <a:pt x="39004" y="3333"/>
                  </a:lnTo>
                  <a:lnTo>
                    <a:pt x="31736" y="892"/>
                  </a:lnTo>
                  <a:lnTo>
                    <a:pt x="22860" y="0"/>
                  </a:lnTo>
                  <a:lnTo>
                    <a:pt x="13983" y="892"/>
                  </a:lnTo>
                  <a:lnTo>
                    <a:pt x="6715" y="3333"/>
                  </a:lnTo>
                  <a:lnTo>
                    <a:pt x="1803" y="6965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3" name="object 453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560319" y="2144268"/>
              <a:ext cx="45719" cy="22860"/>
            </a:xfrm>
            <a:prstGeom prst="rect">
              <a:avLst/>
            </a:prstGeom>
          </p:spPr>
        </p:pic>
        <p:sp>
          <p:nvSpPr>
            <p:cNvPr id="454" name="object 454" descr=""/>
            <p:cNvSpPr/>
            <p:nvPr/>
          </p:nvSpPr>
          <p:spPr>
            <a:xfrm>
              <a:off x="2560319" y="2144268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30"/>
                  </a:moveTo>
                  <a:lnTo>
                    <a:pt x="1803" y="15894"/>
                  </a:lnTo>
                  <a:lnTo>
                    <a:pt x="6715" y="19526"/>
                  </a:lnTo>
                  <a:lnTo>
                    <a:pt x="13983" y="21967"/>
                  </a:lnTo>
                  <a:lnTo>
                    <a:pt x="22860" y="22860"/>
                  </a:lnTo>
                  <a:lnTo>
                    <a:pt x="31736" y="21967"/>
                  </a:lnTo>
                  <a:lnTo>
                    <a:pt x="39004" y="19526"/>
                  </a:lnTo>
                  <a:lnTo>
                    <a:pt x="43916" y="15894"/>
                  </a:lnTo>
                  <a:lnTo>
                    <a:pt x="45719" y="11430"/>
                  </a:lnTo>
                  <a:lnTo>
                    <a:pt x="43916" y="6965"/>
                  </a:lnTo>
                  <a:lnTo>
                    <a:pt x="39004" y="3333"/>
                  </a:lnTo>
                  <a:lnTo>
                    <a:pt x="31736" y="892"/>
                  </a:lnTo>
                  <a:lnTo>
                    <a:pt x="22860" y="0"/>
                  </a:lnTo>
                  <a:lnTo>
                    <a:pt x="13983" y="892"/>
                  </a:lnTo>
                  <a:lnTo>
                    <a:pt x="6715" y="3333"/>
                  </a:lnTo>
                  <a:lnTo>
                    <a:pt x="1803" y="6965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5" name="object 455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560319" y="2167128"/>
              <a:ext cx="45719" cy="24384"/>
            </a:xfrm>
            <a:prstGeom prst="rect">
              <a:avLst/>
            </a:prstGeom>
          </p:spPr>
        </p:pic>
        <p:sp>
          <p:nvSpPr>
            <p:cNvPr id="456" name="object 456" descr=""/>
            <p:cNvSpPr/>
            <p:nvPr/>
          </p:nvSpPr>
          <p:spPr>
            <a:xfrm>
              <a:off x="2560319" y="2167128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2"/>
                  </a:moveTo>
                  <a:lnTo>
                    <a:pt x="1803" y="16936"/>
                  </a:lnTo>
                  <a:lnTo>
                    <a:pt x="6715" y="20812"/>
                  </a:lnTo>
                  <a:lnTo>
                    <a:pt x="13983" y="23425"/>
                  </a:lnTo>
                  <a:lnTo>
                    <a:pt x="22860" y="24384"/>
                  </a:lnTo>
                  <a:lnTo>
                    <a:pt x="31736" y="23425"/>
                  </a:lnTo>
                  <a:lnTo>
                    <a:pt x="39004" y="20812"/>
                  </a:lnTo>
                  <a:lnTo>
                    <a:pt x="43916" y="16936"/>
                  </a:lnTo>
                  <a:lnTo>
                    <a:pt x="45719" y="12192"/>
                  </a:lnTo>
                  <a:lnTo>
                    <a:pt x="43916" y="7447"/>
                  </a:lnTo>
                  <a:lnTo>
                    <a:pt x="39004" y="3571"/>
                  </a:lnTo>
                  <a:lnTo>
                    <a:pt x="31736" y="958"/>
                  </a:lnTo>
                  <a:lnTo>
                    <a:pt x="22860" y="0"/>
                  </a:lnTo>
                  <a:lnTo>
                    <a:pt x="13983" y="958"/>
                  </a:lnTo>
                  <a:lnTo>
                    <a:pt x="6715" y="3571"/>
                  </a:lnTo>
                  <a:lnTo>
                    <a:pt x="1803" y="7447"/>
                  </a:lnTo>
                  <a:lnTo>
                    <a:pt x="0" y="12192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 descr=""/>
            <p:cNvSpPr/>
            <p:nvPr/>
          </p:nvSpPr>
          <p:spPr>
            <a:xfrm>
              <a:off x="2561843" y="2192274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25400" y="0"/>
                  </a:lnTo>
                  <a:lnTo>
                    <a:pt x="25400" y="38100"/>
                  </a:lnTo>
                  <a:lnTo>
                    <a:pt x="38100" y="38100"/>
                  </a:lnTo>
                  <a:lnTo>
                    <a:pt x="38100" y="0"/>
                  </a:lnTo>
                  <a:close/>
                </a:path>
                <a:path w="38100" h="38100">
                  <a:moveTo>
                    <a:pt x="127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2700" y="3810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 descr=""/>
            <p:cNvSpPr/>
            <p:nvPr/>
          </p:nvSpPr>
          <p:spPr>
            <a:xfrm>
              <a:off x="2554223" y="2272284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5029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0292" y="3810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 descr=""/>
            <p:cNvSpPr/>
            <p:nvPr/>
          </p:nvSpPr>
          <p:spPr>
            <a:xfrm>
              <a:off x="2554223" y="2272284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0" y="38100"/>
                  </a:moveTo>
                  <a:lnTo>
                    <a:pt x="50292" y="38100"/>
                  </a:lnTo>
                  <a:lnTo>
                    <a:pt x="50292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 descr=""/>
            <p:cNvSpPr/>
            <p:nvPr/>
          </p:nvSpPr>
          <p:spPr>
            <a:xfrm>
              <a:off x="2554223" y="1917192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5029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0292" y="3810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 descr=""/>
            <p:cNvSpPr/>
            <p:nvPr/>
          </p:nvSpPr>
          <p:spPr>
            <a:xfrm>
              <a:off x="2554223" y="1917192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0" y="38100"/>
                  </a:moveTo>
                  <a:lnTo>
                    <a:pt x="50292" y="38100"/>
                  </a:lnTo>
                  <a:lnTo>
                    <a:pt x="50292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2" name="object 462" descr=""/>
          <p:cNvGrpSpPr/>
          <p:nvPr/>
        </p:nvGrpSpPr>
        <p:grpSpPr>
          <a:xfrm>
            <a:off x="2543555" y="1562798"/>
            <a:ext cx="285115" cy="171450"/>
            <a:chOff x="2543555" y="1562798"/>
            <a:chExt cx="285115" cy="171450"/>
          </a:xfrm>
        </p:grpSpPr>
        <p:pic>
          <p:nvPicPr>
            <p:cNvPr id="463" name="object 463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624548" y="1634109"/>
              <a:ext cx="19825" cy="48132"/>
            </a:xfrm>
            <a:prstGeom prst="rect">
              <a:avLst/>
            </a:prstGeom>
          </p:spPr>
        </p:pic>
        <p:sp>
          <p:nvSpPr>
            <p:cNvPr id="464" name="object 464" descr=""/>
            <p:cNvSpPr/>
            <p:nvPr/>
          </p:nvSpPr>
          <p:spPr>
            <a:xfrm>
              <a:off x="2624548" y="1634109"/>
              <a:ext cx="20320" cy="48260"/>
            </a:xfrm>
            <a:custGeom>
              <a:avLst/>
              <a:gdLst/>
              <a:ahLst/>
              <a:cxnLst/>
              <a:rect l="l" t="t" r="r" b="b"/>
              <a:pathLst>
                <a:path w="20319" h="48260">
                  <a:moveTo>
                    <a:pt x="4732" y="48132"/>
                  </a:moveTo>
                  <a:lnTo>
                    <a:pt x="19825" y="16377"/>
                  </a:lnTo>
                  <a:lnTo>
                    <a:pt x="19655" y="8334"/>
                  </a:lnTo>
                  <a:lnTo>
                    <a:pt x="18055" y="2601"/>
                  </a:lnTo>
                  <a:lnTo>
                    <a:pt x="15146" y="0"/>
                  </a:lnTo>
                  <a:lnTo>
                    <a:pt x="11358" y="1168"/>
                  </a:lnTo>
                  <a:lnTo>
                    <a:pt x="7510" y="5730"/>
                  </a:lnTo>
                  <a:lnTo>
                    <a:pt x="4020" y="12983"/>
                  </a:lnTo>
                  <a:lnTo>
                    <a:pt x="1303" y="22225"/>
                  </a:lnTo>
                  <a:lnTo>
                    <a:pt x="0" y="31755"/>
                  </a:lnTo>
                  <a:lnTo>
                    <a:pt x="208" y="39798"/>
                  </a:lnTo>
                  <a:lnTo>
                    <a:pt x="1821" y="45531"/>
                  </a:lnTo>
                  <a:lnTo>
                    <a:pt x="4732" y="48132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5" name="object 46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594562" y="1627632"/>
              <a:ext cx="22629" cy="48132"/>
            </a:xfrm>
            <a:prstGeom prst="rect">
              <a:avLst/>
            </a:prstGeom>
          </p:spPr>
        </p:pic>
        <p:sp>
          <p:nvSpPr>
            <p:cNvPr id="466" name="object 466" descr=""/>
            <p:cNvSpPr/>
            <p:nvPr/>
          </p:nvSpPr>
          <p:spPr>
            <a:xfrm>
              <a:off x="2594562" y="1627632"/>
              <a:ext cx="22860" cy="48260"/>
            </a:xfrm>
            <a:custGeom>
              <a:avLst/>
              <a:gdLst/>
              <a:ahLst/>
              <a:cxnLst/>
              <a:rect l="l" t="t" r="r" b="b"/>
              <a:pathLst>
                <a:path w="22860" h="48260">
                  <a:moveTo>
                    <a:pt x="6143" y="48132"/>
                  </a:moveTo>
                  <a:lnTo>
                    <a:pt x="22629" y="16734"/>
                  </a:lnTo>
                  <a:lnTo>
                    <a:pt x="22113" y="8620"/>
                  </a:lnTo>
                  <a:lnTo>
                    <a:pt x="20026" y="2768"/>
                  </a:lnTo>
                  <a:lnTo>
                    <a:pt x="16557" y="0"/>
                  </a:lnTo>
                  <a:lnTo>
                    <a:pt x="12209" y="1075"/>
                  </a:lnTo>
                  <a:lnTo>
                    <a:pt x="7874" y="5556"/>
                  </a:lnTo>
                  <a:lnTo>
                    <a:pt x="4038" y="12751"/>
                  </a:lnTo>
                  <a:lnTo>
                    <a:pt x="1190" y="21970"/>
                  </a:lnTo>
                  <a:lnTo>
                    <a:pt x="0" y="31470"/>
                  </a:lnTo>
                  <a:lnTo>
                    <a:pt x="523" y="39576"/>
                  </a:lnTo>
                  <a:lnTo>
                    <a:pt x="2619" y="45420"/>
                  </a:lnTo>
                  <a:lnTo>
                    <a:pt x="6143" y="48132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7" name="object 467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629915" y="1637284"/>
              <a:ext cx="23590" cy="41782"/>
            </a:xfrm>
            <a:prstGeom prst="rect">
              <a:avLst/>
            </a:prstGeom>
          </p:spPr>
        </p:pic>
        <p:sp>
          <p:nvSpPr>
            <p:cNvPr id="468" name="object 468" descr=""/>
            <p:cNvSpPr/>
            <p:nvPr/>
          </p:nvSpPr>
          <p:spPr>
            <a:xfrm>
              <a:off x="2629915" y="1637284"/>
              <a:ext cx="24130" cy="41910"/>
            </a:xfrm>
            <a:custGeom>
              <a:avLst/>
              <a:gdLst/>
              <a:ahLst/>
              <a:cxnLst/>
              <a:rect l="l" t="t" r="r" b="b"/>
              <a:pathLst>
                <a:path w="24130" h="41910">
                  <a:moveTo>
                    <a:pt x="8000" y="41782"/>
                  </a:moveTo>
                  <a:lnTo>
                    <a:pt x="23590" y="14787"/>
                  </a:lnTo>
                  <a:lnTo>
                    <a:pt x="22859" y="7651"/>
                  </a:lnTo>
                  <a:lnTo>
                    <a:pt x="20605" y="2468"/>
                  </a:lnTo>
                  <a:lnTo>
                    <a:pt x="17017" y="0"/>
                  </a:lnTo>
                  <a:lnTo>
                    <a:pt x="12735" y="756"/>
                  </a:lnTo>
                  <a:lnTo>
                    <a:pt x="8572" y="4524"/>
                  </a:lnTo>
                  <a:lnTo>
                    <a:pt x="4980" y="10697"/>
                  </a:lnTo>
                  <a:lnTo>
                    <a:pt x="2412" y="18668"/>
                  </a:lnTo>
                  <a:lnTo>
                    <a:pt x="0" y="30225"/>
                  </a:lnTo>
                  <a:lnTo>
                    <a:pt x="2412" y="40639"/>
                  </a:lnTo>
                  <a:lnTo>
                    <a:pt x="8000" y="41782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9" name="object 46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664493" y="1642110"/>
              <a:ext cx="21016" cy="46481"/>
            </a:xfrm>
            <a:prstGeom prst="rect">
              <a:avLst/>
            </a:prstGeom>
          </p:spPr>
        </p:pic>
        <p:sp>
          <p:nvSpPr>
            <p:cNvPr id="470" name="object 470" descr=""/>
            <p:cNvSpPr/>
            <p:nvPr/>
          </p:nvSpPr>
          <p:spPr>
            <a:xfrm>
              <a:off x="2664493" y="1642110"/>
              <a:ext cx="21590" cy="46990"/>
            </a:xfrm>
            <a:custGeom>
              <a:avLst/>
              <a:gdLst/>
              <a:ahLst/>
              <a:cxnLst/>
              <a:rect l="l" t="t" r="r" b="b"/>
              <a:pathLst>
                <a:path w="21589" h="46989">
                  <a:moveTo>
                    <a:pt x="5554" y="46481"/>
                  </a:moveTo>
                  <a:lnTo>
                    <a:pt x="21016" y="16001"/>
                  </a:lnTo>
                  <a:lnTo>
                    <a:pt x="20635" y="8159"/>
                  </a:lnTo>
                  <a:lnTo>
                    <a:pt x="18778" y="2555"/>
                  </a:lnTo>
                  <a:lnTo>
                    <a:pt x="15587" y="0"/>
                  </a:lnTo>
                  <a:lnTo>
                    <a:pt x="11594" y="1027"/>
                  </a:lnTo>
                  <a:lnTo>
                    <a:pt x="7554" y="5365"/>
                  </a:lnTo>
                  <a:lnTo>
                    <a:pt x="3942" y="12322"/>
                  </a:lnTo>
                  <a:lnTo>
                    <a:pt x="1236" y="21209"/>
                  </a:lnTo>
                  <a:lnTo>
                    <a:pt x="0" y="30408"/>
                  </a:lnTo>
                  <a:lnTo>
                    <a:pt x="394" y="38226"/>
                  </a:lnTo>
                  <a:lnTo>
                    <a:pt x="2289" y="43854"/>
                  </a:lnTo>
                  <a:lnTo>
                    <a:pt x="5554" y="46481"/>
                  </a:lnTo>
                  <a:close/>
                </a:path>
              </a:pathLst>
            </a:custGeom>
            <a:ln w="952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1" name="object 471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672119" y="1643634"/>
              <a:ext cx="22907" cy="51180"/>
            </a:xfrm>
            <a:prstGeom prst="rect">
              <a:avLst/>
            </a:prstGeom>
          </p:spPr>
        </p:pic>
        <p:sp>
          <p:nvSpPr>
            <p:cNvPr id="472" name="object 472" descr=""/>
            <p:cNvSpPr/>
            <p:nvPr/>
          </p:nvSpPr>
          <p:spPr>
            <a:xfrm>
              <a:off x="2672119" y="1643634"/>
              <a:ext cx="23495" cy="51435"/>
            </a:xfrm>
            <a:custGeom>
              <a:avLst/>
              <a:gdLst/>
              <a:ahLst/>
              <a:cxnLst/>
              <a:rect l="l" t="t" r="r" b="b"/>
              <a:pathLst>
                <a:path w="23494" h="51435">
                  <a:moveTo>
                    <a:pt x="5929" y="51180"/>
                  </a:moveTo>
                  <a:lnTo>
                    <a:pt x="22907" y="17627"/>
                  </a:lnTo>
                  <a:lnTo>
                    <a:pt x="22502" y="9001"/>
                  </a:lnTo>
                  <a:lnTo>
                    <a:pt x="20478" y="2827"/>
                  </a:lnTo>
                  <a:lnTo>
                    <a:pt x="16978" y="0"/>
                  </a:lnTo>
                  <a:lnTo>
                    <a:pt x="12608" y="1186"/>
                  </a:lnTo>
                  <a:lnTo>
                    <a:pt x="8215" y="5968"/>
                  </a:lnTo>
                  <a:lnTo>
                    <a:pt x="4298" y="13608"/>
                  </a:lnTo>
                  <a:lnTo>
                    <a:pt x="1357" y="23367"/>
                  </a:lnTo>
                  <a:lnTo>
                    <a:pt x="0" y="33553"/>
                  </a:lnTo>
                  <a:lnTo>
                    <a:pt x="404" y="42179"/>
                  </a:lnTo>
                  <a:lnTo>
                    <a:pt x="2428" y="48353"/>
                  </a:lnTo>
                  <a:lnTo>
                    <a:pt x="5929" y="5118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3" name="object 473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713543" y="1654810"/>
              <a:ext cx="19563" cy="44830"/>
            </a:xfrm>
            <a:prstGeom prst="rect">
              <a:avLst/>
            </a:prstGeom>
          </p:spPr>
        </p:pic>
        <p:sp>
          <p:nvSpPr>
            <p:cNvPr id="474" name="object 474" descr=""/>
            <p:cNvSpPr/>
            <p:nvPr/>
          </p:nvSpPr>
          <p:spPr>
            <a:xfrm>
              <a:off x="2713543" y="1654810"/>
              <a:ext cx="19685" cy="45085"/>
            </a:xfrm>
            <a:custGeom>
              <a:avLst/>
              <a:gdLst/>
              <a:ahLst/>
              <a:cxnLst/>
              <a:rect l="l" t="t" r="r" b="b"/>
              <a:pathLst>
                <a:path w="19685" h="45085">
                  <a:moveTo>
                    <a:pt x="5018" y="44830"/>
                  </a:moveTo>
                  <a:lnTo>
                    <a:pt x="19563" y="15359"/>
                  </a:lnTo>
                  <a:lnTo>
                    <a:pt x="19274" y="7842"/>
                  </a:lnTo>
                  <a:lnTo>
                    <a:pt x="17603" y="2468"/>
                  </a:lnTo>
                  <a:lnTo>
                    <a:pt x="14670" y="0"/>
                  </a:lnTo>
                  <a:lnTo>
                    <a:pt x="10959" y="1035"/>
                  </a:lnTo>
                  <a:lnTo>
                    <a:pt x="7177" y="5238"/>
                  </a:lnTo>
                  <a:lnTo>
                    <a:pt x="3776" y="11965"/>
                  </a:lnTo>
                  <a:lnTo>
                    <a:pt x="1208" y="20574"/>
                  </a:lnTo>
                  <a:lnTo>
                    <a:pt x="0" y="29471"/>
                  </a:lnTo>
                  <a:lnTo>
                    <a:pt x="303" y="36988"/>
                  </a:lnTo>
                  <a:lnTo>
                    <a:pt x="2012" y="42362"/>
                  </a:lnTo>
                  <a:lnTo>
                    <a:pt x="5018" y="4483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5" name="object 475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690113" y="1654683"/>
              <a:ext cx="23592" cy="41909"/>
            </a:xfrm>
            <a:prstGeom prst="rect">
              <a:avLst/>
            </a:prstGeom>
          </p:spPr>
        </p:pic>
        <p:sp>
          <p:nvSpPr>
            <p:cNvPr id="476" name="object 476" descr=""/>
            <p:cNvSpPr/>
            <p:nvPr/>
          </p:nvSpPr>
          <p:spPr>
            <a:xfrm>
              <a:off x="2690113" y="1654683"/>
              <a:ext cx="24130" cy="41910"/>
            </a:xfrm>
            <a:custGeom>
              <a:avLst/>
              <a:gdLst/>
              <a:ahLst/>
              <a:cxnLst/>
              <a:rect l="l" t="t" r="r" b="b"/>
              <a:pathLst>
                <a:path w="24130" h="41910">
                  <a:moveTo>
                    <a:pt x="8000" y="41909"/>
                  </a:moveTo>
                  <a:lnTo>
                    <a:pt x="23592" y="14805"/>
                  </a:lnTo>
                  <a:lnTo>
                    <a:pt x="22875" y="7699"/>
                  </a:lnTo>
                  <a:lnTo>
                    <a:pt x="20659" y="2522"/>
                  </a:lnTo>
                  <a:lnTo>
                    <a:pt x="17144" y="0"/>
                  </a:lnTo>
                  <a:lnTo>
                    <a:pt x="12842" y="829"/>
                  </a:lnTo>
                  <a:lnTo>
                    <a:pt x="8636" y="4635"/>
                  </a:lnTo>
                  <a:lnTo>
                    <a:pt x="5000" y="10822"/>
                  </a:lnTo>
                  <a:lnTo>
                    <a:pt x="2412" y="18795"/>
                  </a:lnTo>
                  <a:lnTo>
                    <a:pt x="0" y="30352"/>
                  </a:lnTo>
                  <a:lnTo>
                    <a:pt x="2540" y="40766"/>
                  </a:lnTo>
                  <a:lnTo>
                    <a:pt x="8000" y="41909"/>
                  </a:lnTo>
                  <a:close/>
                </a:path>
              </a:pathLst>
            </a:custGeom>
            <a:ln w="952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7" name="object 477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730940" y="1657985"/>
              <a:ext cx="22794" cy="49529"/>
            </a:xfrm>
            <a:prstGeom prst="rect">
              <a:avLst/>
            </a:prstGeom>
          </p:spPr>
        </p:pic>
        <p:sp>
          <p:nvSpPr>
            <p:cNvPr id="478" name="object 478" descr=""/>
            <p:cNvSpPr/>
            <p:nvPr/>
          </p:nvSpPr>
          <p:spPr>
            <a:xfrm>
              <a:off x="2730940" y="1657985"/>
              <a:ext cx="22860" cy="49530"/>
            </a:xfrm>
            <a:custGeom>
              <a:avLst/>
              <a:gdLst/>
              <a:ahLst/>
              <a:cxnLst/>
              <a:rect l="l" t="t" r="r" b="b"/>
              <a:pathLst>
                <a:path w="22860" h="49530">
                  <a:moveTo>
                    <a:pt x="6036" y="49529"/>
                  </a:moveTo>
                  <a:lnTo>
                    <a:pt x="22794" y="17091"/>
                  </a:lnTo>
                  <a:lnTo>
                    <a:pt x="22308" y="8747"/>
                  </a:lnTo>
                  <a:lnTo>
                    <a:pt x="20226" y="2760"/>
                  </a:lnTo>
                  <a:lnTo>
                    <a:pt x="16704" y="0"/>
                  </a:lnTo>
                  <a:lnTo>
                    <a:pt x="12356" y="1067"/>
                  </a:lnTo>
                  <a:lnTo>
                    <a:pt x="8020" y="5683"/>
                  </a:lnTo>
                  <a:lnTo>
                    <a:pt x="4185" y="13108"/>
                  </a:lnTo>
                  <a:lnTo>
                    <a:pt x="1337" y="22605"/>
                  </a:lnTo>
                  <a:lnTo>
                    <a:pt x="0" y="32438"/>
                  </a:lnTo>
                  <a:lnTo>
                    <a:pt x="448" y="40782"/>
                  </a:lnTo>
                  <a:lnTo>
                    <a:pt x="2516" y="46769"/>
                  </a:lnTo>
                  <a:lnTo>
                    <a:pt x="6036" y="49529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9" name="object 47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64442" y="1664208"/>
              <a:ext cx="21016" cy="46608"/>
            </a:xfrm>
            <a:prstGeom prst="rect">
              <a:avLst/>
            </a:prstGeom>
          </p:spPr>
        </p:pic>
        <p:sp>
          <p:nvSpPr>
            <p:cNvPr id="480" name="object 480" descr=""/>
            <p:cNvSpPr/>
            <p:nvPr/>
          </p:nvSpPr>
          <p:spPr>
            <a:xfrm>
              <a:off x="2764442" y="1664208"/>
              <a:ext cx="21590" cy="46990"/>
            </a:xfrm>
            <a:custGeom>
              <a:avLst/>
              <a:gdLst/>
              <a:ahLst/>
              <a:cxnLst/>
              <a:rect l="l" t="t" r="r" b="b"/>
              <a:pathLst>
                <a:path w="21589" h="46989">
                  <a:moveTo>
                    <a:pt x="5554" y="46608"/>
                  </a:moveTo>
                  <a:lnTo>
                    <a:pt x="21016" y="16073"/>
                  </a:lnTo>
                  <a:lnTo>
                    <a:pt x="20635" y="8254"/>
                  </a:lnTo>
                  <a:lnTo>
                    <a:pt x="18778" y="2627"/>
                  </a:lnTo>
                  <a:lnTo>
                    <a:pt x="15587" y="0"/>
                  </a:lnTo>
                  <a:lnTo>
                    <a:pt x="11541" y="1101"/>
                  </a:lnTo>
                  <a:lnTo>
                    <a:pt x="7506" y="5476"/>
                  </a:lnTo>
                  <a:lnTo>
                    <a:pt x="3925" y="12447"/>
                  </a:lnTo>
                  <a:lnTo>
                    <a:pt x="1236" y="21336"/>
                  </a:lnTo>
                  <a:lnTo>
                    <a:pt x="0" y="30535"/>
                  </a:lnTo>
                  <a:lnTo>
                    <a:pt x="394" y="38353"/>
                  </a:lnTo>
                  <a:lnTo>
                    <a:pt x="2289" y="43981"/>
                  </a:lnTo>
                  <a:lnTo>
                    <a:pt x="5554" y="46608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1" name="object 481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769020" y="1664208"/>
              <a:ext cx="22907" cy="51307"/>
            </a:xfrm>
            <a:prstGeom prst="rect">
              <a:avLst/>
            </a:prstGeom>
          </p:spPr>
        </p:pic>
        <p:sp>
          <p:nvSpPr>
            <p:cNvPr id="482" name="object 482" descr=""/>
            <p:cNvSpPr/>
            <p:nvPr/>
          </p:nvSpPr>
          <p:spPr>
            <a:xfrm>
              <a:off x="2769020" y="1664208"/>
              <a:ext cx="23495" cy="51435"/>
            </a:xfrm>
            <a:custGeom>
              <a:avLst/>
              <a:gdLst/>
              <a:ahLst/>
              <a:cxnLst/>
              <a:rect l="l" t="t" r="r" b="b"/>
              <a:pathLst>
                <a:path w="23494" h="51435">
                  <a:moveTo>
                    <a:pt x="5929" y="51307"/>
                  </a:moveTo>
                  <a:lnTo>
                    <a:pt x="22907" y="17698"/>
                  </a:lnTo>
                  <a:lnTo>
                    <a:pt x="22502" y="9096"/>
                  </a:lnTo>
                  <a:lnTo>
                    <a:pt x="20478" y="2899"/>
                  </a:lnTo>
                  <a:lnTo>
                    <a:pt x="16978" y="0"/>
                  </a:lnTo>
                  <a:lnTo>
                    <a:pt x="12608" y="1206"/>
                  </a:lnTo>
                  <a:lnTo>
                    <a:pt x="8215" y="6032"/>
                  </a:lnTo>
                  <a:lnTo>
                    <a:pt x="4298" y="13715"/>
                  </a:lnTo>
                  <a:lnTo>
                    <a:pt x="1357" y="23494"/>
                  </a:lnTo>
                  <a:lnTo>
                    <a:pt x="0" y="33609"/>
                  </a:lnTo>
                  <a:lnTo>
                    <a:pt x="404" y="42211"/>
                  </a:lnTo>
                  <a:lnTo>
                    <a:pt x="2428" y="48408"/>
                  </a:lnTo>
                  <a:lnTo>
                    <a:pt x="5929" y="5130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 descr=""/>
            <p:cNvSpPr/>
            <p:nvPr/>
          </p:nvSpPr>
          <p:spPr>
            <a:xfrm>
              <a:off x="2789173" y="1690751"/>
              <a:ext cx="39370" cy="43180"/>
            </a:xfrm>
            <a:custGeom>
              <a:avLst/>
              <a:gdLst/>
              <a:ahLst/>
              <a:cxnLst/>
              <a:rect l="l" t="t" r="r" b="b"/>
              <a:pathLst>
                <a:path w="39369" h="43180">
                  <a:moveTo>
                    <a:pt x="6095" y="0"/>
                  </a:moveTo>
                  <a:lnTo>
                    <a:pt x="4063" y="12446"/>
                  </a:lnTo>
                  <a:lnTo>
                    <a:pt x="37083" y="17779"/>
                  </a:lnTo>
                  <a:lnTo>
                    <a:pt x="39115" y="5334"/>
                  </a:lnTo>
                  <a:lnTo>
                    <a:pt x="6095" y="0"/>
                  </a:lnTo>
                  <a:close/>
                </a:path>
                <a:path w="39369" h="43180">
                  <a:moveTo>
                    <a:pt x="2031" y="25019"/>
                  </a:moveTo>
                  <a:lnTo>
                    <a:pt x="0" y="37591"/>
                  </a:lnTo>
                  <a:lnTo>
                    <a:pt x="33019" y="42925"/>
                  </a:lnTo>
                  <a:lnTo>
                    <a:pt x="35051" y="30352"/>
                  </a:lnTo>
                  <a:lnTo>
                    <a:pt x="2031" y="250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4" name="object 484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31000" y="1616837"/>
              <a:ext cx="21224" cy="43052"/>
            </a:xfrm>
            <a:prstGeom prst="rect">
              <a:avLst/>
            </a:prstGeom>
          </p:spPr>
        </p:pic>
        <p:sp>
          <p:nvSpPr>
            <p:cNvPr id="485" name="object 485" descr=""/>
            <p:cNvSpPr/>
            <p:nvPr/>
          </p:nvSpPr>
          <p:spPr>
            <a:xfrm>
              <a:off x="2731000" y="1616837"/>
              <a:ext cx="21590" cy="43180"/>
            </a:xfrm>
            <a:custGeom>
              <a:avLst/>
              <a:gdLst/>
              <a:ahLst/>
              <a:cxnLst/>
              <a:rect l="l" t="t" r="r" b="b"/>
              <a:pathLst>
                <a:path w="21589" h="43180">
                  <a:moveTo>
                    <a:pt x="5214" y="43052"/>
                  </a:moveTo>
                  <a:lnTo>
                    <a:pt x="2047" y="40465"/>
                  </a:lnTo>
                  <a:lnTo>
                    <a:pt x="261" y="35115"/>
                  </a:lnTo>
                  <a:lnTo>
                    <a:pt x="0" y="27765"/>
                  </a:lnTo>
                  <a:lnTo>
                    <a:pt x="1404" y="19176"/>
                  </a:lnTo>
                  <a:lnTo>
                    <a:pt x="4258" y="10947"/>
                  </a:lnTo>
                  <a:lnTo>
                    <a:pt x="7945" y="4587"/>
                  </a:lnTo>
                  <a:lnTo>
                    <a:pt x="12013" y="728"/>
                  </a:lnTo>
                  <a:lnTo>
                    <a:pt x="16009" y="0"/>
                  </a:lnTo>
                  <a:lnTo>
                    <a:pt x="19176" y="2587"/>
                  </a:lnTo>
                  <a:lnTo>
                    <a:pt x="20962" y="7937"/>
                  </a:lnTo>
                  <a:lnTo>
                    <a:pt x="21224" y="15287"/>
                  </a:lnTo>
                  <a:lnTo>
                    <a:pt x="19819" y="23875"/>
                  </a:lnTo>
                  <a:lnTo>
                    <a:pt x="16966" y="32033"/>
                  </a:lnTo>
                  <a:lnTo>
                    <a:pt x="13279" y="38369"/>
                  </a:lnTo>
                  <a:lnTo>
                    <a:pt x="9211" y="42253"/>
                  </a:lnTo>
                  <a:lnTo>
                    <a:pt x="5214" y="43052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6" name="object 486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45085" y="1613662"/>
              <a:ext cx="23153" cy="47751"/>
            </a:xfrm>
            <a:prstGeom prst="rect">
              <a:avLst/>
            </a:prstGeom>
          </p:spPr>
        </p:pic>
        <p:sp>
          <p:nvSpPr>
            <p:cNvPr id="487" name="object 487" descr=""/>
            <p:cNvSpPr/>
            <p:nvPr/>
          </p:nvSpPr>
          <p:spPr>
            <a:xfrm>
              <a:off x="2745085" y="1613662"/>
              <a:ext cx="23495" cy="48260"/>
            </a:xfrm>
            <a:custGeom>
              <a:avLst/>
              <a:gdLst/>
              <a:ahLst/>
              <a:cxnLst/>
              <a:rect l="l" t="t" r="r" b="b"/>
              <a:pathLst>
                <a:path w="23494" h="48260">
                  <a:moveTo>
                    <a:pt x="5607" y="47751"/>
                  </a:moveTo>
                  <a:lnTo>
                    <a:pt x="2151" y="44892"/>
                  </a:lnTo>
                  <a:lnTo>
                    <a:pt x="242" y="38973"/>
                  </a:lnTo>
                  <a:lnTo>
                    <a:pt x="0" y="30839"/>
                  </a:lnTo>
                  <a:lnTo>
                    <a:pt x="1543" y="21336"/>
                  </a:lnTo>
                  <a:lnTo>
                    <a:pt x="4669" y="12233"/>
                  </a:lnTo>
                  <a:lnTo>
                    <a:pt x="8735" y="5191"/>
                  </a:lnTo>
                  <a:lnTo>
                    <a:pt x="13206" y="887"/>
                  </a:lnTo>
                  <a:lnTo>
                    <a:pt x="17545" y="0"/>
                  </a:lnTo>
                  <a:lnTo>
                    <a:pt x="21002" y="2857"/>
                  </a:lnTo>
                  <a:lnTo>
                    <a:pt x="22911" y="8762"/>
                  </a:lnTo>
                  <a:lnTo>
                    <a:pt x="23153" y="16859"/>
                  </a:lnTo>
                  <a:lnTo>
                    <a:pt x="21609" y="26288"/>
                  </a:lnTo>
                  <a:lnTo>
                    <a:pt x="18484" y="35393"/>
                  </a:lnTo>
                  <a:lnTo>
                    <a:pt x="14418" y="42449"/>
                  </a:lnTo>
                  <a:lnTo>
                    <a:pt x="9947" y="46791"/>
                  </a:lnTo>
                  <a:lnTo>
                    <a:pt x="5607" y="4775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8" name="object 48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10398" y="1602486"/>
              <a:ext cx="22804" cy="44576"/>
            </a:xfrm>
            <a:prstGeom prst="rect">
              <a:avLst/>
            </a:prstGeom>
          </p:spPr>
        </p:pic>
        <p:sp>
          <p:nvSpPr>
            <p:cNvPr id="489" name="object 489" descr=""/>
            <p:cNvSpPr/>
            <p:nvPr/>
          </p:nvSpPr>
          <p:spPr>
            <a:xfrm>
              <a:off x="2710398" y="1602486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5750" y="44576"/>
                  </a:moveTo>
                  <a:lnTo>
                    <a:pt x="2325" y="41850"/>
                  </a:lnTo>
                  <a:lnTo>
                    <a:pt x="353" y="36290"/>
                  </a:lnTo>
                  <a:lnTo>
                    <a:pt x="0" y="28682"/>
                  </a:lnTo>
                  <a:lnTo>
                    <a:pt x="1432" y="19812"/>
                  </a:lnTo>
                  <a:lnTo>
                    <a:pt x="4373" y="11322"/>
                  </a:lnTo>
                  <a:lnTo>
                    <a:pt x="8290" y="4762"/>
                  </a:lnTo>
                  <a:lnTo>
                    <a:pt x="12684" y="773"/>
                  </a:lnTo>
                  <a:lnTo>
                    <a:pt x="17053" y="0"/>
                  </a:lnTo>
                  <a:lnTo>
                    <a:pt x="20478" y="2746"/>
                  </a:lnTo>
                  <a:lnTo>
                    <a:pt x="22451" y="8350"/>
                  </a:lnTo>
                  <a:lnTo>
                    <a:pt x="22804" y="16001"/>
                  </a:lnTo>
                  <a:lnTo>
                    <a:pt x="21371" y="24891"/>
                  </a:lnTo>
                  <a:lnTo>
                    <a:pt x="18430" y="33361"/>
                  </a:lnTo>
                  <a:lnTo>
                    <a:pt x="14513" y="39877"/>
                  </a:lnTo>
                  <a:lnTo>
                    <a:pt x="10120" y="43822"/>
                  </a:lnTo>
                  <a:lnTo>
                    <a:pt x="5750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0" name="object 490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690939" y="1597660"/>
              <a:ext cx="20526" cy="47751"/>
            </a:xfrm>
            <a:prstGeom prst="rect">
              <a:avLst/>
            </a:prstGeom>
          </p:spPr>
        </p:pic>
        <p:sp>
          <p:nvSpPr>
            <p:cNvPr id="491" name="object 491" descr=""/>
            <p:cNvSpPr/>
            <p:nvPr/>
          </p:nvSpPr>
          <p:spPr>
            <a:xfrm>
              <a:off x="2690939" y="1597660"/>
              <a:ext cx="20955" cy="48260"/>
            </a:xfrm>
            <a:custGeom>
              <a:avLst/>
              <a:gdLst/>
              <a:ahLst/>
              <a:cxnLst/>
              <a:rect l="l" t="t" r="r" b="b"/>
              <a:pathLst>
                <a:path w="20955" h="48260">
                  <a:moveTo>
                    <a:pt x="4254" y="47751"/>
                  </a:moveTo>
                  <a:lnTo>
                    <a:pt x="1412" y="45061"/>
                  </a:lnTo>
                  <a:lnTo>
                    <a:pt x="0" y="39274"/>
                  </a:lnTo>
                  <a:lnTo>
                    <a:pt x="111" y="31249"/>
                  </a:lnTo>
                  <a:lnTo>
                    <a:pt x="16319" y="0"/>
                  </a:lnTo>
                  <a:lnTo>
                    <a:pt x="19143" y="2746"/>
                  </a:lnTo>
                  <a:lnTo>
                    <a:pt x="20526" y="8540"/>
                  </a:lnTo>
                  <a:lnTo>
                    <a:pt x="20409" y="16573"/>
                  </a:lnTo>
                  <a:lnTo>
                    <a:pt x="4254" y="4775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2" name="object 492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670647" y="1593088"/>
              <a:ext cx="22804" cy="44576"/>
            </a:xfrm>
            <a:prstGeom prst="rect">
              <a:avLst/>
            </a:prstGeom>
          </p:spPr>
        </p:pic>
        <p:sp>
          <p:nvSpPr>
            <p:cNvPr id="493" name="object 493" descr=""/>
            <p:cNvSpPr/>
            <p:nvPr/>
          </p:nvSpPr>
          <p:spPr>
            <a:xfrm>
              <a:off x="2670647" y="1593088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5750" y="44576"/>
                  </a:moveTo>
                  <a:lnTo>
                    <a:pt x="2325" y="41830"/>
                  </a:lnTo>
                  <a:lnTo>
                    <a:pt x="353" y="36226"/>
                  </a:lnTo>
                  <a:lnTo>
                    <a:pt x="0" y="28575"/>
                  </a:lnTo>
                  <a:lnTo>
                    <a:pt x="1432" y="19685"/>
                  </a:lnTo>
                  <a:lnTo>
                    <a:pt x="4373" y="11215"/>
                  </a:lnTo>
                  <a:lnTo>
                    <a:pt x="8290" y="4699"/>
                  </a:lnTo>
                  <a:lnTo>
                    <a:pt x="12684" y="754"/>
                  </a:lnTo>
                  <a:lnTo>
                    <a:pt x="17053" y="0"/>
                  </a:lnTo>
                  <a:lnTo>
                    <a:pt x="20478" y="2726"/>
                  </a:lnTo>
                  <a:lnTo>
                    <a:pt x="22451" y="8286"/>
                  </a:lnTo>
                  <a:lnTo>
                    <a:pt x="22804" y="15894"/>
                  </a:lnTo>
                  <a:lnTo>
                    <a:pt x="21371" y="24764"/>
                  </a:lnTo>
                  <a:lnTo>
                    <a:pt x="18430" y="33254"/>
                  </a:lnTo>
                  <a:lnTo>
                    <a:pt x="14513" y="39814"/>
                  </a:lnTo>
                  <a:lnTo>
                    <a:pt x="10120" y="43803"/>
                  </a:lnTo>
                  <a:lnTo>
                    <a:pt x="5750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4" name="object 494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630957" y="1581912"/>
              <a:ext cx="21337" cy="44576"/>
            </a:xfrm>
            <a:prstGeom prst="rect">
              <a:avLst/>
            </a:prstGeom>
          </p:spPr>
        </p:pic>
        <p:sp>
          <p:nvSpPr>
            <p:cNvPr id="495" name="object 495" descr=""/>
            <p:cNvSpPr/>
            <p:nvPr/>
          </p:nvSpPr>
          <p:spPr>
            <a:xfrm>
              <a:off x="2630957" y="1581912"/>
              <a:ext cx="21590" cy="45085"/>
            </a:xfrm>
            <a:custGeom>
              <a:avLst/>
              <a:gdLst/>
              <a:ahLst/>
              <a:cxnLst/>
              <a:rect l="l" t="t" r="r" b="b"/>
              <a:pathLst>
                <a:path w="21589" h="45085">
                  <a:moveTo>
                    <a:pt x="5054" y="44576"/>
                  </a:moveTo>
                  <a:lnTo>
                    <a:pt x="1908" y="41943"/>
                  </a:lnTo>
                  <a:lnTo>
                    <a:pt x="180" y="36464"/>
                  </a:lnTo>
                  <a:lnTo>
                    <a:pt x="0" y="28914"/>
                  </a:lnTo>
                  <a:lnTo>
                    <a:pt x="1498" y="20065"/>
                  </a:lnTo>
                  <a:lnTo>
                    <a:pt x="4371" y="11555"/>
                  </a:lnTo>
                  <a:lnTo>
                    <a:pt x="8102" y="4937"/>
                  </a:lnTo>
                  <a:lnTo>
                    <a:pt x="12213" y="867"/>
                  </a:lnTo>
                  <a:lnTo>
                    <a:pt x="16230" y="0"/>
                  </a:lnTo>
                  <a:lnTo>
                    <a:pt x="19377" y="2653"/>
                  </a:lnTo>
                  <a:lnTo>
                    <a:pt x="21119" y="8175"/>
                  </a:lnTo>
                  <a:lnTo>
                    <a:pt x="21337" y="15769"/>
                  </a:lnTo>
                  <a:lnTo>
                    <a:pt x="19913" y="24637"/>
                  </a:lnTo>
                  <a:lnTo>
                    <a:pt x="16966" y="33129"/>
                  </a:lnTo>
                  <a:lnTo>
                    <a:pt x="13198" y="39703"/>
                  </a:lnTo>
                  <a:lnTo>
                    <a:pt x="9072" y="43729"/>
                  </a:lnTo>
                  <a:lnTo>
                    <a:pt x="5054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6" name="object 496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651484" y="1586611"/>
              <a:ext cx="23155" cy="47751"/>
            </a:xfrm>
            <a:prstGeom prst="rect">
              <a:avLst/>
            </a:prstGeom>
          </p:spPr>
        </p:pic>
        <p:sp>
          <p:nvSpPr>
            <p:cNvPr id="497" name="object 497" descr=""/>
            <p:cNvSpPr/>
            <p:nvPr/>
          </p:nvSpPr>
          <p:spPr>
            <a:xfrm>
              <a:off x="2651484" y="1586611"/>
              <a:ext cx="23495" cy="48260"/>
            </a:xfrm>
            <a:custGeom>
              <a:avLst/>
              <a:gdLst/>
              <a:ahLst/>
              <a:cxnLst/>
              <a:rect l="l" t="t" r="r" b="b"/>
              <a:pathLst>
                <a:path w="23494" h="48260">
                  <a:moveTo>
                    <a:pt x="5482" y="47751"/>
                  </a:moveTo>
                  <a:lnTo>
                    <a:pt x="2099" y="44894"/>
                  </a:lnTo>
                  <a:lnTo>
                    <a:pt x="228" y="38988"/>
                  </a:lnTo>
                  <a:lnTo>
                    <a:pt x="0" y="30892"/>
                  </a:lnTo>
                  <a:lnTo>
                    <a:pt x="1545" y="21462"/>
                  </a:lnTo>
                  <a:lnTo>
                    <a:pt x="4671" y="12358"/>
                  </a:lnTo>
                  <a:lnTo>
                    <a:pt x="8737" y="5302"/>
                  </a:lnTo>
                  <a:lnTo>
                    <a:pt x="13208" y="960"/>
                  </a:lnTo>
                  <a:lnTo>
                    <a:pt x="17547" y="0"/>
                  </a:lnTo>
                  <a:lnTo>
                    <a:pt x="21004" y="2859"/>
                  </a:lnTo>
                  <a:lnTo>
                    <a:pt x="22913" y="8778"/>
                  </a:lnTo>
                  <a:lnTo>
                    <a:pt x="23155" y="16912"/>
                  </a:lnTo>
                  <a:lnTo>
                    <a:pt x="21611" y="26415"/>
                  </a:lnTo>
                  <a:lnTo>
                    <a:pt x="18430" y="35518"/>
                  </a:lnTo>
                  <a:lnTo>
                    <a:pt x="14356" y="42560"/>
                  </a:lnTo>
                  <a:lnTo>
                    <a:pt x="9878" y="46864"/>
                  </a:lnTo>
                  <a:lnTo>
                    <a:pt x="5482" y="4775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8" name="object 49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613532" y="1578737"/>
              <a:ext cx="22987" cy="46100"/>
            </a:xfrm>
            <a:prstGeom prst="rect">
              <a:avLst/>
            </a:prstGeom>
          </p:spPr>
        </p:pic>
        <p:sp>
          <p:nvSpPr>
            <p:cNvPr id="499" name="object 499" descr=""/>
            <p:cNvSpPr/>
            <p:nvPr/>
          </p:nvSpPr>
          <p:spPr>
            <a:xfrm>
              <a:off x="2613532" y="1578737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715" y="46100"/>
                  </a:moveTo>
                  <a:lnTo>
                    <a:pt x="2238" y="43308"/>
                  </a:lnTo>
                  <a:lnTo>
                    <a:pt x="285" y="37576"/>
                  </a:lnTo>
                  <a:lnTo>
                    <a:pt x="0" y="29723"/>
                  </a:lnTo>
                  <a:lnTo>
                    <a:pt x="1524" y="20574"/>
                  </a:lnTo>
                  <a:lnTo>
                    <a:pt x="4556" y="11751"/>
                  </a:lnTo>
                  <a:lnTo>
                    <a:pt x="8540" y="4952"/>
                  </a:lnTo>
                  <a:lnTo>
                    <a:pt x="12954" y="821"/>
                  </a:lnTo>
                  <a:lnTo>
                    <a:pt x="17272" y="0"/>
                  </a:lnTo>
                  <a:lnTo>
                    <a:pt x="20748" y="2794"/>
                  </a:lnTo>
                  <a:lnTo>
                    <a:pt x="22701" y="8540"/>
                  </a:lnTo>
                  <a:lnTo>
                    <a:pt x="22987" y="16430"/>
                  </a:lnTo>
                  <a:lnTo>
                    <a:pt x="21462" y="25653"/>
                  </a:lnTo>
                  <a:lnTo>
                    <a:pt x="18430" y="34403"/>
                  </a:lnTo>
                  <a:lnTo>
                    <a:pt x="14446" y="41163"/>
                  </a:lnTo>
                  <a:lnTo>
                    <a:pt x="10032" y="45281"/>
                  </a:lnTo>
                  <a:lnTo>
                    <a:pt x="5715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0" name="object 500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592665" y="1573911"/>
              <a:ext cx="20018" cy="44576"/>
            </a:xfrm>
            <a:prstGeom prst="rect">
              <a:avLst/>
            </a:prstGeom>
          </p:spPr>
        </p:pic>
        <p:sp>
          <p:nvSpPr>
            <p:cNvPr id="501" name="object 501" descr=""/>
            <p:cNvSpPr/>
            <p:nvPr/>
          </p:nvSpPr>
          <p:spPr>
            <a:xfrm>
              <a:off x="2592665" y="1573911"/>
              <a:ext cx="20320" cy="45085"/>
            </a:xfrm>
            <a:custGeom>
              <a:avLst/>
              <a:gdLst/>
              <a:ahLst/>
              <a:cxnLst/>
              <a:rect l="l" t="t" r="r" b="b"/>
              <a:pathLst>
                <a:path w="20319" h="45084">
                  <a:moveTo>
                    <a:pt x="4357" y="44576"/>
                  </a:moveTo>
                  <a:lnTo>
                    <a:pt x="1492" y="42017"/>
                  </a:lnTo>
                  <a:lnTo>
                    <a:pt x="7" y="36576"/>
                  </a:lnTo>
                  <a:lnTo>
                    <a:pt x="0" y="29039"/>
                  </a:lnTo>
                  <a:lnTo>
                    <a:pt x="1563" y="20192"/>
                  </a:lnTo>
                  <a:lnTo>
                    <a:pt x="4391" y="11680"/>
                  </a:lnTo>
                  <a:lnTo>
                    <a:pt x="7993" y="5048"/>
                  </a:lnTo>
                  <a:lnTo>
                    <a:pt x="11904" y="940"/>
                  </a:lnTo>
                  <a:lnTo>
                    <a:pt x="15660" y="0"/>
                  </a:lnTo>
                  <a:lnTo>
                    <a:pt x="18526" y="2633"/>
                  </a:lnTo>
                  <a:lnTo>
                    <a:pt x="20010" y="8112"/>
                  </a:lnTo>
                  <a:lnTo>
                    <a:pt x="20018" y="15662"/>
                  </a:lnTo>
                  <a:lnTo>
                    <a:pt x="18454" y="24511"/>
                  </a:lnTo>
                  <a:lnTo>
                    <a:pt x="15626" y="33021"/>
                  </a:lnTo>
                  <a:lnTo>
                    <a:pt x="12025" y="39639"/>
                  </a:lnTo>
                  <a:lnTo>
                    <a:pt x="8114" y="43709"/>
                  </a:lnTo>
                  <a:lnTo>
                    <a:pt x="4357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2" name="object 50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573706" y="1567561"/>
              <a:ext cx="23084" cy="47751"/>
            </a:xfrm>
            <a:prstGeom prst="rect">
              <a:avLst/>
            </a:prstGeom>
          </p:spPr>
        </p:pic>
        <p:sp>
          <p:nvSpPr>
            <p:cNvPr id="503" name="object 503" descr=""/>
            <p:cNvSpPr/>
            <p:nvPr/>
          </p:nvSpPr>
          <p:spPr>
            <a:xfrm>
              <a:off x="2573706" y="1567561"/>
              <a:ext cx="23495" cy="48260"/>
            </a:xfrm>
            <a:custGeom>
              <a:avLst/>
              <a:gdLst/>
              <a:ahLst/>
              <a:cxnLst/>
              <a:rect l="l" t="t" r="r" b="b"/>
              <a:pathLst>
                <a:path w="23494" h="48259">
                  <a:moveTo>
                    <a:pt x="5536" y="47751"/>
                  </a:moveTo>
                  <a:lnTo>
                    <a:pt x="2135" y="44892"/>
                  </a:lnTo>
                  <a:lnTo>
                    <a:pt x="234" y="38973"/>
                  </a:lnTo>
                  <a:lnTo>
                    <a:pt x="0" y="30839"/>
                  </a:lnTo>
                  <a:lnTo>
                    <a:pt x="1599" y="21336"/>
                  </a:lnTo>
                  <a:lnTo>
                    <a:pt x="4706" y="12287"/>
                  </a:lnTo>
                  <a:lnTo>
                    <a:pt x="8743" y="5238"/>
                  </a:lnTo>
                  <a:lnTo>
                    <a:pt x="13207" y="904"/>
                  </a:lnTo>
                  <a:lnTo>
                    <a:pt x="17601" y="0"/>
                  </a:lnTo>
                  <a:lnTo>
                    <a:pt x="20984" y="2859"/>
                  </a:lnTo>
                  <a:lnTo>
                    <a:pt x="22856" y="8778"/>
                  </a:lnTo>
                  <a:lnTo>
                    <a:pt x="23084" y="16912"/>
                  </a:lnTo>
                  <a:lnTo>
                    <a:pt x="21538" y="26415"/>
                  </a:lnTo>
                  <a:lnTo>
                    <a:pt x="18430" y="35518"/>
                  </a:lnTo>
                  <a:lnTo>
                    <a:pt x="14394" y="42560"/>
                  </a:lnTo>
                  <a:lnTo>
                    <a:pt x="9929" y="46864"/>
                  </a:lnTo>
                  <a:lnTo>
                    <a:pt x="5536" y="4775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 descr=""/>
            <p:cNvSpPr/>
            <p:nvPr/>
          </p:nvSpPr>
          <p:spPr>
            <a:xfrm>
              <a:off x="2543555" y="1572768"/>
              <a:ext cx="41910" cy="45720"/>
            </a:xfrm>
            <a:custGeom>
              <a:avLst/>
              <a:gdLst/>
              <a:ahLst/>
              <a:cxnLst/>
              <a:rect l="l" t="t" r="r" b="b"/>
              <a:pathLst>
                <a:path w="41910" h="45719">
                  <a:moveTo>
                    <a:pt x="9270" y="0"/>
                  </a:moveTo>
                  <a:lnTo>
                    <a:pt x="6095" y="12319"/>
                  </a:lnTo>
                  <a:lnTo>
                    <a:pt x="38481" y="20574"/>
                  </a:lnTo>
                  <a:lnTo>
                    <a:pt x="41656" y="8255"/>
                  </a:lnTo>
                  <a:lnTo>
                    <a:pt x="9270" y="0"/>
                  </a:lnTo>
                  <a:close/>
                </a:path>
                <a:path w="41910" h="45719">
                  <a:moveTo>
                    <a:pt x="3048" y="24637"/>
                  </a:moveTo>
                  <a:lnTo>
                    <a:pt x="0" y="36957"/>
                  </a:lnTo>
                  <a:lnTo>
                    <a:pt x="32257" y="45212"/>
                  </a:lnTo>
                  <a:lnTo>
                    <a:pt x="35432" y="32893"/>
                  </a:lnTo>
                  <a:lnTo>
                    <a:pt x="3048" y="24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5" name="object 505" descr=""/>
          <p:cNvGrpSpPr/>
          <p:nvPr/>
        </p:nvGrpSpPr>
        <p:grpSpPr>
          <a:xfrm>
            <a:off x="2767139" y="1616011"/>
            <a:ext cx="48895" cy="304800"/>
            <a:chOff x="2767139" y="1616011"/>
            <a:chExt cx="48895" cy="304800"/>
          </a:xfrm>
        </p:grpSpPr>
        <p:pic>
          <p:nvPicPr>
            <p:cNvPr id="506" name="object 506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772155" y="1869948"/>
              <a:ext cx="36575" cy="22860"/>
            </a:xfrm>
            <a:prstGeom prst="rect">
              <a:avLst/>
            </a:prstGeom>
          </p:spPr>
        </p:pic>
        <p:sp>
          <p:nvSpPr>
            <p:cNvPr id="507" name="object 507" descr=""/>
            <p:cNvSpPr/>
            <p:nvPr/>
          </p:nvSpPr>
          <p:spPr>
            <a:xfrm>
              <a:off x="2772155" y="1869948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5079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079"/>
                  </a:lnTo>
                  <a:lnTo>
                    <a:pt x="36575" y="11429"/>
                  </a:lnTo>
                  <a:lnTo>
                    <a:pt x="36575" y="17779"/>
                  </a:lnTo>
                  <a:lnTo>
                    <a:pt x="28448" y="22860"/>
                  </a:lnTo>
                  <a:lnTo>
                    <a:pt x="18287" y="22860"/>
                  </a:lnTo>
                  <a:lnTo>
                    <a:pt x="8127" y="22860"/>
                  </a:lnTo>
                  <a:lnTo>
                    <a:pt x="0" y="177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8" name="object 508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772155" y="1892808"/>
              <a:ext cx="36575" cy="22859"/>
            </a:xfrm>
            <a:prstGeom prst="rect">
              <a:avLst/>
            </a:prstGeom>
          </p:spPr>
        </p:pic>
        <p:sp>
          <p:nvSpPr>
            <p:cNvPr id="509" name="object 509" descr=""/>
            <p:cNvSpPr/>
            <p:nvPr/>
          </p:nvSpPr>
          <p:spPr>
            <a:xfrm>
              <a:off x="2772155" y="1892808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5079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079"/>
                  </a:lnTo>
                  <a:lnTo>
                    <a:pt x="36575" y="11429"/>
                  </a:lnTo>
                  <a:lnTo>
                    <a:pt x="36575" y="17779"/>
                  </a:lnTo>
                  <a:lnTo>
                    <a:pt x="28448" y="22859"/>
                  </a:lnTo>
                  <a:lnTo>
                    <a:pt x="18287" y="22859"/>
                  </a:lnTo>
                  <a:lnTo>
                    <a:pt x="8127" y="22859"/>
                  </a:lnTo>
                  <a:lnTo>
                    <a:pt x="0" y="177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0" name="object 510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772155" y="1845564"/>
              <a:ext cx="36575" cy="24384"/>
            </a:xfrm>
            <a:prstGeom prst="rect">
              <a:avLst/>
            </a:prstGeom>
          </p:spPr>
        </p:pic>
        <p:sp>
          <p:nvSpPr>
            <p:cNvPr id="511" name="object 511" descr=""/>
            <p:cNvSpPr/>
            <p:nvPr/>
          </p:nvSpPr>
          <p:spPr>
            <a:xfrm>
              <a:off x="2772155" y="1845564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1"/>
                  </a:moveTo>
                  <a:lnTo>
                    <a:pt x="0" y="5461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461"/>
                  </a:lnTo>
                  <a:lnTo>
                    <a:pt x="36575" y="12191"/>
                  </a:lnTo>
                  <a:lnTo>
                    <a:pt x="36575" y="18923"/>
                  </a:lnTo>
                  <a:lnTo>
                    <a:pt x="28448" y="24384"/>
                  </a:lnTo>
                  <a:lnTo>
                    <a:pt x="18287" y="24384"/>
                  </a:lnTo>
                  <a:lnTo>
                    <a:pt x="8127" y="24384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2" name="object 51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772155" y="1822704"/>
              <a:ext cx="36575" cy="22860"/>
            </a:xfrm>
            <a:prstGeom prst="rect">
              <a:avLst/>
            </a:prstGeom>
          </p:spPr>
        </p:pic>
        <p:sp>
          <p:nvSpPr>
            <p:cNvPr id="513" name="object 513" descr=""/>
            <p:cNvSpPr/>
            <p:nvPr/>
          </p:nvSpPr>
          <p:spPr>
            <a:xfrm>
              <a:off x="2772155" y="1822704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30"/>
                  </a:moveTo>
                  <a:lnTo>
                    <a:pt x="0" y="5080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080"/>
                  </a:lnTo>
                  <a:lnTo>
                    <a:pt x="36575" y="11430"/>
                  </a:lnTo>
                  <a:lnTo>
                    <a:pt x="36575" y="17780"/>
                  </a:lnTo>
                  <a:lnTo>
                    <a:pt x="28448" y="22860"/>
                  </a:lnTo>
                  <a:lnTo>
                    <a:pt x="18287" y="22860"/>
                  </a:lnTo>
                  <a:lnTo>
                    <a:pt x="8127" y="22860"/>
                  </a:lnTo>
                  <a:lnTo>
                    <a:pt x="0" y="177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4" name="object 514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772155" y="1799844"/>
              <a:ext cx="36575" cy="22859"/>
            </a:xfrm>
            <a:prstGeom prst="rect">
              <a:avLst/>
            </a:prstGeom>
          </p:spPr>
        </p:pic>
        <p:sp>
          <p:nvSpPr>
            <p:cNvPr id="515" name="object 515" descr=""/>
            <p:cNvSpPr/>
            <p:nvPr/>
          </p:nvSpPr>
          <p:spPr>
            <a:xfrm>
              <a:off x="2772155" y="1799844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5079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079"/>
                  </a:lnTo>
                  <a:lnTo>
                    <a:pt x="36575" y="11429"/>
                  </a:lnTo>
                  <a:lnTo>
                    <a:pt x="36575" y="17779"/>
                  </a:lnTo>
                  <a:lnTo>
                    <a:pt x="28448" y="22859"/>
                  </a:lnTo>
                  <a:lnTo>
                    <a:pt x="18287" y="22859"/>
                  </a:lnTo>
                  <a:lnTo>
                    <a:pt x="8127" y="22859"/>
                  </a:lnTo>
                  <a:lnTo>
                    <a:pt x="0" y="177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6" name="object 516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772155" y="1751076"/>
              <a:ext cx="36575" cy="24384"/>
            </a:xfrm>
            <a:prstGeom prst="rect">
              <a:avLst/>
            </a:prstGeom>
          </p:spPr>
        </p:pic>
        <p:sp>
          <p:nvSpPr>
            <p:cNvPr id="517" name="object 517" descr=""/>
            <p:cNvSpPr/>
            <p:nvPr/>
          </p:nvSpPr>
          <p:spPr>
            <a:xfrm>
              <a:off x="2772155" y="1751076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1"/>
                  </a:moveTo>
                  <a:lnTo>
                    <a:pt x="0" y="5461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461"/>
                  </a:lnTo>
                  <a:lnTo>
                    <a:pt x="36575" y="12191"/>
                  </a:lnTo>
                  <a:lnTo>
                    <a:pt x="36575" y="18923"/>
                  </a:lnTo>
                  <a:lnTo>
                    <a:pt x="28448" y="24384"/>
                  </a:lnTo>
                  <a:lnTo>
                    <a:pt x="18287" y="24384"/>
                  </a:lnTo>
                  <a:lnTo>
                    <a:pt x="8127" y="24384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8" name="object 518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772155" y="1775460"/>
              <a:ext cx="36575" cy="24384"/>
            </a:xfrm>
            <a:prstGeom prst="rect">
              <a:avLst/>
            </a:prstGeom>
          </p:spPr>
        </p:pic>
        <p:sp>
          <p:nvSpPr>
            <p:cNvPr id="519" name="object 519" descr=""/>
            <p:cNvSpPr/>
            <p:nvPr/>
          </p:nvSpPr>
          <p:spPr>
            <a:xfrm>
              <a:off x="2772155" y="1775460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1"/>
                  </a:moveTo>
                  <a:lnTo>
                    <a:pt x="0" y="5461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461"/>
                  </a:lnTo>
                  <a:lnTo>
                    <a:pt x="36575" y="12191"/>
                  </a:lnTo>
                  <a:lnTo>
                    <a:pt x="36575" y="18923"/>
                  </a:lnTo>
                  <a:lnTo>
                    <a:pt x="28448" y="24384"/>
                  </a:lnTo>
                  <a:lnTo>
                    <a:pt x="18287" y="24384"/>
                  </a:lnTo>
                  <a:lnTo>
                    <a:pt x="8127" y="24384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0" name="object 520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772155" y="1726692"/>
              <a:ext cx="36575" cy="24384"/>
            </a:xfrm>
            <a:prstGeom prst="rect">
              <a:avLst/>
            </a:prstGeom>
          </p:spPr>
        </p:pic>
        <p:sp>
          <p:nvSpPr>
            <p:cNvPr id="521" name="object 521" descr=""/>
            <p:cNvSpPr/>
            <p:nvPr/>
          </p:nvSpPr>
          <p:spPr>
            <a:xfrm>
              <a:off x="2772155" y="1726692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2"/>
                  </a:moveTo>
                  <a:lnTo>
                    <a:pt x="0" y="5461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461"/>
                  </a:lnTo>
                  <a:lnTo>
                    <a:pt x="36575" y="12192"/>
                  </a:lnTo>
                  <a:lnTo>
                    <a:pt x="36575" y="18923"/>
                  </a:lnTo>
                  <a:lnTo>
                    <a:pt x="28448" y="24384"/>
                  </a:lnTo>
                  <a:lnTo>
                    <a:pt x="18287" y="24384"/>
                  </a:lnTo>
                  <a:lnTo>
                    <a:pt x="8127" y="24384"/>
                  </a:lnTo>
                  <a:lnTo>
                    <a:pt x="0" y="18923"/>
                  </a:lnTo>
                  <a:lnTo>
                    <a:pt x="0" y="12192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2" name="object 522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772155" y="1706880"/>
              <a:ext cx="36575" cy="21336"/>
            </a:xfrm>
            <a:prstGeom prst="rect">
              <a:avLst/>
            </a:prstGeom>
          </p:spPr>
        </p:pic>
        <p:sp>
          <p:nvSpPr>
            <p:cNvPr id="523" name="object 523" descr=""/>
            <p:cNvSpPr/>
            <p:nvPr/>
          </p:nvSpPr>
          <p:spPr>
            <a:xfrm>
              <a:off x="2772155" y="1706880"/>
              <a:ext cx="36830" cy="21590"/>
            </a:xfrm>
            <a:custGeom>
              <a:avLst/>
              <a:gdLst/>
              <a:ahLst/>
              <a:cxnLst/>
              <a:rect l="l" t="t" r="r" b="b"/>
              <a:pathLst>
                <a:path w="36830" h="21589">
                  <a:moveTo>
                    <a:pt x="0" y="10668"/>
                  </a:moveTo>
                  <a:lnTo>
                    <a:pt x="0" y="4825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4825"/>
                  </a:lnTo>
                  <a:lnTo>
                    <a:pt x="36575" y="10668"/>
                  </a:lnTo>
                  <a:lnTo>
                    <a:pt x="36575" y="16510"/>
                  </a:lnTo>
                  <a:lnTo>
                    <a:pt x="28448" y="21336"/>
                  </a:lnTo>
                  <a:lnTo>
                    <a:pt x="18287" y="21336"/>
                  </a:lnTo>
                  <a:lnTo>
                    <a:pt x="8127" y="21336"/>
                  </a:lnTo>
                  <a:lnTo>
                    <a:pt x="0" y="16510"/>
                  </a:lnTo>
                  <a:lnTo>
                    <a:pt x="0" y="10668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4" name="object 524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772155" y="1682496"/>
              <a:ext cx="36575" cy="24383"/>
            </a:xfrm>
            <a:prstGeom prst="rect">
              <a:avLst/>
            </a:prstGeom>
          </p:spPr>
        </p:pic>
        <p:sp>
          <p:nvSpPr>
            <p:cNvPr id="525" name="object 525" descr=""/>
            <p:cNvSpPr/>
            <p:nvPr/>
          </p:nvSpPr>
          <p:spPr>
            <a:xfrm>
              <a:off x="2772155" y="1682496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1"/>
                  </a:moveTo>
                  <a:lnTo>
                    <a:pt x="0" y="5461"/>
                  </a:lnTo>
                  <a:lnTo>
                    <a:pt x="8127" y="0"/>
                  </a:lnTo>
                  <a:lnTo>
                    <a:pt x="18287" y="0"/>
                  </a:lnTo>
                  <a:lnTo>
                    <a:pt x="28448" y="0"/>
                  </a:lnTo>
                  <a:lnTo>
                    <a:pt x="36575" y="5461"/>
                  </a:lnTo>
                  <a:lnTo>
                    <a:pt x="36575" y="12191"/>
                  </a:lnTo>
                  <a:lnTo>
                    <a:pt x="36575" y="18923"/>
                  </a:lnTo>
                  <a:lnTo>
                    <a:pt x="28448" y="24383"/>
                  </a:lnTo>
                  <a:lnTo>
                    <a:pt x="18287" y="24383"/>
                  </a:lnTo>
                  <a:lnTo>
                    <a:pt x="8127" y="24383"/>
                  </a:lnTo>
                  <a:lnTo>
                    <a:pt x="0" y="18923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 descr=""/>
            <p:cNvSpPr/>
            <p:nvPr/>
          </p:nvSpPr>
          <p:spPr>
            <a:xfrm>
              <a:off x="2772155" y="1645158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25400" y="0"/>
                  </a:lnTo>
                  <a:lnTo>
                    <a:pt x="25400" y="38100"/>
                  </a:lnTo>
                  <a:lnTo>
                    <a:pt x="38100" y="38100"/>
                  </a:lnTo>
                  <a:lnTo>
                    <a:pt x="38100" y="0"/>
                  </a:lnTo>
                  <a:close/>
                </a:path>
                <a:path w="38100" h="38100">
                  <a:moveTo>
                    <a:pt x="127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2700" y="3810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 descr=""/>
            <p:cNvSpPr/>
            <p:nvPr/>
          </p:nvSpPr>
          <p:spPr>
            <a:xfrm>
              <a:off x="2771901" y="1620774"/>
              <a:ext cx="37465" cy="45720"/>
            </a:xfrm>
            <a:custGeom>
              <a:avLst/>
              <a:gdLst/>
              <a:ahLst/>
              <a:cxnLst/>
              <a:rect l="l" t="t" r="r" b="b"/>
              <a:pathLst>
                <a:path w="37464" h="45719">
                  <a:moveTo>
                    <a:pt x="24004" y="44943"/>
                  </a:moveTo>
                  <a:lnTo>
                    <a:pt x="26289" y="45592"/>
                  </a:lnTo>
                  <a:lnTo>
                    <a:pt x="24004" y="44943"/>
                  </a:lnTo>
                  <a:close/>
                </a:path>
                <a:path w="37464" h="45719">
                  <a:moveTo>
                    <a:pt x="10922" y="0"/>
                  </a:moveTo>
                  <a:lnTo>
                    <a:pt x="6604" y="8000"/>
                  </a:lnTo>
                  <a:lnTo>
                    <a:pt x="3683" y="18541"/>
                  </a:lnTo>
                  <a:lnTo>
                    <a:pt x="635" y="29083"/>
                  </a:lnTo>
                  <a:lnTo>
                    <a:pt x="0" y="38100"/>
                  </a:lnTo>
                  <a:lnTo>
                    <a:pt x="24004" y="44943"/>
                  </a:lnTo>
                  <a:lnTo>
                    <a:pt x="24637" y="35940"/>
                  </a:lnTo>
                  <a:lnTo>
                    <a:pt x="30734" y="14859"/>
                  </a:lnTo>
                  <a:lnTo>
                    <a:pt x="34916" y="6873"/>
                  </a:lnTo>
                  <a:lnTo>
                    <a:pt x="10922" y="0"/>
                  </a:lnTo>
                  <a:close/>
                </a:path>
                <a:path w="37464" h="45719">
                  <a:moveTo>
                    <a:pt x="34925" y="6858"/>
                  </a:moveTo>
                  <a:lnTo>
                    <a:pt x="37084" y="7492"/>
                  </a:lnTo>
                  <a:lnTo>
                    <a:pt x="34925" y="6858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 descr=""/>
            <p:cNvSpPr/>
            <p:nvPr/>
          </p:nvSpPr>
          <p:spPr>
            <a:xfrm>
              <a:off x="2795904" y="1627632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69">
                  <a:moveTo>
                    <a:pt x="10921" y="0"/>
                  </a:moveTo>
                  <a:lnTo>
                    <a:pt x="6731" y="8000"/>
                  </a:lnTo>
                  <a:lnTo>
                    <a:pt x="634" y="29082"/>
                  </a:lnTo>
                  <a:lnTo>
                    <a:pt x="0" y="38100"/>
                  </a:lnTo>
                  <a:lnTo>
                    <a:pt x="4444" y="39369"/>
                  </a:lnTo>
                  <a:lnTo>
                    <a:pt x="8636" y="31368"/>
                  </a:lnTo>
                  <a:lnTo>
                    <a:pt x="14731" y="10287"/>
                  </a:lnTo>
                  <a:lnTo>
                    <a:pt x="15367" y="1269"/>
                  </a:lnTo>
                  <a:lnTo>
                    <a:pt x="13081" y="634"/>
                  </a:lnTo>
                  <a:lnTo>
                    <a:pt x="10921" y="0"/>
                  </a:lnTo>
                  <a:close/>
                </a:path>
              </a:pathLst>
            </a:custGeom>
            <a:solidFill>
              <a:srgbClr val="669C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 descr=""/>
            <p:cNvSpPr/>
            <p:nvPr/>
          </p:nvSpPr>
          <p:spPr>
            <a:xfrm>
              <a:off x="2771901" y="1620774"/>
              <a:ext cx="39370" cy="46355"/>
            </a:xfrm>
            <a:custGeom>
              <a:avLst/>
              <a:gdLst/>
              <a:ahLst/>
              <a:cxnLst/>
              <a:rect l="l" t="t" r="r" b="b"/>
              <a:pathLst>
                <a:path w="39369" h="46355">
                  <a:moveTo>
                    <a:pt x="26289" y="45592"/>
                  </a:moveTo>
                  <a:lnTo>
                    <a:pt x="24003" y="44958"/>
                  </a:lnTo>
                  <a:lnTo>
                    <a:pt x="24637" y="35940"/>
                  </a:lnTo>
                  <a:lnTo>
                    <a:pt x="27686" y="25400"/>
                  </a:lnTo>
                  <a:lnTo>
                    <a:pt x="30734" y="14859"/>
                  </a:lnTo>
                  <a:lnTo>
                    <a:pt x="34925" y="6858"/>
                  </a:lnTo>
                  <a:lnTo>
                    <a:pt x="37084" y="7492"/>
                  </a:lnTo>
                  <a:lnTo>
                    <a:pt x="39370" y="8127"/>
                  </a:lnTo>
                  <a:lnTo>
                    <a:pt x="38735" y="17145"/>
                  </a:lnTo>
                  <a:lnTo>
                    <a:pt x="35687" y="27686"/>
                  </a:lnTo>
                  <a:lnTo>
                    <a:pt x="32639" y="38226"/>
                  </a:lnTo>
                  <a:lnTo>
                    <a:pt x="28448" y="46227"/>
                  </a:lnTo>
                  <a:lnTo>
                    <a:pt x="26289" y="45592"/>
                  </a:lnTo>
                </a:path>
                <a:path w="39369" h="46355">
                  <a:moveTo>
                    <a:pt x="26289" y="45592"/>
                  </a:moveTo>
                  <a:lnTo>
                    <a:pt x="2159" y="38735"/>
                  </a:lnTo>
                  <a:lnTo>
                    <a:pt x="0" y="38100"/>
                  </a:lnTo>
                  <a:lnTo>
                    <a:pt x="635" y="29083"/>
                  </a:lnTo>
                  <a:lnTo>
                    <a:pt x="3683" y="18541"/>
                  </a:lnTo>
                  <a:lnTo>
                    <a:pt x="6604" y="8000"/>
                  </a:lnTo>
                  <a:lnTo>
                    <a:pt x="10922" y="0"/>
                  </a:lnTo>
                  <a:lnTo>
                    <a:pt x="13081" y="635"/>
                  </a:lnTo>
                  <a:lnTo>
                    <a:pt x="37084" y="749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0" name="object 530" descr=""/>
          <p:cNvGrpSpPr/>
          <p:nvPr/>
        </p:nvGrpSpPr>
        <p:grpSpPr>
          <a:xfrm>
            <a:off x="2755392" y="2186939"/>
            <a:ext cx="68580" cy="180340"/>
            <a:chOff x="2755392" y="2186939"/>
            <a:chExt cx="68580" cy="180340"/>
          </a:xfrm>
        </p:grpSpPr>
        <p:sp>
          <p:nvSpPr>
            <p:cNvPr id="531" name="object 531" descr=""/>
            <p:cNvSpPr/>
            <p:nvPr/>
          </p:nvSpPr>
          <p:spPr>
            <a:xfrm>
              <a:off x="2759964" y="2191511"/>
              <a:ext cx="59690" cy="170815"/>
            </a:xfrm>
            <a:custGeom>
              <a:avLst/>
              <a:gdLst/>
              <a:ahLst/>
              <a:cxnLst/>
              <a:rect l="l" t="t" r="r" b="b"/>
              <a:pathLst>
                <a:path w="59689" h="170814">
                  <a:moveTo>
                    <a:pt x="59436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59436" y="170687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 descr=""/>
            <p:cNvSpPr/>
            <p:nvPr/>
          </p:nvSpPr>
          <p:spPr>
            <a:xfrm>
              <a:off x="2759964" y="2191511"/>
              <a:ext cx="59690" cy="170815"/>
            </a:xfrm>
            <a:custGeom>
              <a:avLst/>
              <a:gdLst/>
              <a:ahLst/>
              <a:cxnLst/>
              <a:rect l="l" t="t" r="r" b="b"/>
              <a:pathLst>
                <a:path w="59689" h="170814">
                  <a:moveTo>
                    <a:pt x="0" y="170687"/>
                  </a:moveTo>
                  <a:lnTo>
                    <a:pt x="59436" y="170687"/>
                  </a:lnTo>
                  <a:lnTo>
                    <a:pt x="59436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3" name="object 533" descr=""/>
          <p:cNvGrpSpPr/>
          <p:nvPr/>
        </p:nvGrpSpPr>
        <p:grpSpPr>
          <a:xfrm>
            <a:off x="2756916" y="1912620"/>
            <a:ext cx="60960" cy="402590"/>
            <a:chOff x="2756916" y="1912620"/>
            <a:chExt cx="60960" cy="402590"/>
          </a:xfrm>
        </p:grpSpPr>
        <p:pic>
          <p:nvPicPr>
            <p:cNvPr id="534" name="object 534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779776" y="1981200"/>
              <a:ext cx="25907" cy="22860"/>
            </a:xfrm>
            <a:prstGeom prst="rect">
              <a:avLst/>
            </a:prstGeom>
          </p:spPr>
        </p:pic>
        <p:sp>
          <p:nvSpPr>
            <p:cNvPr id="535" name="object 535" descr=""/>
            <p:cNvSpPr/>
            <p:nvPr/>
          </p:nvSpPr>
          <p:spPr>
            <a:xfrm>
              <a:off x="2779776" y="1981200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5" h="22860">
                  <a:moveTo>
                    <a:pt x="0" y="11429"/>
                  </a:moveTo>
                  <a:lnTo>
                    <a:pt x="0" y="17779"/>
                  </a:lnTo>
                  <a:lnTo>
                    <a:pt x="5842" y="22860"/>
                  </a:lnTo>
                  <a:lnTo>
                    <a:pt x="12954" y="22860"/>
                  </a:lnTo>
                  <a:lnTo>
                    <a:pt x="20066" y="22860"/>
                  </a:lnTo>
                  <a:lnTo>
                    <a:pt x="25907" y="17779"/>
                  </a:lnTo>
                  <a:lnTo>
                    <a:pt x="25907" y="11429"/>
                  </a:lnTo>
                  <a:lnTo>
                    <a:pt x="25907" y="5079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6" name="object 536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779776" y="1956816"/>
              <a:ext cx="25907" cy="24384"/>
            </a:xfrm>
            <a:prstGeom prst="rect">
              <a:avLst/>
            </a:prstGeom>
          </p:spPr>
        </p:pic>
        <p:sp>
          <p:nvSpPr>
            <p:cNvPr id="537" name="object 537" descr=""/>
            <p:cNvSpPr/>
            <p:nvPr/>
          </p:nvSpPr>
          <p:spPr>
            <a:xfrm>
              <a:off x="2779776" y="1956816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0" y="12192"/>
                  </a:moveTo>
                  <a:lnTo>
                    <a:pt x="0" y="18923"/>
                  </a:lnTo>
                  <a:lnTo>
                    <a:pt x="5842" y="24384"/>
                  </a:lnTo>
                  <a:lnTo>
                    <a:pt x="12954" y="24384"/>
                  </a:lnTo>
                  <a:lnTo>
                    <a:pt x="20066" y="24384"/>
                  </a:lnTo>
                  <a:lnTo>
                    <a:pt x="25907" y="18923"/>
                  </a:lnTo>
                  <a:lnTo>
                    <a:pt x="25907" y="12192"/>
                  </a:lnTo>
                  <a:lnTo>
                    <a:pt x="25907" y="5461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461"/>
                  </a:lnTo>
                  <a:lnTo>
                    <a:pt x="0" y="12192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8" name="object 538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779776" y="2004060"/>
              <a:ext cx="25907" cy="22860"/>
            </a:xfrm>
            <a:prstGeom prst="rect">
              <a:avLst/>
            </a:prstGeom>
          </p:spPr>
        </p:pic>
        <p:sp>
          <p:nvSpPr>
            <p:cNvPr id="539" name="object 539" descr=""/>
            <p:cNvSpPr/>
            <p:nvPr/>
          </p:nvSpPr>
          <p:spPr>
            <a:xfrm>
              <a:off x="2779776" y="2004060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5" h="22860">
                  <a:moveTo>
                    <a:pt x="0" y="11429"/>
                  </a:moveTo>
                  <a:lnTo>
                    <a:pt x="0" y="17779"/>
                  </a:lnTo>
                  <a:lnTo>
                    <a:pt x="5842" y="22860"/>
                  </a:lnTo>
                  <a:lnTo>
                    <a:pt x="12954" y="22860"/>
                  </a:lnTo>
                  <a:lnTo>
                    <a:pt x="20066" y="22860"/>
                  </a:lnTo>
                  <a:lnTo>
                    <a:pt x="25907" y="17779"/>
                  </a:lnTo>
                  <a:lnTo>
                    <a:pt x="25907" y="11429"/>
                  </a:lnTo>
                  <a:lnTo>
                    <a:pt x="25907" y="5079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0" name="object 540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779776" y="2026920"/>
              <a:ext cx="25907" cy="24383"/>
            </a:xfrm>
            <a:prstGeom prst="rect">
              <a:avLst/>
            </a:prstGeom>
          </p:spPr>
        </p:pic>
        <p:sp>
          <p:nvSpPr>
            <p:cNvPr id="541" name="object 541" descr=""/>
            <p:cNvSpPr/>
            <p:nvPr/>
          </p:nvSpPr>
          <p:spPr>
            <a:xfrm>
              <a:off x="2779776" y="2026920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0" y="12191"/>
                  </a:moveTo>
                  <a:lnTo>
                    <a:pt x="0" y="18922"/>
                  </a:lnTo>
                  <a:lnTo>
                    <a:pt x="5842" y="24383"/>
                  </a:lnTo>
                  <a:lnTo>
                    <a:pt x="12954" y="24383"/>
                  </a:lnTo>
                  <a:lnTo>
                    <a:pt x="20066" y="24383"/>
                  </a:lnTo>
                  <a:lnTo>
                    <a:pt x="25907" y="18922"/>
                  </a:lnTo>
                  <a:lnTo>
                    <a:pt x="25907" y="12191"/>
                  </a:lnTo>
                  <a:lnTo>
                    <a:pt x="25907" y="5460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460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2" name="object 542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779776" y="2051304"/>
              <a:ext cx="25907" cy="24384"/>
            </a:xfrm>
            <a:prstGeom prst="rect">
              <a:avLst/>
            </a:prstGeom>
          </p:spPr>
        </p:pic>
        <p:sp>
          <p:nvSpPr>
            <p:cNvPr id="543" name="object 543" descr=""/>
            <p:cNvSpPr/>
            <p:nvPr/>
          </p:nvSpPr>
          <p:spPr>
            <a:xfrm>
              <a:off x="2779776" y="2051304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0" y="12192"/>
                  </a:moveTo>
                  <a:lnTo>
                    <a:pt x="0" y="18923"/>
                  </a:lnTo>
                  <a:lnTo>
                    <a:pt x="5842" y="24384"/>
                  </a:lnTo>
                  <a:lnTo>
                    <a:pt x="12954" y="24384"/>
                  </a:lnTo>
                  <a:lnTo>
                    <a:pt x="20066" y="24384"/>
                  </a:lnTo>
                  <a:lnTo>
                    <a:pt x="25907" y="18923"/>
                  </a:lnTo>
                  <a:lnTo>
                    <a:pt x="25907" y="12192"/>
                  </a:lnTo>
                  <a:lnTo>
                    <a:pt x="25907" y="5461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461"/>
                  </a:lnTo>
                  <a:lnTo>
                    <a:pt x="0" y="12192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4" name="object 544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779776" y="2097024"/>
              <a:ext cx="25907" cy="24384"/>
            </a:xfrm>
            <a:prstGeom prst="rect">
              <a:avLst/>
            </a:prstGeom>
          </p:spPr>
        </p:pic>
        <p:sp>
          <p:nvSpPr>
            <p:cNvPr id="545" name="object 545" descr=""/>
            <p:cNvSpPr/>
            <p:nvPr/>
          </p:nvSpPr>
          <p:spPr>
            <a:xfrm>
              <a:off x="2779776" y="2097024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0" y="12191"/>
                  </a:moveTo>
                  <a:lnTo>
                    <a:pt x="0" y="18923"/>
                  </a:lnTo>
                  <a:lnTo>
                    <a:pt x="5842" y="24384"/>
                  </a:lnTo>
                  <a:lnTo>
                    <a:pt x="12954" y="24384"/>
                  </a:lnTo>
                  <a:lnTo>
                    <a:pt x="20066" y="24384"/>
                  </a:lnTo>
                  <a:lnTo>
                    <a:pt x="25907" y="18923"/>
                  </a:lnTo>
                  <a:lnTo>
                    <a:pt x="25907" y="12191"/>
                  </a:lnTo>
                  <a:lnTo>
                    <a:pt x="25907" y="5461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461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6" name="object 546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779776" y="2074164"/>
              <a:ext cx="25907" cy="22860"/>
            </a:xfrm>
            <a:prstGeom prst="rect">
              <a:avLst/>
            </a:prstGeom>
          </p:spPr>
        </p:pic>
        <p:sp>
          <p:nvSpPr>
            <p:cNvPr id="547" name="object 547" descr=""/>
            <p:cNvSpPr/>
            <p:nvPr/>
          </p:nvSpPr>
          <p:spPr>
            <a:xfrm>
              <a:off x="2779776" y="2074164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5" h="22860">
                  <a:moveTo>
                    <a:pt x="0" y="11430"/>
                  </a:moveTo>
                  <a:lnTo>
                    <a:pt x="0" y="17780"/>
                  </a:lnTo>
                  <a:lnTo>
                    <a:pt x="5842" y="22860"/>
                  </a:lnTo>
                  <a:lnTo>
                    <a:pt x="12954" y="22860"/>
                  </a:lnTo>
                  <a:lnTo>
                    <a:pt x="20066" y="22860"/>
                  </a:lnTo>
                  <a:lnTo>
                    <a:pt x="25907" y="17780"/>
                  </a:lnTo>
                  <a:lnTo>
                    <a:pt x="25907" y="11430"/>
                  </a:lnTo>
                  <a:lnTo>
                    <a:pt x="25907" y="5080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0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8" name="object 548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779776" y="2121408"/>
              <a:ext cx="25907" cy="22859"/>
            </a:xfrm>
            <a:prstGeom prst="rect">
              <a:avLst/>
            </a:prstGeom>
          </p:spPr>
        </p:pic>
        <p:sp>
          <p:nvSpPr>
            <p:cNvPr id="549" name="object 549" descr=""/>
            <p:cNvSpPr/>
            <p:nvPr/>
          </p:nvSpPr>
          <p:spPr>
            <a:xfrm>
              <a:off x="2779776" y="2121408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5" h="22860">
                  <a:moveTo>
                    <a:pt x="0" y="11429"/>
                  </a:moveTo>
                  <a:lnTo>
                    <a:pt x="0" y="17779"/>
                  </a:lnTo>
                  <a:lnTo>
                    <a:pt x="5842" y="22859"/>
                  </a:lnTo>
                  <a:lnTo>
                    <a:pt x="12954" y="22859"/>
                  </a:lnTo>
                  <a:lnTo>
                    <a:pt x="20066" y="22859"/>
                  </a:lnTo>
                  <a:lnTo>
                    <a:pt x="25907" y="17779"/>
                  </a:lnTo>
                  <a:lnTo>
                    <a:pt x="25907" y="11429"/>
                  </a:lnTo>
                  <a:lnTo>
                    <a:pt x="25907" y="5079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0" name="object 550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779776" y="2144268"/>
              <a:ext cx="25907" cy="22860"/>
            </a:xfrm>
            <a:prstGeom prst="rect">
              <a:avLst/>
            </a:prstGeom>
          </p:spPr>
        </p:pic>
        <p:sp>
          <p:nvSpPr>
            <p:cNvPr id="551" name="object 551" descr=""/>
            <p:cNvSpPr/>
            <p:nvPr/>
          </p:nvSpPr>
          <p:spPr>
            <a:xfrm>
              <a:off x="2779776" y="2144268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5" h="22860">
                  <a:moveTo>
                    <a:pt x="0" y="11430"/>
                  </a:moveTo>
                  <a:lnTo>
                    <a:pt x="0" y="17780"/>
                  </a:lnTo>
                  <a:lnTo>
                    <a:pt x="5842" y="22860"/>
                  </a:lnTo>
                  <a:lnTo>
                    <a:pt x="12954" y="22860"/>
                  </a:lnTo>
                  <a:lnTo>
                    <a:pt x="20066" y="22860"/>
                  </a:lnTo>
                  <a:lnTo>
                    <a:pt x="25907" y="17780"/>
                  </a:lnTo>
                  <a:lnTo>
                    <a:pt x="25907" y="11430"/>
                  </a:lnTo>
                  <a:lnTo>
                    <a:pt x="25907" y="5080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0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2" name="object 552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779776" y="2167128"/>
              <a:ext cx="25907" cy="24384"/>
            </a:xfrm>
            <a:prstGeom prst="rect">
              <a:avLst/>
            </a:prstGeom>
          </p:spPr>
        </p:pic>
        <p:sp>
          <p:nvSpPr>
            <p:cNvPr id="553" name="object 553" descr=""/>
            <p:cNvSpPr/>
            <p:nvPr/>
          </p:nvSpPr>
          <p:spPr>
            <a:xfrm>
              <a:off x="2779776" y="2167128"/>
              <a:ext cx="26034" cy="24765"/>
            </a:xfrm>
            <a:custGeom>
              <a:avLst/>
              <a:gdLst/>
              <a:ahLst/>
              <a:cxnLst/>
              <a:rect l="l" t="t" r="r" b="b"/>
              <a:pathLst>
                <a:path w="26035" h="24764">
                  <a:moveTo>
                    <a:pt x="0" y="12192"/>
                  </a:moveTo>
                  <a:lnTo>
                    <a:pt x="0" y="18923"/>
                  </a:lnTo>
                  <a:lnTo>
                    <a:pt x="5842" y="24384"/>
                  </a:lnTo>
                  <a:lnTo>
                    <a:pt x="12954" y="24384"/>
                  </a:lnTo>
                  <a:lnTo>
                    <a:pt x="20066" y="24384"/>
                  </a:lnTo>
                  <a:lnTo>
                    <a:pt x="25907" y="18923"/>
                  </a:lnTo>
                  <a:lnTo>
                    <a:pt x="25907" y="12192"/>
                  </a:lnTo>
                  <a:lnTo>
                    <a:pt x="25907" y="5461"/>
                  </a:lnTo>
                  <a:lnTo>
                    <a:pt x="20066" y="0"/>
                  </a:lnTo>
                  <a:lnTo>
                    <a:pt x="12954" y="0"/>
                  </a:lnTo>
                  <a:lnTo>
                    <a:pt x="5842" y="0"/>
                  </a:lnTo>
                  <a:lnTo>
                    <a:pt x="0" y="5461"/>
                  </a:lnTo>
                  <a:lnTo>
                    <a:pt x="0" y="12192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 descr=""/>
            <p:cNvSpPr/>
            <p:nvPr/>
          </p:nvSpPr>
          <p:spPr>
            <a:xfrm>
              <a:off x="2769108" y="2192274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25400" y="0"/>
                  </a:lnTo>
                  <a:lnTo>
                    <a:pt x="25400" y="38100"/>
                  </a:lnTo>
                  <a:lnTo>
                    <a:pt x="38100" y="38100"/>
                  </a:lnTo>
                  <a:lnTo>
                    <a:pt x="38100" y="0"/>
                  </a:lnTo>
                  <a:close/>
                </a:path>
                <a:path w="38100" h="38100">
                  <a:moveTo>
                    <a:pt x="127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2700" y="3810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 descr=""/>
            <p:cNvSpPr/>
            <p:nvPr/>
          </p:nvSpPr>
          <p:spPr>
            <a:xfrm>
              <a:off x="2761488" y="2272284"/>
              <a:ext cx="52069" cy="38100"/>
            </a:xfrm>
            <a:custGeom>
              <a:avLst/>
              <a:gdLst/>
              <a:ahLst/>
              <a:cxnLst/>
              <a:rect l="l" t="t" r="r" b="b"/>
              <a:pathLst>
                <a:path w="52069" h="38100">
                  <a:moveTo>
                    <a:pt x="51816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1816" y="38100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 descr=""/>
            <p:cNvSpPr/>
            <p:nvPr/>
          </p:nvSpPr>
          <p:spPr>
            <a:xfrm>
              <a:off x="2761488" y="2272284"/>
              <a:ext cx="52069" cy="38100"/>
            </a:xfrm>
            <a:custGeom>
              <a:avLst/>
              <a:gdLst/>
              <a:ahLst/>
              <a:cxnLst/>
              <a:rect l="l" t="t" r="r" b="b"/>
              <a:pathLst>
                <a:path w="52069" h="38100">
                  <a:moveTo>
                    <a:pt x="0" y="38100"/>
                  </a:moveTo>
                  <a:lnTo>
                    <a:pt x="51816" y="38100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 descr=""/>
            <p:cNvSpPr/>
            <p:nvPr/>
          </p:nvSpPr>
          <p:spPr>
            <a:xfrm>
              <a:off x="2761488" y="1917192"/>
              <a:ext cx="52069" cy="38100"/>
            </a:xfrm>
            <a:custGeom>
              <a:avLst/>
              <a:gdLst/>
              <a:ahLst/>
              <a:cxnLst/>
              <a:rect l="l" t="t" r="r" b="b"/>
              <a:pathLst>
                <a:path w="52069" h="38100">
                  <a:moveTo>
                    <a:pt x="51816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1816" y="38100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 descr=""/>
            <p:cNvSpPr/>
            <p:nvPr/>
          </p:nvSpPr>
          <p:spPr>
            <a:xfrm>
              <a:off x="2761488" y="1917192"/>
              <a:ext cx="52069" cy="38100"/>
            </a:xfrm>
            <a:custGeom>
              <a:avLst/>
              <a:gdLst/>
              <a:ahLst/>
              <a:cxnLst/>
              <a:rect l="l" t="t" r="r" b="b"/>
              <a:pathLst>
                <a:path w="52069" h="38100">
                  <a:moveTo>
                    <a:pt x="0" y="38100"/>
                  </a:moveTo>
                  <a:lnTo>
                    <a:pt x="51816" y="38100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9" name="object 559" descr=""/>
          <p:cNvGrpSpPr/>
          <p:nvPr/>
        </p:nvGrpSpPr>
        <p:grpSpPr>
          <a:xfrm>
            <a:off x="2729483" y="1577149"/>
            <a:ext cx="302260" cy="151130"/>
            <a:chOff x="2729483" y="1577149"/>
            <a:chExt cx="302260" cy="151130"/>
          </a:xfrm>
        </p:grpSpPr>
        <p:pic>
          <p:nvPicPr>
            <p:cNvPr id="560" name="object 560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826230" y="1630933"/>
              <a:ext cx="21371" cy="51180"/>
            </a:xfrm>
            <a:prstGeom prst="rect">
              <a:avLst/>
            </a:prstGeom>
          </p:spPr>
        </p:pic>
        <p:sp>
          <p:nvSpPr>
            <p:cNvPr id="561" name="object 561" descr=""/>
            <p:cNvSpPr/>
            <p:nvPr/>
          </p:nvSpPr>
          <p:spPr>
            <a:xfrm>
              <a:off x="2826230" y="1630933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89" h="51435">
                  <a:moveTo>
                    <a:pt x="5107" y="51180"/>
                  </a:moveTo>
                  <a:lnTo>
                    <a:pt x="21371" y="17520"/>
                  </a:lnTo>
                  <a:lnTo>
                    <a:pt x="21109" y="8937"/>
                  </a:lnTo>
                  <a:lnTo>
                    <a:pt x="19323" y="2807"/>
                  </a:lnTo>
                  <a:lnTo>
                    <a:pt x="16156" y="0"/>
                  </a:lnTo>
                  <a:lnTo>
                    <a:pt x="12140" y="1279"/>
                  </a:lnTo>
                  <a:lnTo>
                    <a:pt x="8028" y="6143"/>
                  </a:lnTo>
                  <a:lnTo>
                    <a:pt x="4298" y="13841"/>
                  </a:lnTo>
                  <a:lnTo>
                    <a:pt x="1424" y="23621"/>
                  </a:lnTo>
                  <a:lnTo>
                    <a:pt x="0" y="33732"/>
                  </a:lnTo>
                  <a:lnTo>
                    <a:pt x="218" y="42306"/>
                  </a:lnTo>
                  <a:lnTo>
                    <a:pt x="1960" y="48428"/>
                  </a:lnTo>
                  <a:lnTo>
                    <a:pt x="5107" y="5118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2" name="object 562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805695" y="1626234"/>
              <a:ext cx="21129" cy="48132"/>
            </a:xfrm>
            <a:prstGeom prst="rect">
              <a:avLst/>
            </a:prstGeom>
          </p:spPr>
        </p:pic>
        <p:sp>
          <p:nvSpPr>
            <p:cNvPr id="563" name="object 563" descr=""/>
            <p:cNvSpPr/>
            <p:nvPr/>
          </p:nvSpPr>
          <p:spPr>
            <a:xfrm>
              <a:off x="2805695" y="1626234"/>
              <a:ext cx="21590" cy="48260"/>
            </a:xfrm>
            <a:custGeom>
              <a:avLst/>
              <a:gdLst/>
              <a:ahLst/>
              <a:cxnLst/>
              <a:rect l="l" t="t" r="r" b="b"/>
              <a:pathLst>
                <a:path w="21589" h="48260">
                  <a:moveTo>
                    <a:pt x="5322" y="48132"/>
                  </a:moveTo>
                  <a:lnTo>
                    <a:pt x="21129" y="16484"/>
                  </a:lnTo>
                  <a:lnTo>
                    <a:pt x="20816" y="8397"/>
                  </a:lnTo>
                  <a:lnTo>
                    <a:pt x="18978" y="2621"/>
                  </a:lnTo>
                  <a:lnTo>
                    <a:pt x="15736" y="0"/>
                  </a:lnTo>
                  <a:lnTo>
                    <a:pt x="11741" y="1093"/>
                  </a:lnTo>
                  <a:lnTo>
                    <a:pt x="7687" y="5603"/>
                  </a:lnTo>
                  <a:lnTo>
                    <a:pt x="4038" y="12805"/>
                  </a:lnTo>
                  <a:lnTo>
                    <a:pt x="1258" y="21970"/>
                  </a:lnTo>
                  <a:lnTo>
                    <a:pt x="0" y="31523"/>
                  </a:lnTo>
                  <a:lnTo>
                    <a:pt x="337" y="39623"/>
                  </a:lnTo>
                  <a:lnTo>
                    <a:pt x="2151" y="45438"/>
                  </a:lnTo>
                  <a:lnTo>
                    <a:pt x="5322" y="48132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4" name="object 564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837668" y="1640585"/>
              <a:ext cx="20849" cy="44958"/>
            </a:xfrm>
            <a:prstGeom prst="rect">
              <a:avLst/>
            </a:prstGeom>
          </p:spPr>
        </p:pic>
        <p:sp>
          <p:nvSpPr>
            <p:cNvPr id="565" name="object 565" descr=""/>
            <p:cNvSpPr/>
            <p:nvPr/>
          </p:nvSpPr>
          <p:spPr>
            <a:xfrm>
              <a:off x="2837668" y="1640585"/>
              <a:ext cx="20955" cy="45085"/>
            </a:xfrm>
            <a:custGeom>
              <a:avLst/>
              <a:gdLst/>
              <a:ahLst/>
              <a:cxnLst/>
              <a:rect l="l" t="t" r="r" b="b"/>
              <a:pathLst>
                <a:path w="20955" h="45085">
                  <a:moveTo>
                    <a:pt x="5607" y="44958"/>
                  </a:moveTo>
                  <a:lnTo>
                    <a:pt x="20849" y="15519"/>
                  </a:lnTo>
                  <a:lnTo>
                    <a:pt x="20387" y="7953"/>
                  </a:lnTo>
                  <a:lnTo>
                    <a:pt x="18472" y="2506"/>
                  </a:lnTo>
                  <a:lnTo>
                    <a:pt x="15259" y="0"/>
                  </a:lnTo>
                  <a:lnTo>
                    <a:pt x="11289" y="962"/>
                  </a:lnTo>
                  <a:lnTo>
                    <a:pt x="7306" y="5127"/>
                  </a:lnTo>
                  <a:lnTo>
                    <a:pt x="3776" y="11840"/>
                  </a:lnTo>
                  <a:lnTo>
                    <a:pt x="1162" y="20447"/>
                  </a:lnTo>
                  <a:lnTo>
                    <a:pt x="0" y="29366"/>
                  </a:lnTo>
                  <a:lnTo>
                    <a:pt x="432" y="36941"/>
                  </a:lnTo>
                  <a:lnTo>
                    <a:pt x="2341" y="42396"/>
                  </a:lnTo>
                  <a:lnTo>
                    <a:pt x="5607" y="44958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6" name="object 566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864865" y="1647189"/>
              <a:ext cx="23494" cy="44069"/>
            </a:xfrm>
            <a:prstGeom prst="rect">
              <a:avLst/>
            </a:prstGeom>
          </p:spPr>
        </p:pic>
        <p:sp>
          <p:nvSpPr>
            <p:cNvPr id="567" name="object 567" descr=""/>
            <p:cNvSpPr/>
            <p:nvPr/>
          </p:nvSpPr>
          <p:spPr>
            <a:xfrm>
              <a:off x="2864865" y="1647189"/>
              <a:ext cx="23495" cy="44450"/>
            </a:xfrm>
            <a:custGeom>
              <a:avLst/>
              <a:gdLst/>
              <a:ahLst/>
              <a:cxnLst/>
              <a:rect l="l" t="t" r="r" b="b"/>
              <a:pathLst>
                <a:path w="23494" h="44450">
                  <a:moveTo>
                    <a:pt x="7238" y="42925"/>
                  </a:moveTo>
                  <a:lnTo>
                    <a:pt x="12318" y="44069"/>
                  </a:lnTo>
                  <a:lnTo>
                    <a:pt x="18541" y="35560"/>
                  </a:lnTo>
                  <a:lnTo>
                    <a:pt x="20954" y="24002"/>
                  </a:lnTo>
                  <a:lnTo>
                    <a:pt x="23494" y="12446"/>
                  </a:lnTo>
                  <a:lnTo>
                    <a:pt x="21335" y="2159"/>
                  </a:lnTo>
                  <a:lnTo>
                    <a:pt x="16256" y="1143"/>
                  </a:lnTo>
                  <a:lnTo>
                    <a:pt x="11175" y="0"/>
                  </a:lnTo>
                  <a:lnTo>
                    <a:pt x="4952" y="8509"/>
                  </a:lnTo>
                  <a:lnTo>
                    <a:pt x="2412" y="20065"/>
                  </a:lnTo>
                  <a:lnTo>
                    <a:pt x="0" y="31623"/>
                  </a:lnTo>
                  <a:lnTo>
                    <a:pt x="2031" y="41910"/>
                  </a:lnTo>
                  <a:lnTo>
                    <a:pt x="7238" y="42925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8" name="object 56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75506" y="1645157"/>
              <a:ext cx="22534" cy="46608"/>
            </a:xfrm>
            <a:prstGeom prst="rect">
              <a:avLst/>
            </a:prstGeom>
          </p:spPr>
        </p:pic>
        <p:sp>
          <p:nvSpPr>
            <p:cNvPr id="569" name="object 569" descr=""/>
            <p:cNvSpPr/>
            <p:nvPr/>
          </p:nvSpPr>
          <p:spPr>
            <a:xfrm>
              <a:off x="2875506" y="1645157"/>
              <a:ext cx="22860" cy="46990"/>
            </a:xfrm>
            <a:custGeom>
              <a:avLst/>
              <a:gdLst/>
              <a:ahLst/>
              <a:cxnLst/>
              <a:rect l="l" t="t" r="r" b="b"/>
              <a:pathLst>
                <a:path w="22860" h="46989">
                  <a:moveTo>
                    <a:pt x="6250" y="46608"/>
                  </a:moveTo>
                  <a:lnTo>
                    <a:pt x="22534" y="16305"/>
                  </a:lnTo>
                  <a:lnTo>
                    <a:pt x="21967" y="8429"/>
                  </a:lnTo>
                  <a:lnTo>
                    <a:pt x="19827" y="2720"/>
                  </a:lnTo>
                  <a:lnTo>
                    <a:pt x="16283" y="0"/>
                  </a:lnTo>
                  <a:lnTo>
                    <a:pt x="11957" y="1010"/>
                  </a:lnTo>
                  <a:lnTo>
                    <a:pt x="7679" y="5318"/>
                  </a:lnTo>
                  <a:lnTo>
                    <a:pt x="3925" y="12269"/>
                  </a:lnTo>
                  <a:lnTo>
                    <a:pt x="1170" y="21208"/>
                  </a:lnTo>
                  <a:lnTo>
                    <a:pt x="0" y="30410"/>
                  </a:lnTo>
                  <a:lnTo>
                    <a:pt x="567" y="38242"/>
                  </a:lnTo>
                  <a:lnTo>
                    <a:pt x="2706" y="43908"/>
                  </a:lnTo>
                  <a:lnTo>
                    <a:pt x="6250" y="46608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0" name="object 570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920237" y="1655190"/>
              <a:ext cx="22098" cy="43942"/>
            </a:xfrm>
            <a:prstGeom prst="rect">
              <a:avLst/>
            </a:prstGeom>
          </p:spPr>
        </p:pic>
        <p:sp>
          <p:nvSpPr>
            <p:cNvPr id="571" name="object 571" descr=""/>
            <p:cNvSpPr/>
            <p:nvPr/>
          </p:nvSpPr>
          <p:spPr>
            <a:xfrm>
              <a:off x="2920237" y="1655190"/>
              <a:ext cx="22225" cy="44450"/>
            </a:xfrm>
            <a:custGeom>
              <a:avLst/>
              <a:gdLst/>
              <a:ahLst/>
              <a:cxnLst/>
              <a:rect l="l" t="t" r="r" b="b"/>
              <a:pathLst>
                <a:path w="22225" h="44450">
                  <a:moveTo>
                    <a:pt x="6604" y="42925"/>
                  </a:moveTo>
                  <a:lnTo>
                    <a:pt x="11303" y="43942"/>
                  </a:lnTo>
                  <a:lnTo>
                    <a:pt x="17144" y="35433"/>
                  </a:lnTo>
                  <a:lnTo>
                    <a:pt x="19557" y="23875"/>
                  </a:lnTo>
                  <a:lnTo>
                    <a:pt x="22098" y="12319"/>
                  </a:lnTo>
                  <a:lnTo>
                    <a:pt x="20319" y="2032"/>
                  </a:lnTo>
                  <a:lnTo>
                    <a:pt x="15620" y="1016"/>
                  </a:lnTo>
                  <a:lnTo>
                    <a:pt x="10794" y="0"/>
                  </a:lnTo>
                  <a:lnTo>
                    <a:pt x="4953" y="8636"/>
                  </a:lnTo>
                  <a:lnTo>
                    <a:pt x="2539" y="20193"/>
                  </a:lnTo>
                  <a:lnTo>
                    <a:pt x="0" y="31750"/>
                  </a:lnTo>
                  <a:lnTo>
                    <a:pt x="1778" y="41910"/>
                  </a:lnTo>
                  <a:lnTo>
                    <a:pt x="6604" y="42925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2" name="object 57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94808" y="1649983"/>
              <a:ext cx="22409" cy="46608"/>
            </a:xfrm>
            <a:prstGeom prst="rect">
              <a:avLst/>
            </a:prstGeom>
          </p:spPr>
        </p:pic>
        <p:sp>
          <p:nvSpPr>
            <p:cNvPr id="573" name="object 573" descr=""/>
            <p:cNvSpPr/>
            <p:nvPr/>
          </p:nvSpPr>
          <p:spPr>
            <a:xfrm>
              <a:off x="2894808" y="1649983"/>
              <a:ext cx="22860" cy="46990"/>
            </a:xfrm>
            <a:custGeom>
              <a:avLst/>
              <a:gdLst/>
              <a:ahLst/>
              <a:cxnLst/>
              <a:rect l="l" t="t" r="r" b="b"/>
              <a:pathLst>
                <a:path w="22860" h="46989">
                  <a:moveTo>
                    <a:pt x="6125" y="46608"/>
                  </a:moveTo>
                  <a:lnTo>
                    <a:pt x="22409" y="16252"/>
                  </a:lnTo>
                  <a:lnTo>
                    <a:pt x="21842" y="8382"/>
                  </a:lnTo>
                  <a:lnTo>
                    <a:pt x="19702" y="2702"/>
                  </a:lnTo>
                  <a:lnTo>
                    <a:pt x="16158" y="0"/>
                  </a:lnTo>
                  <a:lnTo>
                    <a:pt x="11888" y="1008"/>
                  </a:lnTo>
                  <a:lnTo>
                    <a:pt x="7618" y="5302"/>
                  </a:lnTo>
                  <a:lnTo>
                    <a:pt x="3871" y="12215"/>
                  </a:lnTo>
                  <a:lnTo>
                    <a:pt x="1172" y="21081"/>
                  </a:lnTo>
                  <a:lnTo>
                    <a:pt x="0" y="30303"/>
                  </a:lnTo>
                  <a:lnTo>
                    <a:pt x="553" y="38179"/>
                  </a:lnTo>
                  <a:lnTo>
                    <a:pt x="2655" y="43888"/>
                  </a:lnTo>
                  <a:lnTo>
                    <a:pt x="6125" y="46608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4" name="object 574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932727" y="1657984"/>
              <a:ext cx="22463" cy="46481"/>
            </a:xfrm>
            <a:prstGeom prst="rect">
              <a:avLst/>
            </a:prstGeom>
          </p:spPr>
        </p:pic>
        <p:sp>
          <p:nvSpPr>
            <p:cNvPr id="575" name="object 575" descr=""/>
            <p:cNvSpPr/>
            <p:nvPr/>
          </p:nvSpPr>
          <p:spPr>
            <a:xfrm>
              <a:off x="2932727" y="1657984"/>
              <a:ext cx="22860" cy="46990"/>
            </a:xfrm>
            <a:custGeom>
              <a:avLst/>
              <a:gdLst/>
              <a:ahLst/>
              <a:cxnLst/>
              <a:rect l="l" t="t" r="r" b="b"/>
              <a:pathLst>
                <a:path w="22860" h="46989">
                  <a:moveTo>
                    <a:pt x="6179" y="46481"/>
                  </a:moveTo>
                  <a:lnTo>
                    <a:pt x="22463" y="16180"/>
                  </a:lnTo>
                  <a:lnTo>
                    <a:pt x="21895" y="8318"/>
                  </a:lnTo>
                  <a:lnTo>
                    <a:pt x="19756" y="2647"/>
                  </a:lnTo>
                  <a:lnTo>
                    <a:pt x="16212" y="0"/>
                  </a:lnTo>
                  <a:lnTo>
                    <a:pt x="11939" y="954"/>
                  </a:lnTo>
                  <a:lnTo>
                    <a:pt x="7655" y="5254"/>
                  </a:lnTo>
                  <a:lnTo>
                    <a:pt x="3871" y="12197"/>
                  </a:lnTo>
                  <a:lnTo>
                    <a:pt x="1099" y="21081"/>
                  </a:lnTo>
                  <a:lnTo>
                    <a:pt x="0" y="30301"/>
                  </a:lnTo>
                  <a:lnTo>
                    <a:pt x="591" y="38163"/>
                  </a:lnTo>
                  <a:lnTo>
                    <a:pt x="2706" y="43834"/>
                  </a:lnTo>
                  <a:lnTo>
                    <a:pt x="6179" y="46481"/>
                  </a:lnTo>
                  <a:close/>
                </a:path>
              </a:pathLst>
            </a:custGeom>
            <a:ln w="952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6" name="object 576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959576" y="1664207"/>
              <a:ext cx="19623" cy="46481"/>
            </a:xfrm>
            <a:prstGeom prst="rect">
              <a:avLst/>
            </a:prstGeom>
          </p:spPr>
        </p:pic>
        <p:sp>
          <p:nvSpPr>
            <p:cNvPr id="577" name="object 577" descr=""/>
            <p:cNvSpPr/>
            <p:nvPr/>
          </p:nvSpPr>
          <p:spPr>
            <a:xfrm>
              <a:off x="2959576" y="1664207"/>
              <a:ext cx="19685" cy="46990"/>
            </a:xfrm>
            <a:custGeom>
              <a:avLst/>
              <a:gdLst/>
              <a:ahLst/>
              <a:cxnLst/>
              <a:rect l="l" t="t" r="r" b="b"/>
              <a:pathLst>
                <a:path w="19685" h="46989">
                  <a:moveTo>
                    <a:pt x="4857" y="46481"/>
                  </a:moveTo>
                  <a:lnTo>
                    <a:pt x="19623" y="15894"/>
                  </a:lnTo>
                  <a:lnTo>
                    <a:pt x="19415" y="8096"/>
                  </a:lnTo>
                  <a:lnTo>
                    <a:pt x="17801" y="2536"/>
                  </a:lnTo>
                  <a:lnTo>
                    <a:pt x="14890" y="0"/>
                  </a:lnTo>
                  <a:lnTo>
                    <a:pt x="11106" y="1103"/>
                  </a:lnTo>
                  <a:lnTo>
                    <a:pt x="7286" y="5492"/>
                  </a:lnTo>
                  <a:lnTo>
                    <a:pt x="3871" y="12501"/>
                  </a:lnTo>
                  <a:lnTo>
                    <a:pt x="1301" y="21462"/>
                  </a:lnTo>
                  <a:lnTo>
                    <a:pt x="0" y="30640"/>
                  </a:lnTo>
                  <a:lnTo>
                    <a:pt x="222" y="38401"/>
                  </a:lnTo>
                  <a:lnTo>
                    <a:pt x="1873" y="43947"/>
                  </a:lnTo>
                  <a:lnTo>
                    <a:pt x="4857" y="4648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8" name="object 57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969158" y="1665858"/>
              <a:ext cx="22627" cy="48132"/>
            </a:xfrm>
            <a:prstGeom prst="rect">
              <a:avLst/>
            </a:prstGeom>
          </p:spPr>
        </p:pic>
        <p:sp>
          <p:nvSpPr>
            <p:cNvPr id="579" name="object 579" descr=""/>
            <p:cNvSpPr/>
            <p:nvPr/>
          </p:nvSpPr>
          <p:spPr>
            <a:xfrm>
              <a:off x="2969158" y="1665858"/>
              <a:ext cx="22860" cy="48260"/>
            </a:xfrm>
            <a:custGeom>
              <a:avLst/>
              <a:gdLst/>
              <a:ahLst/>
              <a:cxnLst/>
              <a:rect l="l" t="t" r="r" b="b"/>
              <a:pathLst>
                <a:path w="22860" h="48260">
                  <a:moveTo>
                    <a:pt x="6197" y="48132"/>
                  </a:moveTo>
                  <a:lnTo>
                    <a:pt x="22627" y="16716"/>
                  </a:lnTo>
                  <a:lnTo>
                    <a:pt x="22103" y="8572"/>
                  </a:lnTo>
                  <a:lnTo>
                    <a:pt x="20008" y="2714"/>
                  </a:lnTo>
                  <a:lnTo>
                    <a:pt x="16484" y="0"/>
                  </a:lnTo>
                  <a:lnTo>
                    <a:pt x="12156" y="1019"/>
                  </a:lnTo>
                  <a:lnTo>
                    <a:pt x="7864" y="5492"/>
                  </a:lnTo>
                  <a:lnTo>
                    <a:pt x="4071" y="12680"/>
                  </a:lnTo>
                  <a:lnTo>
                    <a:pt x="1244" y="21843"/>
                  </a:lnTo>
                  <a:lnTo>
                    <a:pt x="0" y="31398"/>
                  </a:lnTo>
                  <a:lnTo>
                    <a:pt x="529" y="39512"/>
                  </a:lnTo>
                  <a:lnTo>
                    <a:pt x="2655" y="45364"/>
                  </a:lnTo>
                  <a:lnTo>
                    <a:pt x="6197" y="48132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 descr=""/>
            <p:cNvSpPr/>
            <p:nvPr/>
          </p:nvSpPr>
          <p:spPr>
            <a:xfrm>
              <a:off x="2993643" y="1685797"/>
              <a:ext cx="38100" cy="41910"/>
            </a:xfrm>
            <a:custGeom>
              <a:avLst/>
              <a:gdLst/>
              <a:ahLst/>
              <a:cxnLst/>
              <a:rect l="l" t="t" r="r" b="b"/>
              <a:pathLst>
                <a:path w="38100" h="41910">
                  <a:moveTo>
                    <a:pt x="4572" y="0"/>
                  </a:moveTo>
                  <a:lnTo>
                    <a:pt x="3048" y="12700"/>
                  </a:lnTo>
                  <a:lnTo>
                    <a:pt x="36322" y="16763"/>
                  </a:lnTo>
                  <a:lnTo>
                    <a:pt x="37845" y="4063"/>
                  </a:lnTo>
                  <a:lnTo>
                    <a:pt x="4572" y="0"/>
                  </a:lnTo>
                  <a:close/>
                </a:path>
                <a:path w="38100" h="41910">
                  <a:moveTo>
                    <a:pt x="1524" y="25273"/>
                  </a:moveTo>
                  <a:lnTo>
                    <a:pt x="0" y="37846"/>
                  </a:lnTo>
                  <a:lnTo>
                    <a:pt x="33147" y="41910"/>
                  </a:lnTo>
                  <a:lnTo>
                    <a:pt x="34670" y="29337"/>
                  </a:lnTo>
                  <a:lnTo>
                    <a:pt x="1524" y="25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1" name="object 581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915036" y="1620011"/>
              <a:ext cx="21451" cy="46227"/>
            </a:xfrm>
            <a:prstGeom prst="rect">
              <a:avLst/>
            </a:prstGeom>
          </p:spPr>
        </p:pic>
        <p:sp>
          <p:nvSpPr>
            <p:cNvPr id="582" name="object 582" descr=""/>
            <p:cNvSpPr/>
            <p:nvPr/>
          </p:nvSpPr>
          <p:spPr>
            <a:xfrm>
              <a:off x="2915036" y="1620011"/>
              <a:ext cx="21590" cy="46355"/>
            </a:xfrm>
            <a:custGeom>
              <a:avLst/>
              <a:gdLst/>
              <a:ahLst/>
              <a:cxnLst/>
              <a:rect l="l" t="t" r="r" b="b"/>
              <a:pathLst>
                <a:path w="21589" h="46355">
                  <a:moveTo>
                    <a:pt x="4947" y="46227"/>
                  </a:moveTo>
                  <a:lnTo>
                    <a:pt x="1821" y="43509"/>
                  </a:lnTo>
                  <a:lnTo>
                    <a:pt x="136" y="37814"/>
                  </a:lnTo>
                  <a:lnTo>
                    <a:pt x="0" y="29975"/>
                  </a:lnTo>
                  <a:lnTo>
                    <a:pt x="1518" y="20827"/>
                  </a:lnTo>
                  <a:lnTo>
                    <a:pt x="4484" y="11983"/>
                  </a:lnTo>
                  <a:lnTo>
                    <a:pt x="8296" y="5127"/>
                  </a:lnTo>
                  <a:lnTo>
                    <a:pt x="12465" y="914"/>
                  </a:lnTo>
                  <a:lnTo>
                    <a:pt x="16504" y="0"/>
                  </a:lnTo>
                  <a:lnTo>
                    <a:pt x="19629" y="2718"/>
                  </a:lnTo>
                  <a:lnTo>
                    <a:pt x="21314" y="8413"/>
                  </a:lnTo>
                  <a:lnTo>
                    <a:pt x="21451" y="16252"/>
                  </a:lnTo>
                  <a:lnTo>
                    <a:pt x="19933" y="25400"/>
                  </a:lnTo>
                  <a:lnTo>
                    <a:pt x="16966" y="34190"/>
                  </a:lnTo>
                  <a:lnTo>
                    <a:pt x="13154" y="41052"/>
                  </a:lnTo>
                  <a:lnTo>
                    <a:pt x="8985" y="45295"/>
                  </a:lnTo>
                  <a:lnTo>
                    <a:pt x="4947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3" name="object 583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934080" y="1620011"/>
              <a:ext cx="22987" cy="46100"/>
            </a:xfrm>
            <a:prstGeom prst="rect">
              <a:avLst/>
            </a:prstGeom>
          </p:spPr>
        </p:pic>
        <p:sp>
          <p:nvSpPr>
            <p:cNvPr id="584" name="object 584" descr=""/>
            <p:cNvSpPr/>
            <p:nvPr/>
          </p:nvSpPr>
          <p:spPr>
            <a:xfrm>
              <a:off x="2934080" y="1620011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715" y="46100"/>
                  </a:moveTo>
                  <a:lnTo>
                    <a:pt x="2238" y="43308"/>
                  </a:lnTo>
                  <a:lnTo>
                    <a:pt x="285" y="37576"/>
                  </a:lnTo>
                  <a:lnTo>
                    <a:pt x="0" y="29723"/>
                  </a:lnTo>
                  <a:lnTo>
                    <a:pt x="1524" y="20574"/>
                  </a:lnTo>
                  <a:lnTo>
                    <a:pt x="4556" y="11751"/>
                  </a:lnTo>
                  <a:lnTo>
                    <a:pt x="8540" y="4952"/>
                  </a:lnTo>
                  <a:lnTo>
                    <a:pt x="12954" y="821"/>
                  </a:lnTo>
                  <a:lnTo>
                    <a:pt x="17272" y="0"/>
                  </a:lnTo>
                  <a:lnTo>
                    <a:pt x="20748" y="2792"/>
                  </a:lnTo>
                  <a:lnTo>
                    <a:pt x="22701" y="8524"/>
                  </a:lnTo>
                  <a:lnTo>
                    <a:pt x="22987" y="16377"/>
                  </a:lnTo>
                  <a:lnTo>
                    <a:pt x="21463" y="25526"/>
                  </a:lnTo>
                  <a:lnTo>
                    <a:pt x="18430" y="34349"/>
                  </a:lnTo>
                  <a:lnTo>
                    <a:pt x="14446" y="41148"/>
                  </a:lnTo>
                  <a:lnTo>
                    <a:pt x="10033" y="45279"/>
                  </a:lnTo>
                  <a:lnTo>
                    <a:pt x="5715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5" name="object 58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97558" y="1610486"/>
              <a:ext cx="22987" cy="46227"/>
            </a:xfrm>
            <a:prstGeom prst="rect">
              <a:avLst/>
            </a:prstGeom>
          </p:spPr>
        </p:pic>
        <p:sp>
          <p:nvSpPr>
            <p:cNvPr id="586" name="object 586" descr=""/>
            <p:cNvSpPr/>
            <p:nvPr/>
          </p:nvSpPr>
          <p:spPr>
            <a:xfrm>
              <a:off x="2897558" y="1610486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61" y="46227"/>
                  </a:moveTo>
                  <a:lnTo>
                    <a:pt x="2202" y="43416"/>
                  </a:lnTo>
                  <a:lnTo>
                    <a:pt x="279" y="37639"/>
                  </a:lnTo>
                  <a:lnTo>
                    <a:pt x="0" y="29743"/>
                  </a:lnTo>
                  <a:lnTo>
                    <a:pt x="1470" y="20574"/>
                  </a:lnTo>
                  <a:lnTo>
                    <a:pt x="4502" y="11805"/>
                  </a:lnTo>
                  <a:lnTo>
                    <a:pt x="8487" y="5000"/>
                  </a:lnTo>
                  <a:lnTo>
                    <a:pt x="12900" y="839"/>
                  </a:lnTo>
                  <a:lnTo>
                    <a:pt x="17218" y="0"/>
                  </a:lnTo>
                  <a:lnTo>
                    <a:pt x="20697" y="2794"/>
                  </a:lnTo>
                  <a:lnTo>
                    <a:pt x="22663" y="8540"/>
                  </a:lnTo>
                  <a:lnTo>
                    <a:pt x="22987" y="16430"/>
                  </a:lnTo>
                  <a:lnTo>
                    <a:pt x="21536" y="25653"/>
                  </a:lnTo>
                  <a:lnTo>
                    <a:pt x="18430" y="34422"/>
                  </a:lnTo>
                  <a:lnTo>
                    <a:pt x="14408" y="41227"/>
                  </a:lnTo>
                  <a:lnTo>
                    <a:pt x="9981" y="45388"/>
                  </a:lnTo>
                  <a:lnTo>
                    <a:pt x="5661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7" name="object 587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876835" y="1607311"/>
              <a:ext cx="20256" cy="46100"/>
            </a:xfrm>
            <a:prstGeom prst="rect">
              <a:avLst/>
            </a:prstGeom>
          </p:spPr>
        </p:pic>
        <p:sp>
          <p:nvSpPr>
            <p:cNvPr id="588" name="object 588" descr=""/>
            <p:cNvSpPr/>
            <p:nvPr/>
          </p:nvSpPr>
          <p:spPr>
            <a:xfrm>
              <a:off x="2876835" y="1607311"/>
              <a:ext cx="20320" cy="46355"/>
            </a:xfrm>
            <a:custGeom>
              <a:avLst/>
              <a:gdLst/>
              <a:ahLst/>
              <a:cxnLst/>
              <a:rect l="l" t="t" r="r" b="b"/>
              <a:pathLst>
                <a:path w="20319" h="46355">
                  <a:moveTo>
                    <a:pt x="4286" y="46100"/>
                  </a:moveTo>
                  <a:lnTo>
                    <a:pt x="1440" y="43475"/>
                  </a:lnTo>
                  <a:lnTo>
                    <a:pt x="0" y="37861"/>
                  </a:lnTo>
                  <a:lnTo>
                    <a:pt x="35" y="30081"/>
                  </a:lnTo>
                  <a:lnTo>
                    <a:pt x="15970" y="0"/>
                  </a:lnTo>
                  <a:lnTo>
                    <a:pt x="18815" y="2625"/>
                  </a:lnTo>
                  <a:lnTo>
                    <a:pt x="20256" y="8239"/>
                  </a:lnTo>
                  <a:lnTo>
                    <a:pt x="20220" y="16019"/>
                  </a:lnTo>
                  <a:lnTo>
                    <a:pt x="4286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9" name="object 58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56410" y="1605660"/>
              <a:ext cx="22987" cy="46227"/>
            </a:xfrm>
            <a:prstGeom prst="rect">
              <a:avLst/>
            </a:prstGeom>
          </p:spPr>
        </p:pic>
        <p:sp>
          <p:nvSpPr>
            <p:cNvPr id="590" name="object 590" descr=""/>
            <p:cNvSpPr/>
            <p:nvPr/>
          </p:nvSpPr>
          <p:spPr>
            <a:xfrm>
              <a:off x="2856410" y="1605660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61" y="46227"/>
                  </a:moveTo>
                  <a:lnTo>
                    <a:pt x="2202" y="43433"/>
                  </a:lnTo>
                  <a:lnTo>
                    <a:pt x="279" y="37687"/>
                  </a:lnTo>
                  <a:lnTo>
                    <a:pt x="0" y="29797"/>
                  </a:lnTo>
                  <a:lnTo>
                    <a:pt x="1470" y="20574"/>
                  </a:lnTo>
                  <a:lnTo>
                    <a:pt x="4502" y="11805"/>
                  </a:lnTo>
                  <a:lnTo>
                    <a:pt x="8487" y="5000"/>
                  </a:lnTo>
                  <a:lnTo>
                    <a:pt x="12900" y="839"/>
                  </a:lnTo>
                  <a:lnTo>
                    <a:pt x="17218" y="0"/>
                  </a:lnTo>
                  <a:lnTo>
                    <a:pt x="20697" y="2811"/>
                  </a:lnTo>
                  <a:lnTo>
                    <a:pt x="22663" y="8588"/>
                  </a:lnTo>
                  <a:lnTo>
                    <a:pt x="22987" y="16484"/>
                  </a:lnTo>
                  <a:lnTo>
                    <a:pt x="21536" y="25653"/>
                  </a:lnTo>
                  <a:lnTo>
                    <a:pt x="18430" y="34422"/>
                  </a:lnTo>
                  <a:lnTo>
                    <a:pt x="14408" y="41227"/>
                  </a:lnTo>
                  <a:lnTo>
                    <a:pt x="9981" y="45388"/>
                  </a:lnTo>
                  <a:lnTo>
                    <a:pt x="5661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1" name="object 591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19786" y="1596135"/>
              <a:ext cx="21451" cy="46227"/>
            </a:xfrm>
            <a:prstGeom prst="rect">
              <a:avLst/>
            </a:prstGeom>
          </p:spPr>
        </p:pic>
        <p:sp>
          <p:nvSpPr>
            <p:cNvPr id="592" name="object 592" descr=""/>
            <p:cNvSpPr/>
            <p:nvPr/>
          </p:nvSpPr>
          <p:spPr>
            <a:xfrm>
              <a:off x="2819786" y="1596135"/>
              <a:ext cx="21590" cy="46355"/>
            </a:xfrm>
            <a:custGeom>
              <a:avLst/>
              <a:gdLst/>
              <a:ahLst/>
              <a:cxnLst/>
              <a:rect l="l" t="t" r="r" b="b"/>
              <a:pathLst>
                <a:path w="21589" h="46355">
                  <a:moveTo>
                    <a:pt x="4947" y="46227"/>
                  </a:moveTo>
                  <a:lnTo>
                    <a:pt x="1821" y="43509"/>
                  </a:lnTo>
                  <a:lnTo>
                    <a:pt x="136" y="37814"/>
                  </a:lnTo>
                  <a:lnTo>
                    <a:pt x="0" y="29975"/>
                  </a:lnTo>
                  <a:lnTo>
                    <a:pt x="1518" y="20827"/>
                  </a:lnTo>
                  <a:lnTo>
                    <a:pt x="4484" y="11983"/>
                  </a:lnTo>
                  <a:lnTo>
                    <a:pt x="8296" y="5127"/>
                  </a:lnTo>
                  <a:lnTo>
                    <a:pt x="12465" y="914"/>
                  </a:lnTo>
                  <a:lnTo>
                    <a:pt x="16504" y="0"/>
                  </a:lnTo>
                  <a:lnTo>
                    <a:pt x="19629" y="2718"/>
                  </a:lnTo>
                  <a:lnTo>
                    <a:pt x="21314" y="8413"/>
                  </a:lnTo>
                  <a:lnTo>
                    <a:pt x="21451" y="16252"/>
                  </a:lnTo>
                  <a:lnTo>
                    <a:pt x="19933" y="25400"/>
                  </a:lnTo>
                  <a:lnTo>
                    <a:pt x="16966" y="34244"/>
                  </a:lnTo>
                  <a:lnTo>
                    <a:pt x="13154" y="41100"/>
                  </a:lnTo>
                  <a:lnTo>
                    <a:pt x="8985" y="45313"/>
                  </a:lnTo>
                  <a:lnTo>
                    <a:pt x="4947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3" name="object 593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38884" y="1599310"/>
              <a:ext cx="22933" cy="46227"/>
            </a:xfrm>
            <a:prstGeom prst="rect">
              <a:avLst/>
            </a:prstGeom>
          </p:spPr>
        </p:pic>
        <p:sp>
          <p:nvSpPr>
            <p:cNvPr id="594" name="object 594" descr=""/>
            <p:cNvSpPr/>
            <p:nvPr/>
          </p:nvSpPr>
          <p:spPr>
            <a:xfrm>
              <a:off x="2838884" y="1599310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661" y="46227"/>
                  </a:moveTo>
                  <a:lnTo>
                    <a:pt x="2202" y="43433"/>
                  </a:lnTo>
                  <a:lnTo>
                    <a:pt x="279" y="37687"/>
                  </a:lnTo>
                  <a:lnTo>
                    <a:pt x="0" y="29797"/>
                  </a:lnTo>
                  <a:lnTo>
                    <a:pt x="1470" y="20574"/>
                  </a:lnTo>
                  <a:lnTo>
                    <a:pt x="4502" y="11805"/>
                  </a:lnTo>
                  <a:lnTo>
                    <a:pt x="8487" y="5000"/>
                  </a:lnTo>
                  <a:lnTo>
                    <a:pt x="12900" y="839"/>
                  </a:lnTo>
                  <a:lnTo>
                    <a:pt x="17218" y="0"/>
                  </a:lnTo>
                  <a:lnTo>
                    <a:pt x="20695" y="2811"/>
                  </a:lnTo>
                  <a:lnTo>
                    <a:pt x="22647" y="8588"/>
                  </a:lnTo>
                  <a:lnTo>
                    <a:pt x="22933" y="16484"/>
                  </a:lnTo>
                  <a:lnTo>
                    <a:pt x="21409" y="25653"/>
                  </a:lnTo>
                  <a:lnTo>
                    <a:pt x="18377" y="34422"/>
                  </a:lnTo>
                  <a:lnTo>
                    <a:pt x="14392" y="41227"/>
                  </a:lnTo>
                  <a:lnTo>
                    <a:pt x="9979" y="45388"/>
                  </a:lnTo>
                  <a:lnTo>
                    <a:pt x="5661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5" name="object 595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97555" y="1586610"/>
              <a:ext cx="22933" cy="46227"/>
            </a:xfrm>
            <a:prstGeom prst="rect">
              <a:avLst/>
            </a:prstGeom>
          </p:spPr>
        </p:pic>
        <p:sp>
          <p:nvSpPr>
            <p:cNvPr id="596" name="object 596" descr=""/>
            <p:cNvSpPr/>
            <p:nvPr/>
          </p:nvSpPr>
          <p:spPr>
            <a:xfrm>
              <a:off x="2797555" y="1586610"/>
              <a:ext cx="23495" cy="46355"/>
            </a:xfrm>
            <a:custGeom>
              <a:avLst/>
              <a:gdLst/>
              <a:ahLst/>
              <a:cxnLst/>
              <a:rect l="l" t="t" r="r" b="b"/>
              <a:pathLst>
                <a:path w="23494" h="46355">
                  <a:moveTo>
                    <a:pt x="5715" y="46227"/>
                  </a:moveTo>
                  <a:lnTo>
                    <a:pt x="2238" y="43416"/>
                  </a:lnTo>
                  <a:lnTo>
                    <a:pt x="285" y="37639"/>
                  </a:lnTo>
                  <a:lnTo>
                    <a:pt x="0" y="29743"/>
                  </a:lnTo>
                  <a:lnTo>
                    <a:pt x="1524" y="20574"/>
                  </a:lnTo>
                  <a:lnTo>
                    <a:pt x="4556" y="11805"/>
                  </a:lnTo>
                  <a:lnTo>
                    <a:pt x="8540" y="5000"/>
                  </a:lnTo>
                  <a:lnTo>
                    <a:pt x="12954" y="839"/>
                  </a:lnTo>
                  <a:lnTo>
                    <a:pt x="17272" y="0"/>
                  </a:lnTo>
                  <a:lnTo>
                    <a:pt x="20730" y="2794"/>
                  </a:lnTo>
                  <a:lnTo>
                    <a:pt x="22653" y="8540"/>
                  </a:lnTo>
                  <a:lnTo>
                    <a:pt x="22933" y="16430"/>
                  </a:lnTo>
                  <a:lnTo>
                    <a:pt x="21463" y="25653"/>
                  </a:lnTo>
                  <a:lnTo>
                    <a:pt x="18430" y="34422"/>
                  </a:lnTo>
                  <a:lnTo>
                    <a:pt x="14446" y="41227"/>
                  </a:lnTo>
                  <a:lnTo>
                    <a:pt x="10033" y="45388"/>
                  </a:lnTo>
                  <a:lnTo>
                    <a:pt x="5715" y="4622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7" name="object 597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81686" y="1586737"/>
              <a:ext cx="21524" cy="46100"/>
            </a:xfrm>
            <a:prstGeom prst="rect">
              <a:avLst/>
            </a:prstGeom>
          </p:spPr>
        </p:pic>
        <p:sp>
          <p:nvSpPr>
            <p:cNvPr id="598" name="object 598" descr=""/>
            <p:cNvSpPr/>
            <p:nvPr/>
          </p:nvSpPr>
          <p:spPr>
            <a:xfrm>
              <a:off x="2781686" y="1586737"/>
              <a:ext cx="21590" cy="46355"/>
            </a:xfrm>
            <a:custGeom>
              <a:avLst/>
              <a:gdLst/>
              <a:ahLst/>
              <a:cxnLst/>
              <a:rect l="l" t="t" r="r" b="b"/>
              <a:pathLst>
                <a:path w="21589" h="46355">
                  <a:moveTo>
                    <a:pt x="4947" y="46100"/>
                  </a:moveTo>
                  <a:lnTo>
                    <a:pt x="1821" y="43400"/>
                  </a:lnTo>
                  <a:lnTo>
                    <a:pt x="136" y="37734"/>
                  </a:lnTo>
                  <a:lnTo>
                    <a:pt x="0" y="29902"/>
                  </a:lnTo>
                  <a:lnTo>
                    <a:pt x="1518" y="20700"/>
                  </a:lnTo>
                  <a:lnTo>
                    <a:pt x="4558" y="11930"/>
                  </a:lnTo>
                  <a:lnTo>
                    <a:pt x="8407" y="5111"/>
                  </a:lnTo>
                  <a:lnTo>
                    <a:pt x="12590" y="912"/>
                  </a:lnTo>
                  <a:lnTo>
                    <a:pt x="16631" y="0"/>
                  </a:lnTo>
                  <a:lnTo>
                    <a:pt x="19754" y="2700"/>
                  </a:lnTo>
                  <a:lnTo>
                    <a:pt x="21425" y="8366"/>
                  </a:lnTo>
                  <a:lnTo>
                    <a:pt x="21524" y="16198"/>
                  </a:lnTo>
                  <a:lnTo>
                    <a:pt x="19933" y="25400"/>
                  </a:lnTo>
                  <a:lnTo>
                    <a:pt x="16966" y="34170"/>
                  </a:lnTo>
                  <a:lnTo>
                    <a:pt x="13154" y="40989"/>
                  </a:lnTo>
                  <a:lnTo>
                    <a:pt x="8985" y="45188"/>
                  </a:lnTo>
                  <a:lnTo>
                    <a:pt x="4947" y="4610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9" name="object 59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59674" y="1581911"/>
              <a:ext cx="22804" cy="44576"/>
            </a:xfrm>
            <a:prstGeom prst="rect">
              <a:avLst/>
            </a:prstGeom>
          </p:spPr>
        </p:pic>
        <p:sp>
          <p:nvSpPr>
            <p:cNvPr id="600" name="object 600" descr=""/>
            <p:cNvSpPr/>
            <p:nvPr/>
          </p:nvSpPr>
          <p:spPr>
            <a:xfrm>
              <a:off x="2759674" y="1581911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5750" y="44576"/>
                  </a:moveTo>
                  <a:lnTo>
                    <a:pt x="2325" y="41850"/>
                  </a:lnTo>
                  <a:lnTo>
                    <a:pt x="353" y="36290"/>
                  </a:lnTo>
                  <a:lnTo>
                    <a:pt x="0" y="28682"/>
                  </a:lnTo>
                  <a:lnTo>
                    <a:pt x="1432" y="19812"/>
                  </a:lnTo>
                  <a:lnTo>
                    <a:pt x="4373" y="11322"/>
                  </a:lnTo>
                  <a:lnTo>
                    <a:pt x="8290" y="4762"/>
                  </a:lnTo>
                  <a:lnTo>
                    <a:pt x="12684" y="773"/>
                  </a:lnTo>
                  <a:lnTo>
                    <a:pt x="17053" y="0"/>
                  </a:lnTo>
                  <a:lnTo>
                    <a:pt x="20478" y="2744"/>
                  </a:lnTo>
                  <a:lnTo>
                    <a:pt x="22451" y="8334"/>
                  </a:lnTo>
                  <a:lnTo>
                    <a:pt x="22804" y="15948"/>
                  </a:lnTo>
                  <a:lnTo>
                    <a:pt x="21371" y="24764"/>
                  </a:lnTo>
                  <a:lnTo>
                    <a:pt x="18430" y="33254"/>
                  </a:lnTo>
                  <a:lnTo>
                    <a:pt x="14513" y="39814"/>
                  </a:lnTo>
                  <a:lnTo>
                    <a:pt x="10120" y="43803"/>
                  </a:lnTo>
                  <a:lnTo>
                    <a:pt x="5750" y="4457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1" name="object 601" descr=""/>
            <p:cNvSpPr/>
            <p:nvPr/>
          </p:nvSpPr>
          <p:spPr>
            <a:xfrm>
              <a:off x="2729483" y="1583816"/>
              <a:ext cx="41910" cy="45085"/>
            </a:xfrm>
            <a:custGeom>
              <a:avLst/>
              <a:gdLst/>
              <a:ahLst/>
              <a:cxnLst/>
              <a:rect l="l" t="t" r="r" b="b"/>
              <a:pathLst>
                <a:path w="41910" h="45085">
                  <a:moveTo>
                    <a:pt x="9271" y="0"/>
                  </a:moveTo>
                  <a:lnTo>
                    <a:pt x="6223" y="12319"/>
                  </a:lnTo>
                  <a:lnTo>
                    <a:pt x="38481" y="20447"/>
                  </a:lnTo>
                  <a:lnTo>
                    <a:pt x="41656" y="8128"/>
                  </a:lnTo>
                  <a:lnTo>
                    <a:pt x="9271" y="0"/>
                  </a:lnTo>
                  <a:close/>
                </a:path>
                <a:path w="41910" h="45085">
                  <a:moveTo>
                    <a:pt x="3048" y="24637"/>
                  </a:moveTo>
                  <a:lnTo>
                    <a:pt x="0" y="36957"/>
                  </a:lnTo>
                  <a:lnTo>
                    <a:pt x="32258" y="45085"/>
                  </a:lnTo>
                  <a:lnTo>
                    <a:pt x="35433" y="32766"/>
                  </a:lnTo>
                  <a:lnTo>
                    <a:pt x="3048" y="24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2" name="object 602" descr=""/>
          <p:cNvGrpSpPr/>
          <p:nvPr/>
        </p:nvGrpSpPr>
        <p:grpSpPr>
          <a:xfrm>
            <a:off x="2958782" y="1629092"/>
            <a:ext cx="57785" cy="294640"/>
            <a:chOff x="2958782" y="1629092"/>
            <a:chExt cx="57785" cy="294640"/>
          </a:xfrm>
        </p:grpSpPr>
        <p:pic>
          <p:nvPicPr>
            <p:cNvPr id="603" name="object 603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65704" y="1872995"/>
              <a:ext cx="45719" cy="22859"/>
            </a:xfrm>
            <a:prstGeom prst="rect">
              <a:avLst/>
            </a:prstGeom>
          </p:spPr>
        </p:pic>
        <p:sp>
          <p:nvSpPr>
            <p:cNvPr id="604" name="object 604" descr=""/>
            <p:cNvSpPr/>
            <p:nvPr/>
          </p:nvSpPr>
          <p:spPr>
            <a:xfrm>
              <a:off x="2965704" y="1872995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29"/>
                  </a:moveTo>
                  <a:lnTo>
                    <a:pt x="1803" y="6965"/>
                  </a:lnTo>
                  <a:lnTo>
                    <a:pt x="6715" y="3333"/>
                  </a:lnTo>
                  <a:lnTo>
                    <a:pt x="13983" y="892"/>
                  </a:lnTo>
                  <a:lnTo>
                    <a:pt x="22859" y="0"/>
                  </a:lnTo>
                  <a:lnTo>
                    <a:pt x="31736" y="892"/>
                  </a:lnTo>
                  <a:lnTo>
                    <a:pt x="39004" y="3333"/>
                  </a:lnTo>
                  <a:lnTo>
                    <a:pt x="43916" y="6965"/>
                  </a:lnTo>
                  <a:lnTo>
                    <a:pt x="45719" y="11429"/>
                  </a:lnTo>
                  <a:lnTo>
                    <a:pt x="43916" y="15894"/>
                  </a:lnTo>
                  <a:lnTo>
                    <a:pt x="39004" y="19526"/>
                  </a:lnTo>
                  <a:lnTo>
                    <a:pt x="31736" y="21967"/>
                  </a:lnTo>
                  <a:lnTo>
                    <a:pt x="22859" y="22859"/>
                  </a:lnTo>
                  <a:lnTo>
                    <a:pt x="13983" y="21967"/>
                  </a:lnTo>
                  <a:lnTo>
                    <a:pt x="6715" y="19526"/>
                  </a:lnTo>
                  <a:lnTo>
                    <a:pt x="1803" y="15894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5" name="object 60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65704" y="1895855"/>
              <a:ext cx="45719" cy="22860"/>
            </a:xfrm>
            <a:prstGeom prst="rect">
              <a:avLst/>
            </a:prstGeom>
          </p:spPr>
        </p:pic>
        <p:sp>
          <p:nvSpPr>
            <p:cNvPr id="606" name="object 606" descr=""/>
            <p:cNvSpPr/>
            <p:nvPr/>
          </p:nvSpPr>
          <p:spPr>
            <a:xfrm>
              <a:off x="2965704" y="1895855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30"/>
                  </a:moveTo>
                  <a:lnTo>
                    <a:pt x="1803" y="6965"/>
                  </a:lnTo>
                  <a:lnTo>
                    <a:pt x="6715" y="3333"/>
                  </a:lnTo>
                  <a:lnTo>
                    <a:pt x="13983" y="892"/>
                  </a:lnTo>
                  <a:lnTo>
                    <a:pt x="22859" y="0"/>
                  </a:lnTo>
                  <a:lnTo>
                    <a:pt x="31736" y="892"/>
                  </a:lnTo>
                  <a:lnTo>
                    <a:pt x="39004" y="3333"/>
                  </a:lnTo>
                  <a:lnTo>
                    <a:pt x="43916" y="6965"/>
                  </a:lnTo>
                  <a:lnTo>
                    <a:pt x="45719" y="11430"/>
                  </a:lnTo>
                  <a:lnTo>
                    <a:pt x="43916" y="15894"/>
                  </a:lnTo>
                  <a:lnTo>
                    <a:pt x="39004" y="19526"/>
                  </a:lnTo>
                  <a:lnTo>
                    <a:pt x="31736" y="21967"/>
                  </a:lnTo>
                  <a:lnTo>
                    <a:pt x="22859" y="22860"/>
                  </a:lnTo>
                  <a:lnTo>
                    <a:pt x="13983" y="21967"/>
                  </a:lnTo>
                  <a:lnTo>
                    <a:pt x="6715" y="19526"/>
                  </a:lnTo>
                  <a:lnTo>
                    <a:pt x="1803" y="15894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7" name="object 607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65704" y="1850135"/>
              <a:ext cx="45719" cy="22860"/>
            </a:xfrm>
            <a:prstGeom prst="rect">
              <a:avLst/>
            </a:prstGeom>
          </p:spPr>
        </p:pic>
        <p:sp>
          <p:nvSpPr>
            <p:cNvPr id="608" name="object 608" descr=""/>
            <p:cNvSpPr/>
            <p:nvPr/>
          </p:nvSpPr>
          <p:spPr>
            <a:xfrm>
              <a:off x="2965704" y="1850135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29"/>
                  </a:moveTo>
                  <a:lnTo>
                    <a:pt x="1803" y="6965"/>
                  </a:lnTo>
                  <a:lnTo>
                    <a:pt x="6715" y="3333"/>
                  </a:lnTo>
                  <a:lnTo>
                    <a:pt x="13983" y="892"/>
                  </a:lnTo>
                  <a:lnTo>
                    <a:pt x="22859" y="0"/>
                  </a:lnTo>
                  <a:lnTo>
                    <a:pt x="31736" y="892"/>
                  </a:lnTo>
                  <a:lnTo>
                    <a:pt x="39004" y="3333"/>
                  </a:lnTo>
                  <a:lnTo>
                    <a:pt x="43916" y="6965"/>
                  </a:lnTo>
                  <a:lnTo>
                    <a:pt x="45719" y="11429"/>
                  </a:lnTo>
                  <a:lnTo>
                    <a:pt x="43916" y="15894"/>
                  </a:lnTo>
                  <a:lnTo>
                    <a:pt x="39004" y="19526"/>
                  </a:lnTo>
                  <a:lnTo>
                    <a:pt x="31736" y="21967"/>
                  </a:lnTo>
                  <a:lnTo>
                    <a:pt x="22859" y="22860"/>
                  </a:lnTo>
                  <a:lnTo>
                    <a:pt x="13983" y="21967"/>
                  </a:lnTo>
                  <a:lnTo>
                    <a:pt x="6715" y="19526"/>
                  </a:lnTo>
                  <a:lnTo>
                    <a:pt x="1803" y="15894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9" name="object 609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65704" y="1825751"/>
              <a:ext cx="45719" cy="24384"/>
            </a:xfrm>
            <a:prstGeom prst="rect">
              <a:avLst/>
            </a:prstGeom>
          </p:spPr>
        </p:pic>
        <p:sp>
          <p:nvSpPr>
            <p:cNvPr id="610" name="object 610" descr=""/>
            <p:cNvSpPr/>
            <p:nvPr/>
          </p:nvSpPr>
          <p:spPr>
            <a:xfrm>
              <a:off x="2965704" y="1825751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2"/>
                  </a:moveTo>
                  <a:lnTo>
                    <a:pt x="1803" y="7447"/>
                  </a:lnTo>
                  <a:lnTo>
                    <a:pt x="6715" y="3571"/>
                  </a:lnTo>
                  <a:lnTo>
                    <a:pt x="13983" y="958"/>
                  </a:lnTo>
                  <a:lnTo>
                    <a:pt x="22859" y="0"/>
                  </a:lnTo>
                  <a:lnTo>
                    <a:pt x="31736" y="958"/>
                  </a:lnTo>
                  <a:lnTo>
                    <a:pt x="39004" y="3571"/>
                  </a:lnTo>
                  <a:lnTo>
                    <a:pt x="43916" y="7447"/>
                  </a:lnTo>
                  <a:lnTo>
                    <a:pt x="45719" y="12192"/>
                  </a:lnTo>
                  <a:lnTo>
                    <a:pt x="43916" y="16936"/>
                  </a:lnTo>
                  <a:lnTo>
                    <a:pt x="39004" y="20812"/>
                  </a:lnTo>
                  <a:lnTo>
                    <a:pt x="31736" y="23425"/>
                  </a:lnTo>
                  <a:lnTo>
                    <a:pt x="22859" y="24384"/>
                  </a:lnTo>
                  <a:lnTo>
                    <a:pt x="13983" y="23425"/>
                  </a:lnTo>
                  <a:lnTo>
                    <a:pt x="6715" y="20812"/>
                  </a:lnTo>
                  <a:lnTo>
                    <a:pt x="1803" y="16936"/>
                  </a:lnTo>
                  <a:lnTo>
                    <a:pt x="0" y="12192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1" name="object 611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965704" y="1802891"/>
              <a:ext cx="45719" cy="22860"/>
            </a:xfrm>
            <a:prstGeom prst="rect">
              <a:avLst/>
            </a:prstGeom>
          </p:spPr>
        </p:pic>
        <p:sp>
          <p:nvSpPr>
            <p:cNvPr id="612" name="object 612" descr=""/>
            <p:cNvSpPr/>
            <p:nvPr/>
          </p:nvSpPr>
          <p:spPr>
            <a:xfrm>
              <a:off x="2965704" y="1802891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30"/>
                  </a:moveTo>
                  <a:lnTo>
                    <a:pt x="1803" y="6965"/>
                  </a:lnTo>
                  <a:lnTo>
                    <a:pt x="6715" y="3333"/>
                  </a:lnTo>
                  <a:lnTo>
                    <a:pt x="13983" y="892"/>
                  </a:lnTo>
                  <a:lnTo>
                    <a:pt x="22859" y="0"/>
                  </a:lnTo>
                  <a:lnTo>
                    <a:pt x="31736" y="892"/>
                  </a:lnTo>
                  <a:lnTo>
                    <a:pt x="39004" y="3333"/>
                  </a:lnTo>
                  <a:lnTo>
                    <a:pt x="43916" y="6965"/>
                  </a:lnTo>
                  <a:lnTo>
                    <a:pt x="45719" y="11430"/>
                  </a:lnTo>
                  <a:lnTo>
                    <a:pt x="43916" y="15894"/>
                  </a:lnTo>
                  <a:lnTo>
                    <a:pt x="39004" y="19526"/>
                  </a:lnTo>
                  <a:lnTo>
                    <a:pt x="31736" y="21967"/>
                  </a:lnTo>
                  <a:lnTo>
                    <a:pt x="22859" y="22860"/>
                  </a:lnTo>
                  <a:lnTo>
                    <a:pt x="13983" y="21967"/>
                  </a:lnTo>
                  <a:lnTo>
                    <a:pt x="6715" y="19526"/>
                  </a:lnTo>
                  <a:lnTo>
                    <a:pt x="1803" y="15894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3" name="object 613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65704" y="1755647"/>
              <a:ext cx="45719" cy="24384"/>
            </a:xfrm>
            <a:prstGeom prst="rect">
              <a:avLst/>
            </a:prstGeom>
          </p:spPr>
        </p:pic>
        <p:sp>
          <p:nvSpPr>
            <p:cNvPr id="614" name="object 614" descr=""/>
            <p:cNvSpPr/>
            <p:nvPr/>
          </p:nvSpPr>
          <p:spPr>
            <a:xfrm>
              <a:off x="2965704" y="1755647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1"/>
                  </a:moveTo>
                  <a:lnTo>
                    <a:pt x="1803" y="7447"/>
                  </a:lnTo>
                  <a:lnTo>
                    <a:pt x="6715" y="3571"/>
                  </a:lnTo>
                  <a:lnTo>
                    <a:pt x="13983" y="958"/>
                  </a:lnTo>
                  <a:lnTo>
                    <a:pt x="22859" y="0"/>
                  </a:lnTo>
                  <a:lnTo>
                    <a:pt x="31736" y="958"/>
                  </a:lnTo>
                  <a:lnTo>
                    <a:pt x="39004" y="3571"/>
                  </a:lnTo>
                  <a:lnTo>
                    <a:pt x="43916" y="7447"/>
                  </a:lnTo>
                  <a:lnTo>
                    <a:pt x="45719" y="12191"/>
                  </a:lnTo>
                  <a:lnTo>
                    <a:pt x="43916" y="16936"/>
                  </a:lnTo>
                  <a:lnTo>
                    <a:pt x="39004" y="20812"/>
                  </a:lnTo>
                  <a:lnTo>
                    <a:pt x="31736" y="23425"/>
                  </a:lnTo>
                  <a:lnTo>
                    <a:pt x="22859" y="24384"/>
                  </a:lnTo>
                  <a:lnTo>
                    <a:pt x="13983" y="23425"/>
                  </a:lnTo>
                  <a:lnTo>
                    <a:pt x="6715" y="20812"/>
                  </a:lnTo>
                  <a:lnTo>
                    <a:pt x="1803" y="16936"/>
                  </a:lnTo>
                  <a:lnTo>
                    <a:pt x="0" y="12191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5" name="object 61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65704" y="1780031"/>
              <a:ext cx="45719" cy="22859"/>
            </a:xfrm>
            <a:prstGeom prst="rect">
              <a:avLst/>
            </a:prstGeom>
          </p:spPr>
        </p:pic>
        <p:sp>
          <p:nvSpPr>
            <p:cNvPr id="616" name="object 616" descr=""/>
            <p:cNvSpPr/>
            <p:nvPr/>
          </p:nvSpPr>
          <p:spPr>
            <a:xfrm>
              <a:off x="2965704" y="1780031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29"/>
                  </a:moveTo>
                  <a:lnTo>
                    <a:pt x="1803" y="6965"/>
                  </a:lnTo>
                  <a:lnTo>
                    <a:pt x="6715" y="3333"/>
                  </a:lnTo>
                  <a:lnTo>
                    <a:pt x="13983" y="892"/>
                  </a:lnTo>
                  <a:lnTo>
                    <a:pt x="22859" y="0"/>
                  </a:lnTo>
                  <a:lnTo>
                    <a:pt x="31736" y="892"/>
                  </a:lnTo>
                  <a:lnTo>
                    <a:pt x="39004" y="3333"/>
                  </a:lnTo>
                  <a:lnTo>
                    <a:pt x="43916" y="6965"/>
                  </a:lnTo>
                  <a:lnTo>
                    <a:pt x="45719" y="11429"/>
                  </a:lnTo>
                  <a:lnTo>
                    <a:pt x="43916" y="15894"/>
                  </a:lnTo>
                  <a:lnTo>
                    <a:pt x="39004" y="19526"/>
                  </a:lnTo>
                  <a:lnTo>
                    <a:pt x="31736" y="21967"/>
                  </a:lnTo>
                  <a:lnTo>
                    <a:pt x="22859" y="22859"/>
                  </a:lnTo>
                  <a:lnTo>
                    <a:pt x="13983" y="21967"/>
                  </a:lnTo>
                  <a:lnTo>
                    <a:pt x="6715" y="19526"/>
                  </a:lnTo>
                  <a:lnTo>
                    <a:pt x="1803" y="15894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7" name="object 61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65704" y="1731263"/>
              <a:ext cx="45719" cy="24384"/>
            </a:xfrm>
            <a:prstGeom prst="rect">
              <a:avLst/>
            </a:prstGeom>
          </p:spPr>
        </p:pic>
        <p:sp>
          <p:nvSpPr>
            <p:cNvPr id="618" name="object 618" descr=""/>
            <p:cNvSpPr/>
            <p:nvPr/>
          </p:nvSpPr>
          <p:spPr>
            <a:xfrm>
              <a:off x="2965704" y="1731263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1"/>
                  </a:moveTo>
                  <a:lnTo>
                    <a:pt x="1803" y="7447"/>
                  </a:lnTo>
                  <a:lnTo>
                    <a:pt x="6715" y="3571"/>
                  </a:lnTo>
                  <a:lnTo>
                    <a:pt x="13983" y="958"/>
                  </a:lnTo>
                  <a:lnTo>
                    <a:pt x="22859" y="0"/>
                  </a:lnTo>
                  <a:lnTo>
                    <a:pt x="31736" y="958"/>
                  </a:lnTo>
                  <a:lnTo>
                    <a:pt x="39004" y="3571"/>
                  </a:lnTo>
                  <a:lnTo>
                    <a:pt x="43916" y="7447"/>
                  </a:lnTo>
                  <a:lnTo>
                    <a:pt x="45719" y="12191"/>
                  </a:lnTo>
                  <a:lnTo>
                    <a:pt x="43916" y="16936"/>
                  </a:lnTo>
                  <a:lnTo>
                    <a:pt x="39004" y="20812"/>
                  </a:lnTo>
                  <a:lnTo>
                    <a:pt x="31736" y="23425"/>
                  </a:lnTo>
                  <a:lnTo>
                    <a:pt x="22859" y="24384"/>
                  </a:lnTo>
                  <a:lnTo>
                    <a:pt x="13983" y="23425"/>
                  </a:lnTo>
                  <a:lnTo>
                    <a:pt x="6715" y="20812"/>
                  </a:lnTo>
                  <a:lnTo>
                    <a:pt x="1803" y="16936"/>
                  </a:lnTo>
                  <a:lnTo>
                    <a:pt x="0" y="12191"/>
                  </a:lnTo>
                  <a:close/>
                </a:path>
              </a:pathLst>
            </a:custGeom>
            <a:ln w="9143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9" name="object 619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65704" y="1709927"/>
              <a:ext cx="45719" cy="22860"/>
            </a:xfrm>
            <a:prstGeom prst="rect">
              <a:avLst/>
            </a:prstGeom>
          </p:spPr>
        </p:pic>
        <p:sp>
          <p:nvSpPr>
            <p:cNvPr id="620" name="object 620" descr=""/>
            <p:cNvSpPr/>
            <p:nvPr/>
          </p:nvSpPr>
          <p:spPr>
            <a:xfrm>
              <a:off x="2965704" y="1709927"/>
              <a:ext cx="45720" cy="22860"/>
            </a:xfrm>
            <a:custGeom>
              <a:avLst/>
              <a:gdLst/>
              <a:ahLst/>
              <a:cxnLst/>
              <a:rect l="l" t="t" r="r" b="b"/>
              <a:pathLst>
                <a:path w="45719" h="22860">
                  <a:moveTo>
                    <a:pt x="0" y="11430"/>
                  </a:moveTo>
                  <a:lnTo>
                    <a:pt x="1803" y="6965"/>
                  </a:lnTo>
                  <a:lnTo>
                    <a:pt x="6715" y="3333"/>
                  </a:lnTo>
                  <a:lnTo>
                    <a:pt x="13983" y="892"/>
                  </a:lnTo>
                  <a:lnTo>
                    <a:pt x="22859" y="0"/>
                  </a:lnTo>
                  <a:lnTo>
                    <a:pt x="31736" y="892"/>
                  </a:lnTo>
                  <a:lnTo>
                    <a:pt x="39004" y="3333"/>
                  </a:lnTo>
                  <a:lnTo>
                    <a:pt x="43916" y="6965"/>
                  </a:lnTo>
                  <a:lnTo>
                    <a:pt x="45719" y="11430"/>
                  </a:lnTo>
                  <a:lnTo>
                    <a:pt x="43916" y="15894"/>
                  </a:lnTo>
                  <a:lnTo>
                    <a:pt x="39004" y="19526"/>
                  </a:lnTo>
                  <a:lnTo>
                    <a:pt x="31736" y="21967"/>
                  </a:lnTo>
                  <a:lnTo>
                    <a:pt x="22859" y="22860"/>
                  </a:lnTo>
                  <a:lnTo>
                    <a:pt x="13983" y="21967"/>
                  </a:lnTo>
                  <a:lnTo>
                    <a:pt x="6715" y="19526"/>
                  </a:lnTo>
                  <a:lnTo>
                    <a:pt x="1803" y="15894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1" name="object 621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965704" y="1685543"/>
              <a:ext cx="45719" cy="24383"/>
            </a:xfrm>
            <a:prstGeom prst="rect">
              <a:avLst/>
            </a:prstGeom>
          </p:spPr>
        </p:pic>
        <p:sp>
          <p:nvSpPr>
            <p:cNvPr id="622" name="object 622" descr=""/>
            <p:cNvSpPr/>
            <p:nvPr/>
          </p:nvSpPr>
          <p:spPr>
            <a:xfrm>
              <a:off x="2965704" y="1685543"/>
              <a:ext cx="45720" cy="24765"/>
            </a:xfrm>
            <a:custGeom>
              <a:avLst/>
              <a:gdLst/>
              <a:ahLst/>
              <a:cxnLst/>
              <a:rect l="l" t="t" r="r" b="b"/>
              <a:pathLst>
                <a:path w="45719" h="24764">
                  <a:moveTo>
                    <a:pt x="0" y="12191"/>
                  </a:moveTo>
                  <a:lnTo>
                    <a:pt x="1803" y="7447"/>
                  </a:lnTo>
                  <a:lnTo>
                    <a:pt x="6715" y="3571"/>
                  </a:lnTo>
                  <a:lnTo>
                    <a:pt x="13983" y="958"/>
                  </a:lnTo>
                  <a:lnTo>
                    <a:pt x="22859" y="0"/>
                  </a:lnTo>
                  <a:lnTo>
                    <a:pt x="31736" y="958"/>
                  </a:lnTo>
                  <a:lnTo>
                    <a:pt x="39004" y="3571"/>
                  </a:lnTo>
                  <a:lnTo>
                    <a:pt x="43916" y="7447"/>
                  </a:lnTo>
                  <a:lnTo>
                    <a:pt x="45719" y="12191"/>
                  </a:lnTo>
                  <a:lnTo>
                    <a:pt x="43916" y="16936"/>
                  </a:lnTo>
                  <a:lnTo>
                    <a:pt x="39004" y="20812"/>
                  </a:lnTo>
                  <a:lnTo>
                    <a:pt x="31736" y="23425"/>
                  </a:lnTo>
                  <a:lnTo>
                    <a:pt x="22859" y="24383"/>
                  </a:lnTo>
                  <a:lnTo>
                    <a:pt x="13983" y="23425"/>
                  </a:lnTo>
                  <a:lnTo>
                    <a:pt x="6715" y="20812"/>
                  </a:lnTo>
                  <a:lnTo>
                    <a:pt x="1803" y="16936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 descr=""/>
            <p:cNvSpPr/>
            <p:nvPr/>
          </p:nvSpPr>
          <p:spPr>
            <a:xfrm>
              <a:off x="2965704" y="1658873"/>
              <a:ext cx="38100" cy="27940"/>
            </a:xfrm>
            <a:custGeom>
              <a:avLst/>
              <a:gdLst/>
              <a:ahLst/>
              <a:cxnLst/>
              <a:rect l="l" t="t" r="r" b="b"/>
              <a:pathLst>
                <a:path w="38100" h="27939">
                  <a:moveTo>
                    <a:pt x="38100" y="0"/>
                  </a:moveTo>
                  <a:lnTo>
                    <a:pt x="25400" y="0"/>
                  </a:lnTo>
                  <a:lnTo>
                    <a:pt x="25400" y="27431"/>
                  </a:lnTo>
                  <a:lnTo>
                    <a:pt x="38100" y="27431"/>
                  </a:lnTo>
                  <a:lnTo>
                    <a:pt x="38100" y="0"/>
                  </a:lnTo>
                  <a:close/>
                </a:path>
                <a:path w="38100" h="27939">
                  <a:moveTo>
                    <a:pt x="1270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2700" y="27431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 descr=""/>
            <p:cNvSpPr/>
            <p:nvPr/>
          </p:nvSpPr>
          <p:spPr>
            <a:xfrm>
              <a:off x="2963545" y="1633854"/>
              <a:ext cx="36195" cy="45720"/>
            </a:xfrm>
            <a:custGeom>
              <a:avLst/>
              <a:gdLst/>
              <a:ahLst/>
              <a:cxnLst/>
              <a:rect l="l" t="t" r="r" b="b"/>
              <a:pathLst>
                <a:path w="36194" h="45719">
                  <a:moveTo>
                    <a:pt x="10922" y="0"/>
                  </a:moveTo>
                  <a:lnTo>
                    <a:pt x="6731" y="8128"/>
                  </a:lnTo>
                  <a:lnTo>
                    <a:pt x="635" y="29083"/>
                  </a:lnTo>
                  <a:lnTo>
                    <a:pt x="0" y="38227"/>
                  </a:lnTo>
                  <a:lnTo>
                    <a:pt x="2031" y="38735"/>
                  </a:lnTo>
                  <a:lnTo>
                    <a:pt x="25146" y="45339"/>
                  </a:lnTo>
                  <a:lnTo>
                    <a:pt x="22987" y="44704"/>
                  </a:lnTo>
                  <a:lnTo>
                    <a:pt x="23749" y="35687"/>
                  </a:lnTo>
                  <a:lnTo>
                    <a:pt x="26797" y="25146"/>
                  </a:lnTo>
                  <a:lnTo>
                    <a:pt x="29718" y="14605"/>
                  </a:lnTo>
                  <a:lnTo>
                    <a:pt x="33909" y="6604"/>
                  </a:lnTo>
                  <a:lnTo>
                    <a:pt x="36068" y="7239"/>
                  </a:lnTo>
                  <a:lnTo>
                    <a:pt x="12954" y="635"/>
                  </a:lnTo>
                  <a:lnTo>
                    <a:pt x="10922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 descr=""/>
            <p:cNvSpPr/>
            <p:nvPr/>
          </p:nvSpPr>
          <p:spPr>
            <a:xfrm>
              <a:off x="2986532" y="1640458"/>
              <a:ext cx="15240" cy="39370"/>
            </a:xfrm>
            <a:custGeom>
              <a:avLst/>
              <a:gdLst/>
              <a:ahLst/>
              <a:cxnLst/>
              <a:rect l="l" t="t" r="r" b="b"/>
              <a:pathLst>
                <a:path w="15239" h="39369">
                  <a:moveTo>
                    <a:pt x="10922" y="0"/>
                  </a:moveTo>
                  <a:lnTo>
                    <a:pt x="6731" y="8000"/>
                  </a:lnTo>
                  <a:lnTo>
                    <a:pt x="3810" y="18541"/>
                  </a:lnTo>
                  <a:lnTo>
                    <a:pt x="762" y="29082"/>
                  </a:lnTo>
                  <a:lnTo>
                    <a:pt x="0" y="38100"/>
                  </a:lnTo>
                  <a:lnTo>
                    <a:pt x="4318" y="39369"/>
                  </a:lnTo>
                  <a:lnTo>
                    <a:pt x="8509" y="31368"/>
                  </a:lnTo>
                  <a:lnTo>
                    <a:pt x="11430" y="20827"/>
                  </a:lnTo>
                  <a:lnTo>
                    <a:pt x="14478" y="10287"/>
                  </a:lnTo>
                  <a:lnTo>
                    <a:pt x="15240" y="1269"/>
                  </a:lnTo>
                  <a:lnTo>
                    <a:pt x="13081" y="635"/>
                  </a:lnTo>
                  <a:lnTo>
                    <a:pt x="10922" y="0"/>
                  </a:lnTo>
                  <a:close/>
                </a:path>
              </a:pathLst>
            </a:custGeom>
            <a:solidFill>
              <a:srgbClr val="669C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 descr=""/>
            <p:cNvSpPr/>
            <p:nvPr/>
          </p:nvSpPr>
          <p:spPr>
            <a:xfrm>
              <a:off x="2963545" y="1633854"/>
              <a:ext cx="38735" cy="46355"/>
            </a:xfrm>
            <a:custGeom>
              <a:avLst/>
              <a:gdLst/>
              <a:ahLst/>
              <a:cxnLst/>
              <a:rect l="l" t="t" r="r" b="b"/>
              <a:pathLst>
                <a:path w="38735" h="46355">
                  <a:moveTo>
                    <a:pt x="25146" y="45339"/>
                  </a:moveTo>
                  <a:lnTo>
                    <a:pt x="22987" y="44704"/>
                  </a:lnTo>
                  <a:lnTo>
                    <a:pt x="23749" y="35687"/>
                  </a:lnTo>
                  <a:lnTo>
                    <a:pt x="26797" y="25146"/>
                  </a:lnTo>
                  <a:lnTo>
                    <a:pt x="29718" y="14605"/>
                  </a:lnTo>
                  <a:lnTo>
                    <a:pt x="33909" y="6604"/>
                  </a:lnTo>
                  <a:lnTo>
                    <a:pt x="36068" y="7239"/>
                  </a:lnTo>
                  <a:lnTo>
                    <a:pt x="38227" y="7874"/>
                  </a:lnTo>
                  <a:lnTo>
                    <a:pt x="37465" y="16891"/>
                  </a:lnTo>
                  <a:lnTo>
                    <a:pt x="34417" y="27432"/>
                  </a:lnTo>
                  <a:lnTo>
                    <a:pt x="31496" y="37973"/>
                  </a:lnTo>
                  <a:lnTo>
                    <a:pt x="27305" y="45974"/>
                  </a:lnTo>
                  <a:lnTo>
                    <a:pt x="25146" y="45339"/>
                  </a:lnTo>
                </a:path>
                <a:path w="38735" h="46355">
                  <a:moveTo>
                    <a:pt x="25146" y="45339"/>
                  </a:moveTo>
                  <a:lnTo>
                    <a:pt x="2031" y="38735"/>
                  </a:lnTo>
                  <a:lnTo>
                    <a:pt x="0" y="38227"/>
                  </a:lnTo>
                  <a:lnTo>
                    <a:pt x="635" y="29083"/>
                  </a:lnTo>
                  <a:lnTo>
                    <a:pt x="3682" y="18542"/>
                  </a:lnTo>
                  <a:lnTo>
                    <a:pt x="6731" y="8128"/>
                  </a:lnTo>
                  <a:lnTo>
                    <a:pt x="10922" y="0"/>
                  </a:lnTo>
                  <a:lnTo>
                    <a:pt x="12954" y="635"/>
                  </a:lnTo>
                  <a:lnTo>
                    <a:pt x="36068" y="723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7" name="object 627" descr=""/>
          <p:cNvGrpSpPr/>
          <p:nvPr/>
        </p:nvGrpSpPr>
        <p:grpSpPr>
          <a:xfrm>
            <a:off x="2948939" y="2188464"/>
            <a:ext cx="68580" cy="170815"/>
            <a:chOff x="2948939" y="2188464"/>
            <a:chExt cx="68580" cy="170815"/>
          </a:xfrm>
        </p:grpSpPr>
        <p:sp>
          <p:nvSpPr>
            <p:cNvPr id="628" name="object 628" descr=""/>
            <p:cNvSpPr/>
            <p:nvPr/>
          </p:nvSpPr>
          <p:spPr>
            <a:xfrm>
              <a:off x="2953511" y="2193036"/>
              <a:ext cx="59690" cy="161925"/>
            </a:xfrm>
            <a:custGeom>
              <a:avLst/>
              <a:gdLst/>
              <a:ahLst/>
              <a:cxnLst/>
              <a:rect l="l" t="t" r="r" b="b"/>
              <a:pathLst>
                <a:path w="59689" h="161925">
                  <a:moveTo>
                    <a:pt x="59436" y="0"/>
                  </a:moveTo>
                  <a:lnTo>
                    <a:pt x="0" y="0"/>
                  </a:lnTo>
                  <a:lnTo>
                    <a:pt x="0" y="161544"/>
                  </a:lnTo>
                  <a:lnTo>
                    <a:pt x="59436" y="161544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 descr=""/>
            <p:cNvSpPr/>
            <p:nvPr/>
          </p:nvSpPr>
          <p:spPr>
            <a:xfrm>
              <a:off x="2953511" y="2193036"/>
              <a:ext cx="59690" cy="161925"/>
            </a:xfrm>
            <a:custGeom>
              <a:avLst/>
              <a:gdLst/>
              <a:ahLst/>
              <a:cxnLst/>
              <a:rect l="l" t="t" r="r" b="b"/>
              <a:pathLst>
                <a:path w="59689" h="161925">
                  <a:moveTo>
                    <a:pt x="0" y="161544"/>
                  </a:moveTo>
                  <a:lnTo>
                    <a:pt x="59436" y="161544"/>
                  </a:lnTo>
                  <a:lnTo>
                    <a:pt x="59436" y="0"/>
                  </a:lnTo>
                  <a:lnTo>
                    <a:pt x="0" y="0"/>
                  </a:lnTo>
                  <a:lnTo>
                    <a:pt x="0" y="1615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0" name="object 630" descr=""/>
          <p:cNvGrpSpPr/>
          <p:nvPr/>
        </p:nvGrpSpPr>
        <p:grpSpPr>
          <a:xfrm>
            <a:off x="2951988" y="1914144"/>
            <a:ext cx="59690" cy="402590"/>
            <a:chOff x="2951988" y="1914144"/>
            <a:chExt cx="59690" cy="402590"/>
          </a:xfrm>
        </p:grpSpPr>
        <p:pic>
          <p:nvPicPr>
            <p:cNvPr id="631" name="object 631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962656" y="1982724"/>
              <a:ext cx="36575" cy="22860"/>
            </a:xfrm>
            <a:prstGeom prst="rect">
              <a:avLst/>
            </a:prstGeom>
          </p:spPr>
        </p:pic>
        <p:sp>
          <p:nvSpPr>
            <p:cNvPr id="632" name="object 632" descr=""/>
            <p:cNvSpPr/>
            <p:nvPr/>
          </p:nvSpPr>
          <p:spPr>
            <a:xfrm>
              <a:off x="2962656" y="1982724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17779"/>
                  </a:lnTo>
                  <a:lnTo>
                    <a:pt x="8127" y="22860"/>
                  </a:lnTo>
                  <a:lnTo>
                    <a:pt x="18287" y="22860"/>
                  </a:lnTo>
                  <a:lnTo>
                    <a:pt x="28448" y="22860"/>
                  </a:lnTo>
                  <a:lnTo>
                    <a:pt x="36575" y="17779"/>
                  </a:lnTo>
                  <a:lnTo>
                    <a:pt x="36575" y="11429"/>
                  </a:lnTo>
                  <a:lnTo>
                    <a:pt x="36575" y="5079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3" name="object 633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962656" y="1958340"/>
              <a:ext cx="36575" cy="24384"/>
            </a:xfrm>
            <a:prstGeom prst="rect">
              <a:avLst/>
            </a:prstGeom>
          </p:spPr>
        </p:pic>
        <p:sp>
          <p:nvSpPr>
            <p:cNvPr id="634" name="object 634" descr=""/>
            <p:cNvSpPr/>
            <p:nvPr/>
          </p:nvSpPr>
          <p:spPr>
            <a:xfrm>
              <a:off x="2962656" y="1958340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2"/>
                  </a:moveTo>
                  <a:lnTo>
                    <a:pt x="0" y="18923"/>
                  </a:lnTo>
                  <a:lnTo>
                    <a:pt x="8127" y="24384"/>
                  </a:lnTo>
                  <a:lnTo>
                    <a:pt x="18287" y="24384"/>
                  </a:lnTo>
                  <a:lnTo>
                    <a:pt x="28448" y="24384"/>
                  </a:lnTo>
                  <a:lnTo>
                    <a:pt x="36575" y="18923"/>
                  </a:lnTo>
                  <a:lnTo>
                    <a:pt x="36575" y="12192"/>
                  </a:lnTo>
                  <a:lnTo>
                    <a:pt x="36575" y="5461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461"/>
                  </a:lnTo>
                  <a:lnTo>
                    <a:pt x="0" y="12192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5" name="object 635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962656" y="2005584"/>
              <a:ext cx="36575" cy="22860"/>
            </a:xfrm>
            <a:prstGeom prst="rect">
              <a:avLst/>
            </a:prstGeom>
          </p:spPr>
        </p:pic>
        <p:sp>
          <p:nvSpPr>
            <p:cNvPr id="636" name="object 636" descr=""/>
            <p:cNvSpPr/>
            <p:nvPr/>
          </p:nvSpPr>
          <p:spPr>
            <a:xfrm>
              <a:off x="2962656" y="2005584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17779"/>
                  </a:lnTo>
                  <a:lnTo>
                    <a:pt x="8127" y="22860"/>
                  </a:lnTo>
                  <a:lnTo>
                    <a:pt x="18287" y="22860"/>
                  </a:lnTo>
                  <a:lnTo>
                    <a:pt x="28448" y="22860"/>
                  </a:lnTo>
                  <a:lnTo>
                    <a:pt x="36575" y="17779"/>
                  </a:lnTo>
                  <a:lnTo>
                    <a:pt x="36575" y="11429"/>
                  </a:lnTo>
                  <a:lnTo>
                    <a:pt x="36575" y="5079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7" name="object 637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962656" y="2028444"/>
              <a:ext cx="36575" cy="24383"/>
            </a:xfrm>
            <a:prstGeom prst="rect">
              <a:avLst/>
            </a:prstGeom>
          </p:spPr>
        </p:pic>
        <p:sp>
          <p:nvSpPr>
            <p:cNvPr id="638" name="object 638" descr=""/>
            <p:cNvSpPr/>
            <p:nvPr/>
          </p:nvSpPr>
          <p:spPr>
            <a:xfrm>
              <a:off x="2962656" y="2028444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1"/>
                  </a:moveTo>
                  <a:lnTo>
                    <a:pt x="0" y="18922"/>
                  </a:lnTo>
                  <a:lnTo>
                    <a:pt x="8127" y="24383"/>
                  </a:lnTo>
                  <a:lnTo>
                    <a:pt x="18287" y="24383"/>
                  </a:lnTo>
                  <a:lnTo>
                    <a:pt x="28448" y="24383"/>
                  </a:lnTo>
                  <a:lnTo>
                    <a:pt x="36575" y="18922"/>
                  </a:lnTo>
                  <a:lnTo>
                    <a:pt x="36575" y="12191"/>
                  </a:lnTo>
                  <a:lnTo>
                    <a:pt x="36575" y="5460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460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9" name="object 639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962656" y="2052828"/>
              <a:ext cx="36575" cy="22860"/>
            </a:xfrm>
            <a:prstGeom prst="rect">
              <a:avLst/>
            </a:prstGeom>
          </p:spPr>
        </p:pic>
        <p:sp>
          <p:nvSpPr>
            <p:cNvPr id="640" name="object 640" descr=""/>
            <p:cNvSpPr/>
            <p:nvPr/>
          </p:nvSpPr>
          <p:spPr>
            <a:xfrm>
              <a:off x="2962656" y="2052828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30"/>
                  </a:moveTo>
                  <a:lnTo>
                    <a:pt x="0" y="17780"/>
                  </a:lnTo>
                  <a:lnTo>
                    <a:pt x="8127" y="22860"/>
                  </a:lnTo>
                  <a:lnTo>
                    <a:pt x="18287" y="22860"/>
                  </a:lnTo>
                  <a:lnTo>
                    <a:pt x="28448" y="22860"/>
                  </a:lnTo>
                  <a:lnTo>
                    <a:pt x="36575" y="17780"/>
                  </a:lnTo>
                  <a:lnTo>
                    <a:pt x="36575" y="11430"/>
                  </a:lnTo>
                  <a:lnTo>
                    <a:pt x="36575" y="5080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1" name="object 641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962656" y="2098548"/>
              <a:ext cx="36575" cy="24384"/>
            </a:xfrm>
            <a:prstGeom prst="rect">
              <a:avLst/>
            </a:prstGeom>
          </p:spPr>
        </p:pic>
        <p:sp>
          <p:nvSpPr>
            <p:cNvPr id="642" name="object 642" descr=""/>
            <p:cNvSpPr/>
            <p:nvPr/>
          </p:nvSpPr>
          <p:spPr>
            <a:xfrm>
              <a:off x="2962656" y="2098548"/>
              <a:ext cx="36830" cy="24765"/>
            </a:xfrm>
            <a:custGeom>
              <a:avLst/>
              <a:gdLst/>
              <a:ahLst/>
              <a:cxnLst/>
              <a:rect l="l" t="t" r="r" b="b"/>
              <a:pathLst>
                <a:path w="36830" h="24764">
                  <a:moveTo>
                    <a:pt x="0" y="12191"/>
                  </a:moveTo>
                  <a:lnTo>
                    <a:pt x="0" y="18923"/>
                  </a:lnTo>
                  <a:lnTo>
                    <a:pt x="8127" y="24384"/>
                  </a:lnTo>
                  <a:lnTo>
                    <a:pt x="18287" y="24384"/>
                  </a:lnTo>
                  <a:lnTo>
                    <a:pt x="28448" y="24384"/>
                  </a:lnTo>
                  <a:lnTo>
                    <a:pt x="36575" y="18923"/>
                  </a:lnTo>
                  <a:lnTo>
                    <a:pt x="36575" y="12191"/>
                  </a:lnTo>
                  <a:lnTo>
                    <a:pt x="36575" y="5461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461"/>
                  </a:lnTo>
                  <a:lnTo>
                    <a:pt x="0" y="12191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3" name="object 643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962656" y="2075688"/>
              <a:ext cx="36575" cy="22860"/>
            </a:xfrm>
            <a:prstGeom prst="rect">
              <a:avLst/>
            </a:prstGeom>
          </p:spPr>
        </p:pic>
        <p:sp>
          <p:nvSpPr>
            <p:cNvPr id="644" name="object 644" descr=""/>
            <p:cNvSpPr/>
            <p:nvPr/>
          </p:nvSpPr>
          <p:spPr>
            <a:xfrm>
              <a:off x="2962656" y="2075688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17779"/>
                  </a:lnTo>
                  <a:lnTo>
                    <a:pt x="8127" y="22860"/>
                  </a:lnTo>
                  <a:lnTo>
                    <a:pt x="18287" y="22860"/>
                  </a:lnTo>
                  <a:lnTo>
                    <a:pt x="28448" y="22860"/>
                  </a:lnTo>
                  <a:lnTo>
                    <a:pt x="36575" y="17779"/>
                  </a:lnTo>
                  <a:lnTo>
                    <a:pt x="36575" y="11429"/>
                  </a:lnTo>
                  <a:lnTo>
                    <a:pt x="36575" y="5079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5" name="object 645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962656" y="2122932"/>
              <a:ext cx="36575" cy="22859"/>
            </a:xfrm>
            <a:prstGeom prst="rect">
              <a:avLst/>
            </a:prstGeom>
          </p:spPr>
        </p:pic>
        <p:sp>
          <p:nvSpPr>
            <p:cNvPr id="646" name="object 646" descr=""/>
            <p:cNvSpPr/>
            <p:nvPr/>
          </p:nvSpPr>
          <p:spPr>
            <a:xfrm>
              <a:off x="2962656" y="2122932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29"/>
                  </a:moveTo>
                  <a:lnTo>
                    <a:pt x="0" y="17779"/>
                  </a:lnTo>
                  <a:lnTo>
                    <a:pt x="8127" y="22859"/>
                  </a:lnTo>
                  <a:lnTo>
                    <a:pt x="18287" y="22859"/>
                  </a:lnTo>
                  <a:lnTo>
                    <a:pt x="28448" y="22859"/>
                  </a:lnTo>
                  <a:lnTo>
                    <a:pt x="36575" y="17779"/>
                  </a:lnTo>
                  <a:lnTo>
                    <a:pt x="36575" y="11429"/>
                  </a:lnTo>
                  <a:lnTo>
                    <a:pt x="36575" y="5079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79"/>
                  </a:lnTo>
                  <a:lnTo>
                    <a:pt x="0" y="11429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7" name="object 647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962656" y="2145792"/>
              <a:ext cx="36575" cy="22860"/>
            </a:xfrm>
            <a:prstGeom prst="rect">
              <a:avLst/>
            </a:prstGeom>
          </p:spPr>
        </p:pic>
        <p:sp>
          <p:nvSpPr>
            <p:cNvPr id="648" name="object 648" descr=""/>
            <p:cNvSpPr/>
            <p:nvPr/>
          </p:nvSpPr>
          <p:spPr>
            <a:xfrm>
              <a:off x="2962656" y="2145792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30"/>
                  </a:moveTo>
                  <a:lnTo>
                    <a:pt x="0" y="17780"/>
                  </a:lnTo>
                  <a:lnTo>
                    <a:pt x="8127" y="22860"/>
                  </a:lnTo>
                  <a:lnTo>
                    <a:pt x="18287" y="22860"/>
                  </a:lnTo>
                  <a:lnTo>
                    <a:pt x="28448" y="22860"/>
                  </a:lnTo>
                  <a:lnTo>
                    <a:pt x="36575" y="17780"/>
                  </a:lnTo>
                  <a:lnTo>
                    <a:pt x="36575" y="11430"/>
                  </a:lnTo>
                  <a:lnTo>
                    <a:pt x="36575" y="5080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9" name="object 649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962656" y="2168652"/>
              <a:ext cx="36575" cy="22860"/>
            </a:xfrm>
            <a:prstGeom prst="rect">
              <a:avLst/>
            </a:prstGeom>
          </p:spPr>
        </p:pic>
        <p:sp>
          <p:nvSpPr>
            <p:cNvPr id="650" name="object 650" descr=""/>
            <p:cNvSpPr/>
            <p:nvPr/>
          </p:nvSpPr>
          <p:spPr>
            <a:xfrm>
              <a:off x="2962656" y="2168652"/>
              <a:ext cx="36830" cy="22860"/>
            </a:xfrm>
            <a:custGeom>
              <a:avLst/>
              <a:gdLst/>
              <a:ahLst/>
              <a:cxnLst/>
              <a:rect l="l" t="t" r="r" b="b"/>
              <a:pathLst>
                <a:path w="36830" h="22860">
                  <a:moveTo>
                    <a:pt x="0" y="11430"/>
                  </a:moveTo>
                  <a:lnTo>
                    <a:pt x="0" y="17780"/>
                  </a:lnTo>
                  <a:lnTo>
                    <a:pt x="8127" y="22860"/>
                  </a:lnTo>
                  <a:lnTo>
                    <a:pt x="18287" y="22860"/>
                  </a:lnTo>
                  <a:lnTo>
                    <a:pt x="28448" y="22860"/>
                  </a:lnTo>
                  <a:lnTo>
                    <a:pt x="36575" y="17780"/>
                  </a:lnTo>
                  <a:lnTo>
                    <a:pt x="36575" y="11430"/>
                  </a:lnTo>
                  <a:lnTo>
                    <a:pt x="36575" y="5080"/>
                  </a:lnTo>
                  <a:lnTo>
                    <a:pt x="28448" y="0"/>
                  </a:lnTo>
                  <a:lnTo>
                    <a:pt x="18287" y="0"/>
                  </a:lnTo>
                  <a:lnTo>
                    <a:pt x="8127" y="0"/>
                  </a:lnTo>
                  <a:lnTo>
                    <a:pt x="0" y="5080"/>
                  </a:lnTo>
                  <a:lnTo>
                    <a:pt x="0" y="11430"/>
                  </a:lnTo>
                  <a:close/>
                </a:path>
              </a:pathLst>
            </a:custGeom>
            <a:ln w="9144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 descr=""/>
            <p:cNvSpPr/>
            <p:nvPr/>
          </p:nvSpPr>
          <p:spPr>
            <a:xfrm>
              <a:off x="2962656" y="2192274"/>
              <a:ext cx="38100" cy="43180"/>
            </a:xfrm>
            <a:custGeom>
              <a:avLst/>
              <a:gdLst/>
              <a:ahLst/>
              <a:cxnLst/>
              <a:rect l="l" t="t" r="r" b="b"/>
              <a:pathLst>
                <a:path w="38100" h="43180">
                  <a:moveTo>
                    <a:pt x="38100" y="0"/>
                  </a:moveTo>
                  <a:lnTo>
                    <a:pt x="25400" y="0"/>
                  </a:lnTo>
                  <a:lnTo>
                    <a:pt x="25400" y="42672"/>
                  </a:lnTo>
                  <a:lnTo>
                    <a:pt x="38100" y="42672"/>
                  </a:lnTo>
                  <a:lnTo>
                    <a:pt x="38100" y="0"/>
                  </a:lnTo>
                  <a:close/>
                </a:path>
                <a:path w="38100" h="43180">
                  <a:moveTo>
                    <a:pt x="12700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2700" y="42672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 descr=""/>
            <p:cNvSpPr/>
            <p:nvPr/>
          </p:nvSpPr>
          <p:spPr>
            <a:xfrm>
              <a:off x="2956560" y="2273808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5029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0292" y="3810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 descr=""/>
            <p:cNvSpPr/>
            <p:nvPr/>
          </p:nvSpPr>
          <p:spPr>
            <a:xfrm>
              <a:off x="2956560" y="2273808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0" y="38100"/>
                  </a:moveTo>
                  <a:lnTo>
                    <a:pt x="50292" y="38100"/>
                  </a:lnTo>
                  <a:lnTo>
                    <a:pt x="50292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4" name="object 654" descr=""/>
            <p:cNvSpPr/>
            <p:nvPr/>
          </p:nvSpPr>
          <p:spPr>
            <a:xfrm>
              <a:off x="2956560" y="1918716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5029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0292" y="3810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5" name="object 655" descr=""/>
            <p:cNvSpPr/>
            <p:nvPr/>
          </p:nvSpPr>
          <p:spPr>
            <a:xfrm>
              <a:off x="2956560" y="1918716"/>
              <a:ext cx="50800" cy="38100"/>
            </a:xfrm>
            <a:custGeom>
              <a:avLst/>
              <a:gdLst/>
              <a:ahLst/>
              <a:cxnLst/>
              <a:rect l="l" t="t" r="r" b="b"/>
              <a:pathLst>
                <a:path w="50800" h="38100">
                  <a:moveTo>
                    <a:pt x="0" y="38100"/>
                  </a:moveTo>
                  <a:lnTo>
                    <a:pt x="50292" y="38100"/>
                  </a:lnTo>
                  <a:lnTo>
                    <a:pt x="50292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6" name="object 656" descr=""/>
          <p:cNvGrpSpPr/>
          <p:nvPr/>
        </p:nvGrpSpPr>
        <p:grpSpPr>
          <a:xfrm>
            <a:off x="2985833" y="1631124"/>
            <a:ext cx="245745" cy="106045"/>
            <a:chOff x="2985833" y="1631124"/>
            <a:chExt cx="245745" cy="106045"/>
          </a:xfrm>
        </p:grpSpPr>
        <p:pic>
          <p:nvPicPr>
            <p:cNvPr id="657" name="object 657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020948" y="1640839"/>
              <a:ext cx="22351" cy="34671"/>
            </a:xfrm>
            <a:prstGeom prst="rect">
              <a:avLst/>
            </a:prstGeom>
          </p:spPr>
        </p:pic>
        <p:sp>
          <p:nvSpPr>
            <p:cNvPr id="658" name="object 658" descr=""/>
            <p:cNvSpPr/>
            <p:nvPr/>
          </p:nvSpPr>
          <p:spPr>
            <a:xfrm>
              <a:off x="3020948" y="1640839"/>
              <a:ext cx="22860" cy="34925"/>
            </a:xfrm>
            <a:custGeom>
              <a:avLst/>
              <a:gdLst/>
              <a:ahLst/>
              <a:cxnLst/>
              <a:rect l="l" t="t" r="r" b="b"/>
              <a:pathLst>
                <a:path w="22860" h="34925">
                  <a:moveTo>
                    <a:pt x="7619" y="33655"/>
                  </a:moveTo>
                  <a:lnTo>
                    <a:pt x="12826" y="34671"/>
                  </a:lnTo>
                  <a:lnTo>
                    <a:pt x="18542" y="28321"/>
                  </a:lnTo>
                  <a:lnTo>
                    <a:pt x="20446" y="19304"/>
                  </a:lnTo>
                  <a:lnTo>
                    <a:pt x="22351" y="10287"/>
                  </a:lnTo>
                  <a:lnTo>
                    <a:pt x="19812" y="2159"/>
                  </a:lnTo>
                  <a:lnTo>
                    <a:pt x="14731" y="1015"/>
                  </a:lnTo>
                  <a:lnTo>
                    <a:pt x="9525" y="0"/>
                  </a:lnTo>
                  <a:lnTo>
                    <a:pt x="3809" y="6350"/>
                  </a:lnTo>
                  <a:lnTo>
                    <a:pt x="1905" y="15367"/>
                  </a:lnTo>
                  <a:lnTo>
                    <a:pt x="0" y="24384"/>
                  </a:lnTo>
                  <a:lnTo>
                    <a:pt x="2539" y="32512"/>
                  </a:lnTo>
                  <a:lnTo>
                    <a:pt x="7619" y="33655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9" name="object 659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990595" y="1635886"/>
              <a:ext cx="24256" cy="36575"/>
            </a:xfrm>
            <a:prstGeom prst="rect">
              <a:avLst/>
            </a:prstGeom>
          </p:spPr>
        </p:pic>
        <p:sp>
          <p:nvSpPr>
            <p:cNvPr id="660" name="object 660" descr=""/>
            <p:cNvSpPr/>
            <p:nvPr/>
          </p:nvSpPr>
          <p:spPr>
            <a:xfrm>
              <a:off x="2990595" y="1635886"/>
              <a:ext cx="24765" cy="36830"/>
            </a:xfrm>
            <a:custGeom>
              <a:avLst/>
              <a:gdLst/>
              <a:ahLst/>
              <a:cxnLst/>
              <a:rect l="l" t="t" r="r" b="b"/>
              <a:pathLst>
                <a:path w="24764" h="36830">
                  <a:moveTo>
                    <a:pt x="8381" y="35433"/>
                  </a:moveTo>
                  <a:lnTo>
                    <a:pt x="13970" y="36575"/>
                  </a:lnTo>
                  <a:lnTo>
                    <a:pt x="20193" y="29972"/>
                  </a:lnTo>
                  <a:lnTo>
                    <a:pt x="22225" y="20447"/>
                  </a:lnTo>
                  <a:lnTo>
                    <a:pt x="24256" y="11049"/>
                  </a:lnTo>
                  <a:lnTo>
                    <a:pt x="21336" y="2412"/>
                  </a:lnTo>
                  <a:lnTo>
                    <a:pt x="15748" y="1270"/>
                  </a:lnTo>
                  <a:lnTo>
                    <a:pt x="10160" y="0"/>
                  </a:lnTo>
                  <a:lnTo>
                    <a:pt x="4064" y="6730"/>
                  </a:lnTo>
                  <a:lnTo>
                    <a:pt x="2031" y="16128"/>
                  </a:lnTo>
                  <a:lnTo>
                    <a:pt x="0" y="25526"/>
                  </a:lnTo>
                  <a:lnTo>
                    <a:pt x="2793" y="34162"/>
                  </a:lnTo>
                  <a:lnTo>
                    <a:pt x="8381" y="35433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1" name="object 661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030219" y="1645411"/>
              <a:ext cx="24637" cy="39750"/>
            </a:xfrm>
            <a:prstGeom prst="rect">
              <a:avLst/>
            </a:prstGeom>
          </p:spPr>
        </p:pic>
        <p:sp>
          <p:nvSpPr>
            <p:cNvPr id="662" name="object 662" descr=""/>
            <p:cNvSpPr/>
            <p:nvPr/>
          </p:nvSpPr>
          <p:spPr>
            <a:xfrm>
              <a:off x="3030219" y="1645411"/>
              <a:ext cx="24765" cy="40005"/>
            </a:xfrm>
            <a:custGeom>
              <a:avLst/>
              <a:gdLst/>
              <a:ahLst/>
              <a:cxnLst/>
              <a:rect l="l" t="t" r="r" b="b"/>
              <a:pathLst>
                <a:path w="24764" h="40005">
                  <a:moveTo>
                    <a:pt x="8255" y="38480"/>
                  </a:moveTo>
                  <a:lnTo>
                    <a:pt x="13843" y="39750"/>
                  </a:lnTo>
                  <a:lnTo>
                    <a:pt x="20193" y="32385"/>
                  </a:lnTo>
                  <a:lnTo>
                    <a:pt x="22352" y="22098"/>
                  </a:lnTo>
                  <a:lnTo>
                    <a:pt x="24637" y="11811"/>
                  </a:lnTo>
                  <a:lnTo>
                    <a:pt x="21843" y="2412"/>
                  </a:lnTo>
                  <a:lnTo>
                    <a:pt x="16256" y="1270"/>
                  </a:lnTo>
                  <a:lnTo>
                    <a:pt x="10794" y="0"/>
                  </a:lnTo>
                  <a:lnTo>
                    <a:pt x="4444" y="7365"/>
                  </a:lnTo>
                  <a:lnTo>
                    <a:pt x="2159" y="17652"/>
                  </a:lnTo>
                  <a:lnTo>
                    <a:pt x="0" y="27939"/>
                  </a:lnTo>
                  <a:lnTo>
                    <a:pt x="2667" y="37337"/>
                  </a:lnTo>
                  <a:lnTo>
                    <a:pt x="8255" y="3848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3" name="object 663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056889" y="1648840"/>
              <a:ext cx="21843" cy="42418"/>
            </a:xfrm>
            <a:prstGeom prst="rect">
              <a:avLst/>
            </a:prstGeom>
          </p:spPr>
        </p:pic>
        <p:sp>
          <p:nvSpPr>
            <p:cNvPr id="664" name="object 664" descr=""/>
            <p:cNvSpPr/>
            <p:nvPr/>
          </p:nvSpPr>
          <p:spPr>
            <a:xfrm>
              <a:off x="3056889" y="1648840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4">
                  <a:moveTo>
                    <a:pt x="6604" y="41401"/>
                  </a:moveTo>
                  <a:lnTo>
                    <a:pt x="11303" y="42418"/>
                  </a:lnTo>
                  <a:lnTo>
                    <a:pt x="17145" y="34162"/>
                  </a:lnTo>
                  <a:lnTo>
                    <a:pt x="19558" y="23113"/>
                  </a:lnTo>
                  <a:lnTo>
                    <a:pt x="21843" y="11937"/>
                  </a:lnTo>
                  <a:lnTo>
                    <a:pt x="20066" y="2032"/>
                  </a:lnTo>
                  <a:lnTo>
                    <a:pt x="15240" y="1016"/>
                  </a:lnTo>
                  <a:lnTo>
                    <a:pt x="10541" y="0"/>
                  </a:lnTo>
                  <a:lnTo>
                    <a:pt x="4826" y="8255"/>
                  </a:lnTo>
                  <a:lnTo>
                    <a:pt x="2412" y="19304"/>
                  </a:lnTo>
                  <a:lnTo>
                    <a:pt x="0" y="30480"/>
                  </a:lnTo>
                  <a:lnTo>
                    <a:pt x="1905" y="40386"/>
                  </a:lnTo>
                  <a:lnTo>
                    <a:pt x="6604" y="4140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5" name="object 665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066795" y="1653412"/>
              <a:ext cx="24256" cy="36575"/>
            </a:xfrm>
            <a:prstGeom prst="rect">
              <a:avLst/>
            </a:prstGeom>
          </p:spPr>
        </p:pic>
        <p:sp>
          <p:nvSpPr>
            <p:cNvPr id="666" name="object 666" descr=""/>
            <p:cNvSpPr/>
            <p:nvPr/>
          </p:nvSpPr>
          <p:spPr>
            <a:xfrm>
              <a:off x="3066795" y="1653412"/>
              <a:ext cx="24765" cy="36830"/>
            </a:xfrm>
            <a:custGeom>
              <a:avLst/>
              <a:gdLst/>
              <a:ahLst/>
              <a:cxnLst/>
              <a:rect l="l" t="t" r="r" b="b"/>
              <a:pathLst>
                <a:path w="24764" h="36830">
                  <a:moveTo>
                    <a:pt x="8381" y="35306"/>
                  </a:moveTo>
                  <a:lnTo>
                    <a:pt x="13970" y="36575"/>
                  </a:lnTo>
                  <a:lnTo>
                    <a:pt x="20193" y="29845"/>
                  </a:lnTo>
                  <a:lnTo>
                    <a:pt x="22225" y="20447"/>
                  </a:lnTo>
                  <a:lnTo>
                    <a:pt x="24256" y="11049"/>
                  </a:lnTo>
                  <a:lnTo>
                    <a:pt x="21336" y="2412"/>
                  </a:lnTo>
                  <a:lnTo>
                    <a:pt x="15748" y="1142"/>
                  </a:lnTo>
                  <a:lnTo>
                    <a:pt x="10160" y="0"/>
                  </a:lnTo>
                  <a:lnTo>
                    <a:pt x="4064" y="6603"/>
                  </a:lnTo>
                  <a:lnTo>
                    <a:pt x="2031" y="16128"/>
                  </a:lnTo>
                  <a:lnTo>
                    <a:pt x="0" y="25526"/>
                  </a:lnTo>
                  <a:lnTo>
                    <a:pt x="2793" y="34162"/>
                  </a:lnTo>
                  <a:lnTo>
                    <a:pt x="8381" y="35306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7" name="object 667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114039" y="1663064"/>
              <a:ext cx="21717" cy="40894"/>
            </a:xfrm>
            <a:prstGeom prst="rect">
              <a:avLst/>
            </a:prstGeom>
          </p:spPr>
        </p:pic>
        <p:sp>
          <p:nvSpPr>
            <p:cNvPr id="668" name="object 668" descr=""/>
            <p:cNvSpPr/>
            <p:nvPr/>
          </p:nvSpPr>
          <p:spPr>
            <a:xfrm>
              <a:off x="3114039" y="1663064"/>
              <a:ext cx="22225" cy="41275"/>
            </a:xfrm>
            <a:custGeom>
              <a:avLst/>
              <a:gdLst/>
              <a:ahLst/>
              <a:cxnLst/>
              <a:rect l="l" t="t" r="r" b="b"/>
              <a:pathLst>
                <a:path w="22225" h="41275">
                  <a:moveTo>
                    <a:pt x="6604" y="39877"/>
                  </a:moveTo>
                  <a:lnTo>
                    <a:pt x="11430" y="40894"/>
                  </a:lnTo>
                  <a:lnTo>
                    <a:pt x="17018" y="33020"/>
                  </a:lnTo>
                  <a:lnTo>
                    <a:pt x="19431" y="22225"/>
                  </a:lnTo>
                  <a:lnTo>
                    <a:pt x="21717" y="11557"/>
                  </a:lnTo>
                  <a:lnTo>
                    <a:pt x="19685" y="2032"/>
                  </a:lnTo>
                  <a:lnTo>
                    <a:pt x="14986" y="1015"/>
                  </a:lnTo>
                  <a:lnTo>
                    <a:pt x="10287" y="0"/>
                  </a:lnTo>
                  <a:lnTo>
                    <a:pt x="4572" y="7874"/>
                  </a:lnTo>
                  <a:lnTo>
                    <a:pt x="2286" y="18542"/>
                  </a:lnTo>
                  <a:lnTo>
                    <a:pt x="0" y="29337"/>
                  </a:lnTo>
                  <a:lnTo>
                    <a:pt x="1905" y="38862"/>
                  </a:lnTo>
                  <a:lnTo>
                    <a:pt x="6604" y="39877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9" name="object 669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088893" y="1658238"/>
              <a:ext cx="24511" cy="37973"/>
            </a:xfrm>
            <a:prstGeom prst="rect">
              <a:avLst/>
            </a:prstGeom>
          </p:spPr>
        </p:pic>
        <p:sp>
          <p:nvSpPr>
            <p:cNvPr id="670" name="object 670" descr=""/>
            <p:cNvSpPr/>
            <p:nvPr/>
          </p:nvSpPr>
          <p:spPr>
            <a:xfrm>
              <a:off x="3088893" y="1658238"/>
              <a:ext cx="24765" cy="38100"/>
            </a:xfrm>
            <a:custGeom>
              <a:avLst/>
              <a:gdLst/>
              <a:ahLst/>
              <a:cxnLst/>
              <a:rect l="l" t="t" r="r" b="b"/>
              <a:pathLst>
                <a:path w="24764" h="38100">
                  <a:moveTo>
                    <a:pt x="8381" y="36830"/>
                  </a:moveTo>
                  <a:lnTo>
                    <a:pt x="13969" y="37973"/>
                  </a:lnTo>
                  <a:lnTo>
                    <a:pt x="20193" y="30987"/>
                  </a:lnTo>
                  <a:lnTo>
                    <a:pt x="22351" y="21209"/>
                  </a:lnTo>
                  <a:lnTo>
                    <a:pt x="24511" y="11302"/>
                  </a:lnTo>
                  <a:lnTo>
                    <a:pt x="21717" y="2412"/>
                  </a:lnTo>
                  <a:lnTo>
                    <a:pt x="16129" y="1143"/>
                  </a:lnTo>
                  <a:lnTo>
                    <a:pt x="10541" y="0"/>
                  </a:lnTo>
                  <a:lnTo>
                    <a:pt x="4318" y="6985"/>
                  </a:lnTo>
                  <a:lnTo>
                    <a:pt x="2158" y="16763"/>
                  </a:lnTo>
                  <a:lnTo>
                    <a:pt x="0" y="26670"/>
                  </a:lnTo>
                  <a:lnTo>
                    <a:pt x="2793" y="35560"/>
                  </a:lnTo>
                  <a:lnTo>
                    <a:pt x="8381" y="36830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1" name="object 671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126993" y="1664461"/>
              <a:ext cx="24511" cy="38100"/>
            </a:xfrm>
            <a:prstGeom prst="rect">
              <a:avLst/>
            </a:prstGeom>
          </p:spPr>
        </p:pic>
        <p:sp>
          <p:nvSpPr>
            <p:cNvPr id="672" name="object 672" descr=""/>
            <p:cNvSpPr/>
            <p:nvPr/>
          </p:nvSpPr>
          <p:spPr>
            <a:xfrm>
              <a:off x="3126993" y="1664461"/>
              <a:ext cx="24765" cy="38100"/>
            </a:xfrm>
            <a:custGeom>
              <a:avLst/>
              <a:gdLst/>
              <a:ahLst/>
              <a:cxnLst/>
              <a:rect l="l" t="t" r="r" b="b"/>
              <a:pathLst>
                <a:path w="24764" h="38100">
                  <a:moveTo>
                    <a:pt x="8381" y="36829"/>
                  </a:moveTo>
                  <a:lnTo>
                    <a:pt x="13969" y="38100"/>
                  </a:lnTo>
                  <a:lnTo>
                    <a:pt x="20193" y="31114"/>
                  </a:lnTo>
                  <a:lnTo>
                    <a:pt x="22351" y="21209"/>
                  </a:lnTo>
                  <a:lnTo>
                    <a:pt x="24511" y="11429"/>
                  </a:lnTo>
                  <a:lnTo>
                    <a:pt x="21717" y="2412"/>
                  </a:lnTo>
                  <a:lnTo>
                    <a:pt x="16129" y="1270"/>
                  </a:lnTo>
                  <a:lnTo>
                    <a:pt x="10541" y="0"/>
                  </a:lnTo>
                  <a:lnTo>
                    <a:pt x="4318" y="7112"/>
                  </a:lnTo>
                  <a:lnTo>
                    <a:pt x="2158" y="16890"/>
                  </a:lnTo>
                  <a:lnTo>
                    <a:pt x="0" y="26670"/>
                  </a:lnTo>
                  <a:lnTo>
                    <a:pt x="2793" y="35687"/>
                  </a:lnTo>
                  <a:lnTo>
                    <a:pt x="8381" y="36829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3" name="object 673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159124" y="1672589"/>
              <a:ext cx="22225" cy="33147"/>
            </a:xfrm>
            <a:prstGeom prst="rect">
              <a:avLst/>
            </a:prstGeom>
          </p:spPr>
        </p:pic>
        <p:sp>
          <p:nvSpPr>
            <p:cNvPr id="674" name="object 674" descr=""/>
            <p:cNvSpPr/>
            <p:nvPr/>
          </p:nvSpPr>
          <p:spPr>
            <a:xfrm>
              <a:off x="3159124" y="1672589"/>
              <a:ext cx="22225" cy="33655"/>
            </a:xfrm>
            <a:custGeom>
              <a:avLst/>
              <a:gdLst/>
              <a:ahLst/>
              <a:cxnLst/>
              <a:rect l="l" t="t" r="r" b="b"/>
              <a:pathLst>
                <a:path w="22225" h="33655">
                  <a:moveTo>
                    <a:pt x="7747" y="32131"/>
                  </a:moveTo>
                  <a:lnTo>
                    <a:pt x="12954" y="33147"/>
                  </a:lnTo>
                  <a:lnTo>
                    <a:pt x="18542" y="27177"/>
                  </a:lnTo>
                  <a:lnTo>
                    <a:pt x="20447" y="18542"/>
                  </a:lnTo>
                  <a:lnTo>
                    <a:pt x="22225" y="10033"/>
                  </a:lnTo>
                  <a:lnTo>
                    <a:pt x="19557" y="2159"/>
                  </a:lnTo>
                  <a:lnTo>
                    <a:pt x="14477" y="1143"/>
                  </a:lnTo>
                  <a:lnTo>
                    <a:pt x="9398" y="0"/>
                  </a:lnTo>
                  <a:lnTo>
                    <a:pt x="3682" y="6096"/>
                  </a:lnTo>
                  <a:lnTo>
                    <a:pt x="1905" y="14605"/>
                  </a:lnTo>
                  <a:lnTo>
                    <a:pt x="0" y="23113"/>
                  </a:lnTo>
                  <a:lnTo>
                    <a:pt x="2667" y="30987"/>
                  </a:lnTo>
                  <a:lnTo>
                    <a:pt x="7747" y="32131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5" name="object 675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165220" y="1675510"/>
              <a:ext cx="24256" cy="36575"/>
            </a:xfrm>
            <a:prstGeom prst="rect">
              <a:avLst/>
            </a:prstGeom>
          </p:spPr>
        </p:pic>
        <p:sp>
          <p:nvSpPr>
            <p:cNvPr id="676" name="object 676" descr=""/>
            <p:cNvSpPr/>
            <p:nvPr/>
          </p:nvSpPr>
          <p:spPr>
            <a:xfrm>
              <a:off x="3165220" y="1675510"/>
              <a:ext cx="24765" cy="36830"/>
            </a:xfrm>
            <a:custGeom>
              <a:avLst/>
              <a:gdLst/>
              <a:ahLst/>
              <a:cxnLst/>
              <a:rect l="l" t="t" r="r" b="b"/>
              <a:pathLst>
                <a:path w="24764" h="36830">
                  <a:moveTo>
                    <a:pt x="8509" y="35433"/>
                  </a:moveTo>
                  <a:lnTo>
                    <a:pt x="13970" y="36575"/>
                  </a:lnTo>
                  <a:lnTo>
                    <a:pt x="20193" y="29844"/>
                  </a:lnTo>
                  <a:lnTo>
                    <a:pt x="22225" y="20447"/>
                  </a:lnTo>
                  <a:lnTo>
                    <a:pt x="24256" y="11049"/>
                  </a:lnTo>
                  <a:lnTo>
                    <a:pt x="21462" y="2412"/>
                  </a:lnTo>
                  <a:lnTo>
                    <a:pt x="15875" y="1142"/>
                  </a:lnTo>
                  <a:lnTo>
                    <a:pt x="10287" y="0"/>
                  </a:lnTo>
                  <a:lnTo>
                    <a:pt x="4064" y="6730"/>
                  </a:lnTo>
                  <a:lnTo>
                    <a:pt x="2031" y="16128"/>
                  </a:lnTo>
                  <a:lnTo>
                    <a:pt x="0" y="25526"/>
                  </a:lnTo>
                  <a:lnTo>
                    <a:pt x="2921" y="34162"/>
                  </a:lnTo>
                  <a:lnTo>
                    <a:pt x="8509" y="35433"/>
                  </a:lnTo>
                  <a:close/>
                </a:path>
              </a:pathLst>
            </a:custGeom>
            <a:ln w="9525">
              <a:solidFill>
                <a:srgbClr val="CC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7" name="object 677" descr=""/>
            <p:cNvSpPr/>
            <p:nvPr/>
          </p:nvSpPr>
          <p:spPr>
            <a:xfrm>
              <a:off x="3190493" y="1692528"/>
              <a:ext cx="41275" cy="44450"/>
            </a:xfrm>
            <a:custGeom>
              <a:avLst/>
              <a:gdLst/>
              <a:ahLst/>
              <a:cxnLst/>
              <a:rect l="l" t="t" r="r" b="b"/>
              <a:pathLst>
                <a:path w="41275" h="44450">
                  <a:moveTo>
                    <a:pt x="8128" y="0"/>
                  </a:moveTo>
                  <a:lnTo>
                    <a:pt x="5461" y="12319"/>
                  </a:lnTo>
                  <a:lnTo>
                    <a:pt x="37973" y="19431"/>
                  </a:lnTo>
                  <a:lnTo>
                    <a:pt x="40767" y="6985"/>
                  </a:lnTo>
                  <a:lnTo>
                    <a:pt x="8128" y="0"/>
                  </a:lnTo>
                  <a:close/>
                </a:path>
                <a:path w="41275" h="44450">
                  <a:moveTo>
                    <a:pt x="2793" y="24765"/>
                  </a:moveTo>
                  <a:lnTo>
                    <a:pt x="0" y="37211"/>
                  </a:lnTo>
                  <a:lnTo>
                    <a:pt x="32638" y="44196"/>
                  </a:lnTo>
                  <a:lnTo>
                    <a:pt x="35306" y="31750"/>
                  </a:lnTo>
                  <a:lnTo>
                    <a:pt x="2793" y="24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8" name="object 678" descr=""/>
          <p:cNvGrpSpPr/>
          <p:nvPr/>
        </p:nvGrpSpPr>
        <p:grpSpPr>
          <a:xfrm>
            <a:off x="2415539" y="2357627"/>
            <a:ext cx="716280" cy="139065"/>
            <a:chOff x="2415539" y="2357627"/>
            <a:chExt cx="716280" cy="139065"/>
          </a:xfrm>
        </p:grpSpPr>
        <p:pic>
          <p:nvPicPr>
            <p:cNvPr id="679" name="object 679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420111" y="2362199"/>
              <a:ext cx="707136" cy="129539"/>
            </a:xfrm>
            <a:prstGeom prst="rect">
              <a:avLst/>
            </a:prstGeom>
          </p:spPr>
        </p:pic>
        <p:sp>
          <p:nvSpPr>
            <p:cNvPr id="680" name="object 680" descr=""/>
            <p:cNvSpPr/>
            <p:nvPr/>
          </p:nvSpPr>
          <p:spPr>
            <a:xfrm>
              <a:off x="2420111" y="2362199"/>
              <a:ext cx="707390" cy="129539"/>
            </a:xfrm>
            <a:custGeom>
              <a:avLst/>
              <a:gdLst/>
              <a:ahLst/>
              <a:cxnLst/>
              <a:rect l="l" t="t" r="r" b="b"/>
              <a:pathLst>
                <a:path w="707389" h="129539">
                  <a:moveTo>
                    <a:pt x="0" y="129539"/>
                  </a:moveTo>
                  <a:lnTo>
                    <a:pt x="707136" y="129539"/>
                  </a:lnTo>
                  <a:lnTo>
                    <a:pt x="707136" y="0"/>
                  </a:lnTo>
                  <a:lnTo>
                    <a:pt x="0" y="0"/>
                  </a:lnTo>
                  <a:lnTo>
                    <a:pt x="0" y="12953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1" name="object 681" descr=""/>
          <p:cNvSpPr/>
          <p:nvPr/>
        </p:nvSpPr>
        <p:spPr>
          <a:xfrm>
            <a:off x="5454396" y="3607308"/>
            <a:ext cx="134620" cy="262255"/>
          </a:xfrm>
          <a:custGeom>
            <a:avLst/>
            <a:gdLst/>
            <a:ahLst/>
            <a:cxnLst/>
            <a:rect l="l" t="t" r="r" b="b"/>
            <a:pathLst>
              <a:path w="134620" h="262254">
                <a:moveTo>
                  <a:pt x="67055" y="0"/>
                </a:moveTo>
                <a:lnTo>
                  <a:pt x="0" y="65405"/>
                </a:lnTo>
                <a:lnTo>
                  <a:pt x="33527" y="65405"/>
                </a:lnTo>
                <a:lnTo>
                  <a:pt x="33527" y="262128"/>
                </a:lnTo>
                <a:lnTo>
                  <a:pt x="100583" y="262128"/>
                </a:lnTo>
                <a:lnTo>
                  <a:pt x="100583" y="65405"/>
                </a:lnTo>
                <a:lnTo>
                  <a:pt x="134112" y="65405"/>
                </a:lnTo>
                <a:lnTo>
                  <a:pt x="67055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82" name="object 682" descr=""/>
          <p:cNvGrpSpPr/>
          <p:nvPr/>
        </p:nvGrpSpPr>
        <p:grpSpPr>
          <a:xfrm>
            <a:off x="5407152" y="2502407"/>
            <a:ext cx="481965" cy="1271270"/>
            <a:chOff x="5407152" y="2502407"/>
            <a:chExt cx="481965" cy="1271270"/>
          </a:xfrm>
        </p:grpSpPr>
        <p:pic>
          <p:nvPicPr>
            <p:cNvPr id="683" name="object 683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417820" y="2564891"/>
              <a:ext cx="199644" cy="184404"/>
            </a:xfrm>
            <a:prstGeom prst="rect">
              <a:avLst/>
            </a:prstGeom>
          </p:spPr>
        </p:pic>
        <p:pic>
          <p:nvPicPr>
            <p:cNvPr id="684" name="object 68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407152" y="2502407"/>
              <a:ext cx="481584" cy="1271015"/>
            </a:xfrm>
            <a:prstGeom prst="rect">
              <a:avLst/>
            </a:prstGeom>
          </p:spPr>
        </p:pic>
        <p:pic>
          <p:nvPicPr>
            <p:cNvPr id="685" name="object 68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428488" y="2651759"/>
              <a:ext cx="445008" cy="252983"/>
            </a:xfrm>
            <a:prstGeom prst="rect">
              <a:avLst/>
            </a:prstGeom>
          </p:spPr>
        </p:pic>
        <p:pic>
          <p:nvPicPr>
            <p:cNvPr id="686" name="object 68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722620" y="2711195"/>
              <a:ext cx="82296" cy="91439"/>
            </a:xfrm>
            <a:prstGeom prst="rect">
              <a:avLst/>
            </a:prstGeom>
          </p:spPr>
        </p:pic>
        <p:pic>
          <p:nvPicPr>
            <p:cNvPr id="687" name="object 68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428488" y="2968751"/>
              <a:ext cx="445008" cy="252984"/>
            </a:xfrm>
            <a:prstGeom prst="rect">
              <a:avLst/>
            </a:prstGeom>
          </p:spPr>
        </p:pic>
        <p:pic>
          <p:nvPicPr>
            <p:cNvPr id="688" name="object 688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722620" y="3029711"/>
              <a:ext cx="82296" cy="89916"/>
            </a:xfrm>
            <a:prstGeom prst="rect">
              <a:avLst/>
            </a:prstGeom>
          </p:spPr>
        </p:pic>
      </p:grpSp>
      <p:sp>
        <p:nvSpPr>
          <p:cNvPr id="689" name="object 689"/>
          <p:cNvSpPr txBox="1">
            <a:spLocks noGrp="1"/>
          </p:cNvSpPr>
          <p:nvPr>
            <p:ph type="title"/>
          </p:nvPr>
        </p:nvSpPr>
        <p:spPr>
          <a:xfrm>
            <a:off x="174447" y="375284"/>
            <a:ext cx="503999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0"/>
              <a:t>Componentes</a:t>
            </a:r>
            <a:r>
              <a:rPr dirty="0" sz="1800" spc="10"/>
              <a:t> </a:t>
            </a:r>
            <a:r>
              <a:rPr dirty="0" sz="1800"/>
              <a:t>típicos</a:t>
            </a:r>
            <a:r>
              <a:rPr dirty="0" sz="1800" spc="15"/>
              <a:t> </a:t>
            </a:r>
            <a:r>
              <a:rPr dirty="0" sz="1800" spc="50"/>
              <a:t>de</a:t>
            </a:r>
            <a:r>
              <a:rPr dirty="0" sz="1800" spc="15"/>
              <a:t> </a:t>
            </a:r>
            <a:r>
              <a:rPr dirty="0" sz="1800" spc="70"/>
              <a:t>una</a:t>
            </a:r>
            <a:r>
              <a:rPr dirty="0" sz="1800" spc="10"/>
              <a:t> </a:t>
            </a:r>
            <a:r>
              <a:rPr dirty="0" sz="1800" spc="70"/>
              <a:t>planta</a:t>
            </a:r>
            <a:r>
              <a:rPr dirty="0" sz="1800" spc="15"/>
              <a:t> </a:t>
            </a:r>
            <a:r>
              <a:rPr dirty="0" sz="1800" spc="50"/>
              <a:t>de</a:t>
            </a:r>
            <a:r>
              <a:rPr dirty="0" sz="1800" spc="15"/>
              <a:t> </a:t>
            </a:r>
            <a:r>
              <a:rPr dirty="0" sz="1800" spc="-10"/>
              <a:t>energía</a:t>
            </a:r>
            <a:endParaRPr sz="1800"/>
          </a:p>
        </p:txBody>
      </p:sp>
      <p:sp>
        <p:nvSpPr>
          <p:cNvPr id="690" name="object 690" descr=""/>
          <p:cNvSpPr txBox="1"/>
          <p:nvPr/>
        </p:nvSpPr>
        <p:spPr>
          <a:xfrm>
            <a:off x="1880742" y="1163320"/>
            <a:ext cx="54038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 b="1">
                <a:latin typeface="Arial"/>
                <a:cs typeface="Arial"/>
              </a:rPr>
              <a:t>SISTEMA</a:t>
            </a:r>
            <a:r>
              <a:rPr dirty="0" sz="700" b="1">
                <a:latin typeface="Arial"/>
                <a:cs typeface="Arial"/>
              </a:rPr>
              <a:t> </a:t>
            </a:r>
            <a:r>
              <a:rPr dirty="0" sz="700" spc="-25" b="1">
                <a:latin typeface="Arial"/>
                <a:cs typeface="Arial"/>
              </a:rPr>
              <a:t>AT</a:t>
            </a:r>
            <a:endParaRPr sz="700">
              <a:latin typeface="Arial"/>
              <a:cs typeface="Arial"/>
            </a:endParaRPr>
          </a:p>
        </p:txBody>
      </p:sp>
      <p:sp>
        <p:nvSpPr>
          <p:cNvPr id="691" name="object 691" descr=""/>
          <p:cNvSpPr txBox="1"/>
          <p:nvPr/>
        </p:nvSpPr>
        <p:spPr>
          <a:xfrm>
            <a:off x="6630416" y="948690"/>
            <a:ext cx="78232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40" b="1">
                <a:latin typeface="Arial"/>
                <a:cs typeface="Arial"/>
              </a:rPr>
              <a:t>SALA</a:t>
            </a:r>
            <a:r>
              <a:rPr dirty="0" sz="650" spc="-15" b="1">
                <a:latin typeface="Arial"/>
                <a:cs typeface="Arial"/>
              </a:rPr>
              <a:t> </a:t>
            </a:r>
            <a:r>
              <a:rPr dirty="0" sz="650" spc="-35" b="1">
                <a:latin typeface="Arial"/>
                <a:cs typeface="Arial"/>
              </a:rPr>
              <a:t>DE</a:t>
            </a:r>
            <a:r>
              <a:rPr dirty="0" sz="650" spc="-10" b="1">
                <a:latin typeface="Arial"/>
                <a:cs typeface="Arial"/>
              </a:rPr>
              <a:t> CONTROL</a:t>
            </a:r>
            <a:endParaRPr sz="650">
              <a:latin typeface="Arial"/>
              <a:cs typeface="Arial"/>
            </a:endParaRPr>
          </a:p>
        </p:txBody>
      </p:sp>
      <p:sp>
        <p:nvSpPr>
          <p:cNvPr id="692" name="object 692" descr=""/>
          <p:cNvSpPr txBox="1"/>
          <p:nvPr/>
        </p:nvSpPr>
        <p:spPr>
          <a:xfrm>
            <a:off x="2968244" y="1014095"/>
            <a:ext cx="2033270" cy="591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55" b="1">
                <a:latin typeface="Arial"/>
                <a:cs typeface="Arial"/>
              </a:rPr>
              <a:t>la</a:t>
            </a:r>
            <a:r>
              <a:rPr dirty="0" sz="1700" spc="-25" b="1">
                <a:latin typeface="Arial"/>
                <a:cs typeface="Arial"/>
              </a:rPr>
              <a:t> </a:t>
            </a:r>
            <a:r>
              <a:rPr dirty="0" sz="1700" spc="60" b="1">
                <a:latin typeface="Arial"/>
                <a:cs typeface="Arial"/>
              </a:rPr>
              <a:t>central</a:t>
            </a:r>
            <a:r>
              <a:rPr dirty="0" sz="1700" spc="-20" b="1">
                <a:latin typeface="Arial"/>
                <a:cs typeface="Arial"/>
              </a:rPr>
              <a:t> </a:t>
            </a:r>
            <a:r>
              <a:rPr dirty="0" sz="1700" spc="-10" b="1">
                <a:latin typeface="Arial"/>
                <a:cs typeface="Arial"/>
              </a:rPr>
              <a:t>eléctrica</a:t>
            </a:r>
            <a:endParaRPr sz="1700">
              <a:latin typeface="Arial"/>
              <a:cs typeface="Arial"/>
            </a:endParaRPr>
          </a:p>
          <a:p>
            <a:pPr marL="575945">
              <a:lnSpc>
                <a:spcPct val="100000"/>
              </a:lnSpc>
              <a:spcBef>
                <a:spcPts val="1750"/>
              </a:spcBef>
            </a:pPr>
            <a:r>
              <a:rPr dirty="0" sz="550" spc="-10" b="1">
                <a:latin typeface="Arial"/>
                <a:cs typeface="Arial"/>
              </a:rPr>
              <a:t>AUMENTAR</a:t>
            </a:r>
            <a:endParaRPr sz="550">
              <a:latin typeface="Arial"/>
              <a:cs typeface="Arial"/>
            </a:endParaRPr>
          </a:p>
        </p:txBody>
      </p:sp>
      <p:sp>
        <p:nvSpPr>
          <p:cNvPr id="693" name="object 693" descr=""/>
          <p:cNvSpPr txBox="1"/>
          <p:nvPr/>
        </p:nvSpPr>
        <p:spPr>
          <a:xfrm>
            <a:off x="3531870" y="1603628"/>
            <a:ext cx="72136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latin typeface="Arial"/>
                <a:cs typeface="Arial"/>
              </a:rPr>
              <a:t>TRANSFORMADOR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694" name="object 694" descr=""/>
          <p:cNvSpPr txBox="1"/>
          <p:nvPr/>
        </p:nvSpPr>
        <p:spPr>
          <a:xfrm>
            <a:off x="4816602" y="1566926"/>
            <a:ext cx="8877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latin typeface="Arial"/>
                <a:cs typeface="Arial"/>
              </a:rPr>
              <a:t>Aparamenta</a:t>
            </a:r>
            <a:r>
              <a:rPr dirty="0" sz="700" spc="305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MT/BT</a:t>
            </a:r>
            <a:endParaRPr sz="700">
              <a:latin typeface="Arial"/>
              <a:cs typeface="Arial"/>
            </a:endParaRPr>
          </a:p>
        </p:txBody>
      </p:sp>
      <p:sp>
        <p:nvSpPr>
          <p:cNvPr id="695" name="object 695" descr=""/>
          <p:cNvSpPr txBox="1"/>
          <p:nvPr/>
        </p:nvSpPr>
        <p:spPr>
          <a:xfrm>
            <a:off x="4974082" y="1879980"/>
            <a:ext cx="53022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53975">
              <a:lnSpc>
                <a:spcPct val="100000"/>
              </a:lnSpc>
              <a:spcBef>
                <a:spcPts val="100"/>
              </a:spcBef>
            </a:pPr>
            <a:r>
              <a:rPr dirty="0" sz="750" spc="-105" b="1">
                <a:latin typeface="Arial"/>
                <a:cs typeface="Arial"/>
              </a:rPr>
              <a:t>UCN&amp;</a:t>
            </a:r>
            <a:r>
              <a:rPr dirty="0" sz="750" spc="60" b="1">
                <a:latin typeface="Arial"/>
                <a:cs typeface="Arial"/>
              </a:rPr>
              <a:t> </a:t>
            </a:r>
            <a:r>
              <a:rPr dirty="0" sz="750" spc="-25" b="1">
                <a:latin typeface="Arial"/>
                <a:cs typeface="Arial"/>
              </a:rPr>
              <a:t>DC</a:t>
            </a:r>
            <a:r>
              <a:rPr dirty="0" sz="750" b="1">
                <a:latin typeface="Arial"/>
                <a:cs typeface="Arial"/>
              </a:rPr>
              <a:t> </a:t>
            </a:r>
            <a:r>
              <a:rPr dirty="0" sz="750" spc="-120" b="1">
                <a:latin typeface="Arial"/>
                <a:cs typeface="Arial"/>
              </a:rPr>
              <a:t>UtNuXILIURNY</a:t>
            </a:r>
            <a:r>
              <a:rPr dirty="0" sz="750" b="1">
                <a:latin typeface="Arial"/>
                <a:cs typeface="Arial"/>
              </a:rPr>
              <a:t> </a:t>
            </a:r>
            <a:r>
              <a:rPr dirty="0" sz="750" spc="-50" b="1">
                <a:latin typeface="Arial"/>
                <a:cs typeface="Arial"/>
              </a:rPr>
              <a:t>SYSTE</a:t>
            </a:r>
            <a:r>
              <a:rPr dirty="0" sz="750" spc="30" b="1">
                <a:latin typeface="Arial"/>
                <a:cs typeface="Arial"/>
              </a:rPr>
              <a:t> </a:t>
            </a:r>
            <a:r>
              <a:rPr dirty="0" sz="300" spc="-25" b="1">
                <a:latin typeface="Arial"/>
                <a:cs typeface="Arial"/>
              </a:rPr>
              <a:t>METR</a:t>
            </a:r>
            <a:r>
              <a:rPr dirty="0" sz="750" spc="-25" b="1">
                <a:latin typeface="Arial"/>
                <a:cs typeface="Arial"/>
              </a:rPr>
              <a:t>S</a:t>
            </a:r>
            <a:r>
              <a:rPr dirty="0" sz="300" spc="-25" b="1">
                <a:latin typeface="Arial"/>
                <a:cs typeface="Arial"/>
              </a:rPr>
              <a:t>O</a:t>
            </a:r>
            <a:endParaRPr sz="300">
              <a:latin typeface="Arial"/>
              <a:cs typeface="Arial"/>
            </a:endParaRPr>
          </a:p>
        </p:txBody>
      </p:sp>
      <p:sp>
        <p:nvSpPr>
          <p:cNvPr id="696" name="object 696" descr=""/>
          <p:cNvSpPr txBox="1"/>
          <p:nvPr/>
        </p:nvSpPr>
        <p:spPr>
          <a:xfrm>
            <a:off x="1793494" y="1980057"/>
            <a:ext cx="63754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 b="1">
                <a:latin typeface="Arial"/>
                <a:cs typeface="Arial"/>
              </a:rPr>
              <a:t>INTERRUPTOR</a:t>
            </a:r>
            <a:r>
              <a:rPr dirty="0" sz="550" spc="20" b="1">
                <a:latin typeface="Arial"/>
                <a:cs typeface="Arial"/>
              </a:rPr>
              <a:t> </a:t>
            </a:r>
            <a:r>
              <a:rPr dirty="0" sz="550" spc="-25" b="1">
                <a:latin typeface="Arial"/>
                <a:cs typeface="Arial"/>
              </a:rPr>
              <a:t>HV</a:t>
            </a:r>
            <a:endParaRPr sz="550">
              <a:latin typeface="Arial"/>
              <a:cs typeface="Arial"/>
            </a:endParaRPr>
          </a:p>
        </p:txBody>
      </p:sp>
      <p:sp>
        <p:nvSpPr>
          <p:cNvPr id="697" name="object 697" descr=""/>
          <p:cNvSpPr txBox="1"/>
          <p:nvPr/>
        </p:nvSpPr>
        <p:spPr>
          <a:xfrm>
            <a:off x="7114158" y="2100579"/>
            <a:ext cx="4565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Arial"/>
                <a:cs typeface="Arial"/>
              </a:rPr>
              <a:t>CONTROL</a:t>
            </a:r>
            <a:endParaRPr sz="700">
              <a:latin typeface="Arial"/>
              <a:cs typeface="Arial"/>
            </a:endParaRPr>
          </a:p>
        </p:txBody>
      </p:sp>
      <p:sp>
        <p:nvSpPr>
          <p:cNvPr id="698" name="object 698" descr=""/>
          <p:cNvSpPr txBox="1"/>
          <p:nvPr/>
        </p:nvSpPr>
        <p:spPr>
          <a:xfrm>
            <a:off x="7106539" y="2214879"/>
            <a:ext cx="4533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 b="1">
                <a:latin typeface="Arial"/>
                <a:cs typeface="Arial"/>
              </a:rPr>
              <a:t>SISTEMAS</a:t>
            </a:r>
            <a:endParaRPr sz="700">
              <a:latin typeface="Arial"/>
              <a:cs typeface="Arial"/>
            </a:endParaRPr>
          </a:p>
        </p:txBody>
      </p:sp>
      <p:sp>
        <p:nvSpPr>
          <p:cNvPr id="699" name="object 699" descr=""/>
          <p:cNvSpPr txBox="1"/>
          <p:nvPr/>
        </p:nvSpPr>
        <p:spPr>
          <a:xfrm>
            <a:off x="6098794" y="2617216"/>
            <a:ext cx="8001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" b="1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700" name="object 700" descr=""/>
          <p:cNvSpPr txBox="1"/>
          <p:nvPr/>
        </p:nvSpPr>
        <p:spPr>
          <a:xfrm>
            <a:off x="4685157" y="2743635"/>
            <a:ext cx="392430" cy="25971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r" marR="38100">
              <a:lnSpc>
                <a:spcPct val="100000"/>
              </a:lnSpc>
              <a:spcBef>
                <a:spcPts val="150"/>
              </a:spcBef>
            </a:pPr>
            <a:r>
              <a:rPr dirty="0" sz="750" spc="-20" b="1">
                <a:latin typeface="Arial"/>
                <a:cs typeface="Arial"/>
              </a:rPr>
              <a:t>AUX.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0"/>
              </a:spcBef>
            </a:pPr>
            <a:r>
              <a:rPr dirty="0" sz="700" spc="-20" b="1">
                <a:latin typeface="Arial"/>
                <a:cs typeface="Arial"/>
              </a:rPr>
              <a:t>TRANSF.</a:t>
            </a:r>
            <a:endParaRPr sz="700">
              <a:latin typeface="Arial"/>
              <a:cs typeface="Arial"/>
            </a:endParaRPr>
          </a:p>
        </p:txBody>
      </p:sp>
      <p:sp>
        <p:nvSpPr>
          <p:cNvPr id="701" name="object 701" descr=""/>
          <p:cNvSpPr txBox="1"/>
          <p:nvPr/>
        </p:nvSpPr>
        <p:spPr>
          <a:xfrm>
            <a:off x="2071242" y="3041395"/>
            <a:ext cx="5676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latin typeface="Arial"/>
                <a:cs typeface="Arial"/>
              </a:rPr>
              <a:t>GOBERNADOR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702" name="object 702" descr=""/>
          <p:cNvSpPr txBox="1"/>
          <p:nvPr/>
        </p:nvSpPr>
        <p:spPr>
          <a:xfrm>
            <a:off x="3310890" y="3198114"/>
            <a:ext cx="5772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 b="1">
                <a:latin typeface="Arial"/>
                <a:cs typeface="Arial"/>
              </a:rPr>
              <a:t>GENERADOR</a:t>
            </a:r>
            <a:endParaRPr sz="700">
              <a:latin typeface="Arial"/>
              <a:cs typeface="Arial"/>
            </a:endParaRPr>
          </a:p>
        </p:txBody>
      </p:sp>
      <p:sp>
        <p:nvSpPr>
          <p:cNvPr id="703" name="object 703" descr=""/>
          <p:cNvSpPr txBox="1"/>
          <p:nvPr/>
        </p:nvSpPr>
        <p:spPr>
          <a:xfrm>
            <a:off x="3379470" y="3363214"/>
            <a:ext cx="566420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10" b="1">
                <a:latin typeface="Arial"/>
                <a:cs typeface="Arial"/>
              </a:rPr>
              <a:t>INTERRUPTOR</a:t>
            </a:r>
            <a:r>
              <a:rPr dirty="0" sz="300" spc="55" b="1">
                <a:latin typeface="Arial"/>
                <a:cs typeface="Arial"/>
              </a:rPr>
              <a:t> </a:t>
            </a:r>
            <a:r>
              <a:rPr dirty="0" sz="300" spc="-10" b="1">
                <a:latin typeface="Arial"/>
                <a:cs typeface="Arial"/>
              </a:rPr>
              <a:t>AUTOMÁTICO</a:t>
            </a:r>
            <a:endParaRPr sz="300">
              <a:latin typeface="Arial"/>
              <a:cs typeface="Arial"/>
            </a:endParaRPr>
          </a:p>
        </p:txBody>
      </p:sp>
      <p:sp>
        <p:nvSpPr>
          <p:cNvPr id="704" name="object 704" descr=""/>
          <p:cNvSpPr txBox="1"/>
          <p:nvPr/>
        </p:nvSpPr>
        <p:spPr>
          <a:xfrm>
            <a:off x="1461642" y="3307969"/>
            <a:ext cx="8001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" b="1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705" name="object 705" descr=""/>
          <p:cNvSpPr txBox="1"/>
          <p:nvPr/>
        </p:nvSpPr>
        <p:spPr>
          <a:xfrm>
            <a:off x="4619371" y="3726433"/>
            <a:ext cx="14160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 b="1">
                <a:latin typeface="Arial"/>
                <a:cs typeface="Arial"/>
              </a:rPr>
              <a:t>PT</a:t>
            </a:r>
            <a:endParaRPr sz="7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750" spc="-50" b="1">
                <a:latin typeface="Arial"/>
                <a:cs typeface="Arial"/>
              </a:rPr>
              <a:t>&amp;</a:t>
            </a:r>
            <a:r>
              <a:rPr dirty="0" sz="750" b="1">
                <a:latin typeface="Arial"/>
                <a:cs typeface="Arial"/>
              </a:rPr>
              <a:t> </a:t>
            </a:r>
            <a:r>
              <a:rPr dirty="0" sz="750" spc="-70" b="1">
                <a:latin typeface="Arial"/>
                <a:cs typeface="Arial"/>
              </a:rPr>
              <a:t>CT</a:t>
            </a:r>
            <a:endParaRPr sz="750">
              <a:latin typeface="Arial"/>
              <a:cs typeface="Arial"/>
            </a:endParaRPr>
          </a:p>
        </p:txBody>
      </p:sp>
      <p:sp>
        <p:nvSpPr>
          <p:cNvPr id="706" name="object 706" descr=""/>
          <p:cNvSpPr txBox="1"/>
          <p:nvPr/>
        </p:nvSpPr>
        <p:spPr>
          <a:xfrm>
            <a:off x="2828035" y="4029075"/>
            <a:ext cx="7962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Arial"/>
                <a:cs typeface="Arial"/>
              </a:rPr>
              <a:t>SINCRONIZANDO</a:t>
            </a:r>
            <a:endParaRPr sz="700">
              <a:latin typeface="Arial"/>
              <a:cs typeface="Arial"/>
            </a:endParaRPr>
          </a:p>
        </p:txBody>
      </p:sp>
      <p:sp>
        <p:nvSpPr>
          <p:cNvPr id="707" name="object 707" descr=""/>
          <p:cNvSpPr txBox="1"/>
          <p:nvPr/>
        </p:nvSpPr>
        <p:spPr>
          <a:xfrm>
            <a:off x="6816979" y="4323207"/>
            <a:ext cx="62738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70" b="1">
                <a:latin typeface="Arial"/>
                <a:cs typeface="Arial"/>
              </a:rPr>
              <a:t>mXiCITUCNIÓN</a:t>
            </a:r>
            <a:endParaRPr sz="750">
              <a:latin typeface="Arial"/>
              <a:cs typeface="Arial"/>
            </a:endParaRPr>
          </a:p>
        </p:txBody>
      </p:sp>
      <p:sp>
        <p:nvSpPr>
          <p:cNvPr id="708" name="object 708" descr=""/>
          <p:cNvSpPr txBox="1"/>
          <p:nvPr/>
        </p:nvSpPr>
        <p:spPr>
          <a:xfrm>
            <a:off x="6908418" y="4437532"/>
            <a:ext cx="41910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10" b="1">
                <a:latin typeface="Arial"/>
                <a:cs typeface="Arial"/>
              </a:rPr>
              <a:t>SISTEMA</a:t>
            </a:r>
            <a:r>
              <a:rPr dirty="0" sz="750" spc="-10" b="1">
                <a:latin typeface="Arial"/>
                <a:cs typeface="Arial"/>
              </a:rPr>
              <a:t>TEM</a:t>
            </a:r>
            <a:endParaRPr sz="750">
              <a:latin typeface="Arial"/>
              <a:cs typeface="Arial"/>
            </a:endParaRPr>
          </a:p>
        </p:txBody>
      </p:sp>
      <p:sp>
        <p:nvSpPr>
          <p:cNvPr id="709" name="object 709" descr=""/>
          <p:cNvSpPr txBox="1"/>
          <p:nvPr/>
        </p:nvSpPr>
        <p:spPr>
          <a:xfrm>
            <a:off x="4010025" y="4383836"/>
            <a:ext cx="6019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Arial"/>
                <a:cs typeface="Arial"/>
              </a:rPr>
              <a:t>SINCRÓNICO</a:t>
            </a:r>
            <a:endParaRPr sz="700">
              <a:latin typeface="Arial"/>
              <a:cs typeface="Arial"/>
            </a:endParaRPr>
          </a:p>
        </p:txBody>
      </p:sp>
      <p:sp>
        <p:nvSpPr>
          <p:cNvPr id="710" name="object 710" descr=""/>
          <p:cNvSpPr txBox="1"/>
          <p:nvPr/>
        </p:nvSpPr>
        <p:spPr>
          <a:xfrm>
            <a:off x="2261742" y="4486859"/>
            <a:ext cx="4311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Arial"/>
                <a:cs typeface="Arial"/>
              </a:rPr>
              <a:t>TURBINA</a:t>
            </a:r>
            <a:endParaRPr sz="700">
              <a:latin typeface="Arial"/>
              <a:cs typeface="Arial"/>
            </a:endParaRPr>
          </a:p>
        </p:txBody>
      </p:sp>
      <p:sp>
        <p:nvSpPr>
          <p:cNvPr id="711" name="object 711" descr=""/>
          <p:cNvSpPr txBox="1"/>
          <p:nvPr/>
        </p:nvSpPr>
        <p:spPr>
          <a:xfrm>
            <a:off x="4081653" y="4498136"/>
            <a:ext cx="57721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 b="1">
                <a:latin typeface="Arial"/>
                <a:cs typeface="Arial"/>
              </a:rPr>
              <a:t>GENERADOR</a:t>
            </a:r>
            <a:endParaRPr sz="700">
              <a:latin typeface="Arial"/>
              <a:cs typeface="Arial"/>
            </a:endParaRPr>
          </a:p>
        </p:txBody>
      </p:sp>
      <p:sp>
        <p:nvSpPr>
          <p:cNvPr id="712" name="object 712" descr=""/>
          <p:cNvSpPr txBox="1"/>
          <p:nvPr/>
        </p:nvSpPr>
        <p:spPr>
          <a:xfrm>
            <a:off x="3380613" y="5125685"/>
            <a:ext cx="422275" cy="33909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ctr" marL="7620">
              <a:lnSpc>
                <a:spcPct val="100000"/>
              </a:lnSpc>
              <a:spcBef>
                <a:spcPts val="245"/>
              </a:spcBef>
            </a:pPr>
            <a:r>
              <a:rPr dirty="0" sz="400" spc="-10" b="1">
                <a:latin typeface="Arial"/>
                <a:cs typeface="Arial"/>
              </a:rPr>
              <a:t>ESTRELLA</a:t>
            </a:r>
            <a:endParaRPr sz="400">
              <a:latin typeface="Arial"/>
              <a:cs typeface="Arial"/>
            </a:endParaRPr>
          </a:p>
          <a:p>
            <a:pPr algn="ctr" marL="12700" marR="5080" indent="6350">
              <a:lnSpc>
                <a:spcPct val="125000"/>
              </a:lnSpc>
              <a:spcBef>
                <a:spcPts val="40"/>
              </a:spcBef>
            </a:pPr>
            <a:r>
              <a:rPr dirty="0" sz="600" spc="-10" b="1">
                <a:latin typeface="Arial"/>
                <a:cs typeface="Arial"/>
              </a:rPr>
              <a:t>PUNTO</a:t>
            </a:r>
            <a:r>
              <a:rPr dirty="0" sz="600" spc="200" b="1">
                <a:latin typeface="Arial"/>
                <a:cs typeface="Arial"/>
              </a:rPr>
              <a:t> </a:t>
            </a:r>
            <a:r>
              <a:rPr dirty="0" sz="600" spc="-20" b="1">
                <a:latin typeface="Arial"/>
                <a:cs typeface="Arial"/>
              </a:rPr>
              <a:t>CUBÍCULO</a:t>
            </a:r>
            <a:endParaRPr sz="600">
              <a:latin typeface="Arial"/>
              <a:cs typeface="Arial"/>
            </a:endParaRPr>
          </a:p>
        </p:txBody>
      </p:sp>
      <p:sp>
        <p:nvSpPr>
          <p:cNvPr id="713" name="object 713" descr=""/>
          <p:cNvSpPr txBox="1"/>
          <p:nvPr/>
        </p:nvSpPr>
        <p:spPr>
          <a:xfrm>
            <a:off x="5670550" y="5214789"/>
            <a:ext cx="721360" cy="26797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ctr" marL="13335">
              <a:lnSpc>
                <a:spcPct val="100000"/>
              </a:lnSpc>
              <a:spcBef>
                <a:spcPts val="285"/>
              </a:spcBef>
            </a:pPr>
            <a:r>
              <a:rPr dirty="0" sz="700" spc="-10" b="1">
                <a:latin typeface="Arial"/>
                <a:cs typeface="Arial"/>
              </a:rPr>
              <a:t>EXCITACIÓN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dirty="0" sz="600" spc="-10" b="1">
                <a:latin typeface="Arial"/>
                <a:cs typeface="Arial"/>
              </a:rPr>
              <a:t>TRANSFORMADOR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714" name="object 714" descr=""/>
          <p:cNvSpPr txBox="1"/>
          <p:nvPr/>
        </p:nvSpPr>
        <p:spPr>
          <a:xfrm>
            <a:off x="323189" y="5410233"/>
            <a:ext cx="254000" cy="21526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500">
                <a:solidFill>
                  <a:srgbClr val="666666"/>
                </a:solidFill>
                <a:latin typeface="Arial Unicode MS"/>
                <a:cs typeface="Arial Unicode MS"/>
              </a:rPr>
              <a:t>©</a:t>
            </a:r>
            <a:r>
              <a:rPr dirty="0" sz="500" spc="30">
                <a:solidFill>
                  <a:srgbClr val="666666"/>
                </a:solidFill>
                <a:latin typeface="Arial Unicode MS"/>
                <a:cs typeface="Arial Unicode MS"/>
              </a:rPr>
              <a:t> </a:t>
            </a:r>
            <a:r>
              <a:rPr dirty="0" sz="500" spc="-50">
                <a:solidFill>
                  <a:srgbClr val="666666"/>
                </a:solidFill>
                <a:latin typeface="Arial Unicode MS"/>
                <a:cs typeface="Arial Unicode MS"/>
              </a:rPr>
              <a:t>SUNT-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300" spc="-10">
                <a:solidFill>
                  <a:srgbClr val="666666"/>
                </a:solidFill>
                <a:latin typeface="Arial Unicode MS"/>
                <a:cs typeface="Arial Unicode MS"/>
              </a:rPr>
              <a:t>Capacitación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204715" y="2369057"/>
            <a:ext cx="638810" cy="3027680"/>
            <a:chOff x="4204715" y="2369057"/>
            <a:chExt cx="638810" cy="3027680"/>
          </a:xfrm>
        </p:grpSpPr>
        <p:sp>
          <p:nvSpPr>
            <p:cNvPr id="3" name="object 3" descr=""/>
            <p:cNvSpPr/>
            <p:nvPr/>
          </p:nvSpPr>
          <p:spPr>
            <a:xfrm>
              <a:off x="4522469" y="2369057"/>
              <a:ext cx="0" cy="2882265"/>
            </a:xfrm>
            <a:custGeom>
              <a:avLst/>
              <a:gdLst/>
              <a:ahLst/>
              <a:cxnLst/>
              <a:rect l="l" t="t" r="r" b="b"/>
              <a:pathLst>
                <a:path w="0" h="2882265">
                  <a:moveTo>
                    <a:pt x="0" y="2881884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219193" y="4022597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304800" y="0"/>
                  </a:moveTo>
                  <a:lnTo>
                    <a:pt x="255374" y="3322"/>
                  </a:lnTo>
                  <a:lnTo>
                    <a:pt x="208483" y="12941"/>
                  </a:lnTo>
                  <a:lnTo>
                    <a:pt x="164753" y="28333"/>
                  </a:lnTo>
                  <a:lnTo>
                    <a:pt x="124815" y="48975"/>
                  </a:lnTo>
                  <a:lnTo>
                    <a:pt x="89296" y="74342"/>
                  </a:lnTo>
                  <a:lnTo>
                    <a:pt x="58826" y="103912"/>
                  </a:lnTo>
                  <a:lnTo>
                    <a:pt x="34032" y="137161"/>
                  </a:lnTo>
                  <a:lnTo>
                    <a:pt x="15544" y="173565"/>
                  </a:lnTo>
                  <a:lnTo>
                    <a:pt x="3990" y="212601"/>
                  </a:lnTo>
                  <a:lnTo>
                    <a:pt x="0" y="253745"/>
                  </a:lnTo>
                  <a:lnTo>
                    <a:pt x="3990" y="294890"/>
                  </a:lnTo>
                  <a:lnTo>
                    <a:pt x="15544" y="333926"/>
                  </a:lnTo>
                  <a:lnTo>
                    <a:pt x="34032" y="370330"/>
                  </a:lnTo>
                  <a:lnTo>
                    <a:pt x="58826" y="403579"/>
                  </a:lnTo>
                  <a:lnTo>
                    <a:pt x="89296" y="433149"/>
                  </a:lnTo>
                  <a:lnTo>
                    <a:pt x="124815" y="458516"/>
                  </a:lnTo>
                  <a:lnTo>
                    <a:pt x="164753" y="479158"/>
                  </a:lnTo>
                  <a:lnTo>
                    <a:pt x="208483" y="494550"/>
                  </a:lnTo>
                  <a:lnTo>
                    <a:pt x="255374" y="504169"/>
                  </a:lnTo>
                  <a:lnTo>
                    <a:pt x="304800" y="507491"/>
                  </a:lnTo>
                  <a:lnTo>
                    <a:pt x="354225" y="504169"/>
                  </a:lnTo>
                  <a:lnTo>
                    <a:pt x="401116" y="494550"/>
                  </a:lnTo>
                  <a:lnTo>
                    <a:pt x="444846" y="479158"/>
                  </a:lnTo>
                  <a:lnTo>
                    <a:pt x="484784" y="458516"/>
                  </a:lnTo>
                  <a:lnTo>
                    <a:pt x="520303" y="433149"/>
                  </a:lnTo>
                  <a:lnTo>
                    <a:pt x="550773" y="403579"/>
                  </a:lnTo>
                  <a:lnTo>
                    <a:pt x="575567" y="370330"/>
                  </a:lnTo>
                  <a:lnTo>
                    <a:pt x="594055" y="333926"/>
                  </a:lnTo>
                  <a:lnTo>
                    <a:pt x="605609" y="294890"/>
                  </a:lnTo>
                  <a:lnTo>
                    <a:pt x="609600" y="253745"/>
                  </a:lnTo>
                  <a:lnTo>
                    <a:pt x="605609" y="212601"/>
                  </a:lnTo>
                  <a:lnTo>
                    <a:pt x="594055" y="173565"/>
                  </a:lnTo>
                  <a:lnTo>
                    <a:pt x="575567" y="137161"/>
                  </a:lnTo>
                  <a:lnTo>
                    <a:pt x="550773" y="103912"/>
                  </a:lnTo>
                  <a:lnTo>
                    <a:pt x="520303" y="74342"/>
                  </a:lnTo>
                  <a:lnTo>
                    <a:pt x="484784" y="48975"/>
                  </a:lnTo>
                  <a:lnTo>
                    <a:pt x="444846" y="28333"/>
                  </a:lnTo>
                  <a:lnTo>
                    <a:pt x="401116" y="12941"/>
                  </a:lnTo>
                  <a:lnTo>
                    <a:pt x="354225" y="332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219193" y="4022597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0" y="253745"/>
                  </a:moveTo>
                  <a:lnTo>
                    <a:pt x="3990" y="212601"/>
                  </a:lnTo>
                  <a:lnTo>
                    <a:pt x="15544" y="173565"/>
                  </a:lnTo>
                  <a:lnTo>
                    <a:pt x="34032" y="137161"/>
                  </a:lnTo>
                  <a:lnTo>
                    <a:pt x="58826" y="103912"/>
                  </a:lnTo>
                  <a:lnTo>
                    <a:pt x="89296" y="74342"/>
                  </a:lnTo>
                  <a:lnTo>
                    <a:pt x="124815" y="48975"/>
                  </a:lnTo>
                  <a:lnTo>
                    <a:pt x="164753" y="28333"/>
                  </a:lnTo>
                  <a:lnTo>
                    <a:pt x="208483" y="12941"/>
                  </a:lnTo>
                  <a:lnTo>
                    <a:pt x="255374" y="3322"/>
                  </a:lnTo>
                  <a:lnTo>
                    <a:pt x="304800" y="0"/>
                  </a:lnTo>
                  <a:lnTo>
                    <a:pt x="354225" y="3322"/>
                  </a:lnTo>
                  <a:lnTo>
                    <a:pt x="401116" y="12941"/>
                  </a:lnTo>
                  <a:lnTo>
                    <a:pt x="444846" y="28333"/>
                  </a:lnTo>
                  <a:lnTo>
                    <a:pt x="484784" y="48975"/>
                  </a:lnTo>
                  <a:lnTo>
                    <a:pt x="520303" y="74342"/>
                  </a:lnTo>
                  <a:lnTo>
                    <a:pt x="550773" y="103912"/>
                  </a:lnTo>
                  <a:lnTo>
                    <a:pt x="575567" y="137161"/>
                  </a:lnTo>
                  <a:lnTo>
                    <a:pt x="594055" y="173565"/>
                  </a:lnTo>
                  <a:lnTo>
                    <a:pt x="605609" y="212601"/>
                  </a:lnTo>
                  <a:lnTo>
                    <a:pt x="609600" y="253745"/>
                  </a:lnTo>
                  <a:lnTo>
                    <a:pt x="605609" y="294890"/>
                  </a:lnTo>
                  <a:lnTo>
                    <a:pt x="594055" y="333926"/>
                  </a:lnTo>
                  <a:lnTo>
                    <a:pt x="575567" y="370330"/>
                  </a:lnTo>
                  <a:lnTo>
                    <a:pt x="550773" y="403579"/>
                  </a:lnTo>
                  <a:lnTo>
                    <a:pt x="520303" y="433149"/>
                  </a:lnTo>
                  <a:lnTo>
                    <a:pt x="484784" y="458516"/>
                  </a:lnTo>
                  <a:lnTo>
                    <a:pt x="444846" y="479158"/>
                  </a:lnTo>
                  <a:lnTo>
                    <a:pt x="401116" y="494550"/>
                  </a:lnTo>
                  <a:lnTo>
                    <a:pt x="354225" y="504169"/>
                  </a:lnTo>
                  <a:lnTo>
                    <a:pt x="304800" y="507491"/>
                  </a:lnTo>
                  <a:lnTo>
                    <a:pt x="255374" y="504169"/>
                  </a:lnTo>
                  <a:lnTo>
                    <a:pt x="208483" y="494550"/>
                  </a:lnTo>
                  <a:lnTo>
                    <a:pt x="164753" y="479158"/>
                  </a:lnTo>
                  <a:lnTo>
                    <a:pt x="124815" y="458516"/>
                  </a:lnTo>
                  <a:lnTo>
                    <a:pt x="89296" y="433149"/>
                  </a:lnTo>
                  <a:lnTo>
                    <a:pt x="58826" y="403579"/>
                  </a:lnTo>
                  <a:lnTo>
                    <a:pt x="34032" y="370330"/>
                  </a:lnTo>
                  <a:lnTo>
                    <a:pt x="15544" y="333926"/>
                  </a:lnTo>
                  <a:lnTo>
                    <a:pt x="3990" y="294890"/>
                  </a:lnTo>
                  <a:lnTo>
                    <a:pt x="0" y="253745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294631" y="4084319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499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0999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499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94631" y="4084319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499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499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0999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499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295393" y="4594097"/>
              <a:ext cx="457200" cy="783590"/>
            </a:xfrm>
            <a:custGeom>
              <a:avLst/>
              <a:gdLst/>
              <a:ahLst/>
              <a:cxnLst/>
              <a:rect l="l" t="t" r="r" b="b"/>
              <a:pathLst>
                <a:path w="457200" h="783589">
                  <a:moveTo>
                    <a:pt x="0" y="128015"/>
                  </a:moveTo>
                  <a:lnTo>
                    <a:pt x="0" y="0"/>
                  </a:lnTo>
                </a:path>
                <a:path w="457200" h="783589">
                  <a:moveTo>
                    <a:pt x="457200" y="128015"/>
                  </a:moveTo>
                  <a:lnTo>
                    <a:pt x="457200" y="0"/>
                  </a:lnTo>
                </a:path>
                <a:path w="457200" h="783589">
                  <a:moveTo>
                    <a:pt x="0" y="128015"/>
                  </a:moveTo>
                  <a:lnTo>
                    <a:pt x="457200" y="128015"/>
                  </a:lnTo>
                </a:path>
                <a:path w="457200" h="783589">
                  <a:moveTo>
                    <a:pt x="0" y="656843"/>
                  </a:moveTo>
                  <a:lnTo>
                    <a:pt x="457200" y="656843"/>
                  </a:lnTo>
                </a:path>
                <a:path w="457200" h="783589">
                  <a:moveTo>
                    <a:pt x="76200" y="720851"/>
                  </a:moveTo>
                  <a:lnTo>
                    <a:pt x="381000" y="720851"/>
                  </a:lnTo>
                </a:path>
                <a:path w="457200" h="783589">
                  <a:moveTo>
                    <a:pt x="152400" y="783335"/>
                  </a:moveTo>
                  <a:lnTo>
                    <a:pt x="304800" y="78333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447031" y="4829555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152400" y="0"/>
                  </a:moveTo>
                  <a:lnTo>
                    <a:pt x="0" y="0"/>
                  </a:lnTo>
                  <a:lnTo>
                    <a:pt x="0" y="316992"/>
                  </a:lnTo>
                  <a:lnTo>
                    <a:pt x="152400" y="3169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447031" y="4829555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0" y="316992"/>
                  </a:moveTo>
                  <a:lnTo>
                    <a:pt x="152400" y="316992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69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485131" y="472135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77689" y="2669285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288036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8036" y="24079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77689" y="2669285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2"/>
                  </a:moveTo>
                  <a:lnTo>
                    <a:pt x="288036" y="240792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4306061" y="1829561"/>
            <a:ext cx="431800" cy="539750"/>
          </a:xfrm>
          <a:custGeom>
            <a:avLst/>
            <a:gdLst/>
            <a:ahLst/>
            <a:cxnLst/>
            <a:rect l="l" t="t" r="r" b="b"/>
            <a:pathLst>
              <a:path w="431800" h="539750">
                <a:moveTo>
                  <a:pt x="0" y="179832"/>
                </a:moveTo>
                <a:lnTo>
                  <a:pt x="5693" y="138599"/>
                </a:lnTo>
                <a:lnTo>
                  <a:pt x="21913" y="100748"/>
                </a:lnTo>
                <a:lnTo>
                  <a:pt x="47366" y="67358"/>
                </a:lnTo>
                <a:lnTo>
                  <a:pt x="80758" y="39508"/>
                </a:lnTo>
                <a:lnTo>
                  <a:pt x="120798" y="18279"/>
                </a:lnTo>
                <a:lnTo>
                  <a:pt x="166191" y="4749"/>
                </a:lnTo>
                <a:lnTo>
                  <a:pt x="215646" y="0"/>
                </a:lnTo>
                <a:lnTo>
                  <a:pt x="265100" y="4749"/>
                </a:lnTo>
                <a:lnTo>
                  <a:pt x="310493" y="18279"/>
                </a:lnTo>
                <a:lnTo>
                  <a:pt x="350533" y="39508"/>
                </a:lnTo>
                <a:lnTo>
                  <a:pt x="383925" y="67358"/>
                </a:lnTo>
                <a:lnTo>
                  <a:pt x="409378" y="100748"/>
                </a:lnTo>
                <a:lnTo>
                  <a:pt x="425598" y="138599"/>
                </a:lnTo>
                <a:lnTo>
                  <a:pt x="431291" y="179832"/>
                </a:lnTo>
                <a:lnTo>
                  <a:pt x="425598" y="221064"/>
                </a:lnTo>
                <a:lnTo>
                  <a:pt x="409378" y="258915"/>
                </a:lnTo>
                <a:lnTo>
                  <a:pt x="383925" y="292305"/>
                </a:lnTo>
                <a:lnTo>
                  <a:pt x="350533" y="320155"/>
                </a:lnTo>
                <a:lnTo>
                  <a:pt x="310493" y="341384"/>
                </a:lnTo>
                <a:lnTo>
                  <a:pt x="265100" y="354914"/>
                </a:lnTo>
                <a:lnTo>
                  <a:pt x="215646" y="359663"/>
                </a:lnTo>
                <a:lnTo>
                  <a:pt x="166191" y="354914"/>
                </a:lnTo>
                <a:lnTo>
                  <a:pt x="120798" y="341384"/>
                </a:lnTo>
                <a:lnTo>
                  <a:pt x="80758" y="320155"/>
                </a:lnTo>
                <a:lnTo>
                  <a:pt x="47366" y="292305"/>
                </a:lnTo>
                <a:lnTo>
                  <a:pt x="21913" y="258915"/>
                </a:lnTo>
                <a:lnTo>
                  <a:pt x="5693" y="221064"/>
                </a:lnTo>
                <a:lnTo>
                  <a:pt x="0" y="179832"/>
                </a:lnTo>
                <a:close/>
              </a:path>
              <a:path w="431800" h="539750">
                <a:moveTo>
                  <a:pt x="0" y="359663"/>
                </a:moveTo>
                <a:lnTo>
                  <a:pt x="5693" y="318431"/>
                </a:lnTo>
                <a:lnTo>
                  <a:pt x="21913" y="280580"/>
                </a:lnTo>
                <a:lnTo>
                  <a:pt x="47366" y="247190"/>
                </a:lnTo>
                <a:lnTo>
                  <a:pt x="80758" y="219340"/>
                </a:lnTo>
                <a:lnTo>
                  <a:pt x="120798" y="198111"/>
                </a:lnTo>
                <a:lnTo>
                  <a:pt x="166191" y="184581"/>
                </a:lnTo>
                <a:lnTo>
                  <a:pt x="215646" y="179832"/>
                </a:lnTo>
                <a:lnTo>
                  <a:pt x="265100" y="184581"/>
                </a:lnTo>
                <a:lnTo>
                  <a:pt x="310493" y="198111"/>
                </a:lnTo>
                <a:lnTo>
                  <a:pt x="350533" y="219340"/>
                </a:lnTo>
                <a:lnTo>
                  <a:pt x="383925" y="247190"/>
                </a:lnTo>
                <a:lnTo>
                  <a:pt x="409378" y="280580"/>
                </a:lnTo>
                <a:lnTo>
                  <a:pt x="425598" y="318431"/>
                </a:lnTo>
                <a:lnTo>
                  <a:pt x="431291" y="359663"/>
                </a:lnTo>
                <a:lnTo>
                  <a:pt x="425598" y="400896"/>
                </a:lnTo>
                <a:lnTo>
                  <a:pt x="409378" y="438747"/>
                </a:lnTo>
                <a:lnTo>
                  <a:pt x="383925" y="472137"/>
                </a:lnTo>
                <a:lnTo>
                  <a:pt x="350533" y="499987"/>
                </a:lnTo>
                <a:lnTo>
                  <a:pt x="310493" y="521216"/>
                </a:lnTo>
                <a:lnTo>
                  <a:pt x="265100" y="534746"/>
                </a:lnTo>
                <a:lnTo>
                  <a:pt x="215646" y="539496"/>
                </a:lnTo>
                <a:lnTo>
                  <a:pt x="166191" y="534746"/>
                </a:lnTo>
                <a:lnTo>
                  <a:pt x="120798" y="521216"/>
                </a:lnTo>
                <a:lnTo>
                  <a:pt x="80758" y="499987"/>
                </a:lnTo>
                <a:lnTo>
                  <a:pt x="47366" y="472137"/>
                </a:lnTo>
                <a:lnTo>
                  <a:pt x="21913" y="438747"/>
                </a:lnTo>
                <a:lnTo>
                  <a:pt x="5693" y="400896"/>
                </a:lnTo>
                <a:lnTo>
                  <a:pt x="0" y="35966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3572255" y="3813809"/>
            <a:ext cx="661035" cy="704850"/>
            <a:chOff x="3572255" y="3813809"/>
            <a:chExt cx="661035" cy="704850"/>
          </a:xfrm>
        </p:grpSpPr>
        <p:sp>
          <p:nvSpPr>
            <p:cNvPr id="16" name="object 16" descr=""/>
            <p:cNvSpPr/>
            <p:nvPr/>
          </p:nvSpPr>
          <p:spPr>
            <a:xfrm>
              <a:off x="4016501" y="4293869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5" h="0">
                  <a:moveTo>
                    <a:pt x="216408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729989" y="4083557"/>
              <a:ext cx="288290" cy="421005"/>
            </a:xfrm>
            <a:custGeom>
              <a:avLst/>
              <a:gdLst/>
              <a:ahLst/>
              <a:cxnLst/>
              <a:rect l="l" t="t" r="r" b="b"/>
              <a:pathLst>
                <a:path w="288289" h="421004">
                  <a:moveTo>
                    <a:pt x="288036" y="0"/>
                  </a:moveTo>
                  <a:lnTo>
                    <a:pt x="0" y="105156"/>
                  </a:lnTo>
                  <a:lnTo>
                    <a:pt x="0" y="315468"/>
                  </a:lnTo>
                  <a:lnTo>
                    <a:pt x="288036" y="420624"/>
                  </a:lnTo>
                  <a:lnTo>
                    <a:pt x="288036" y="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29989" y="3813809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w="0" h="360045">
                  <a:moveTo>
                    <a:pt x="0" y="0"/>
                  </a:moveTo>
                  <a:lnTo>
                    <a:pt x="0" y="359663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2255" y="3919727"/>
              <a:ext cx="315467" cy="147827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5227320" y="3619500"/>
            <a:ext cx="460375" cy="674370"/>
            <a:chOff x="5227320" y="3619500"/>
            <a:chExt cx="460375" cy="674370"/>
          </a:xfrm>
        </p:grpSpPr>
        <p:sp>
          <p:nvSpPr>
            <p:cNvPr id="21" name="object 21" descr=""/>
            <p:cNvSpPr/>
            <p:nvPr/>
          </p:nvSpPr>
          <p:spPr>
            <a:xfrm>
              <a:off x="5241798" y="3633977"/>
              <a:ext cx="431800" cy="480059"/>
            </a:xfrm>
            <a:custGeom>
              <a:avLst/>
              <a:gdLst/>
              <a:ahLst/>
              <a:cxnLst/>
              <a:rect l="l" t="t" r="r" b="b"/>
              <a:pathLst>
                <a:path w="431800" h="480060">
                  <a:moveTo>
                    <a:pt x="0" y="480060"/>
                  </a:moveTo>
                  <a:lnTo>
                    <a:pt x="431291" y="480060"/>
                  </a:lnTo>
                  <a:lnTo>
                    <a:pt x="431291" y="0"/>
                  </a:lnTo>
                  <a:lnTo>
                    <a:pt x="0" y="0"/>
                  </a:lnTo>
                  <a:lnTo>
                    <a:pt x="0" y="48006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313426" y="3691889"/>
              <a:ext cx="288290" cy="361315"/>
            </a:xfrm>
            <a:custGeom>
              <a:avLst/>
              <a:gdLst/>
              <a:ahLst/>
              <a:cxnLst/>
              <a:rect l="l" t="t" r="r" b="b"/>
              <a:pathLst>
                <a:path w="288289" h="361314">
                  <a:moveTo>
                    <a:pt x="143256" y="361188"/>
                  </a:moveTo>
                  <a:lnTo>
                    <a:pt x="143256" y="0"/>
                  </a:lnTo>
                </a:path>
                <a:path w="288289" h="361314">
                  <a:moveTo>
                    <a:pt x="288036" y="301752"/>
                  </a:moveTo>
                  <a:lnTo>
                    <a:pt x="0" y="301752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313426" y="3752850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288036" y="0"/>
                  </a:moveTo>
                  <a:lnTo>
                    <a:pt x="0" y="0"/>
                  </a:lnTo>
                  <a:lnTo>
                    <a:pt x="144018" y="24079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313426" y="3752850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0"/>
                  </a:moveTo>
                  <a:lnTo>
                    <a:pt x="144018" y="240792"/>
                  </a:lnTo>
                  <a:lnTo>
                    <a:pt x="288036" y="0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313426" y="3873245"/>
              <a:ext cx="143510" cy="421005"/>
            </a:xfrm>
            <a:custGeom>
              <a:avLst/>
              <a:gdLst/>
              <a:ahLst/>
              <a:cxnLst/>
              <a:rect l="l" t="t" r="r" b="b"/>
              <a:pathLst>
                <a:path w="143510" h="421004">
                  <a:moveTo>
                    <a:pt x="71627" y="0"/>
                  </a:moveTo>
                  <a:lnTo>
                    <a:pt x="0" y="0"/>
                  </a:lnTo>
                </a:path>
                <a:path w="143510" h="421004">
                  <a:moveTo>
                    <a:pt x="143256" y="420623"/>
                  </a:moveTo>
                  <a:lnTo>
                    <a:pt x="143256" y="240791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722876" y="4296155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 h="0">
                <a:moveTo>
                  <a:pt x="0" y="0"/>
                </a:moveTo>
                <a:lnTo>
                  <a:pt x="302513" y="0"/>
                </a:lnTo>
              </a:path>
            </a:pathLst>
          </a:custGeom>
          <a:ln w="33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5313426" y="4296155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5" h="0">
                <a:moveTo>
                  <a:pt x="0" y="0"/>
                </a:moveTo>
                <a:lnTo>
                  <a:pt x="159257" y="0"/>
                </a:lnTo>
              </a:path>
            </a:pathLst>
          </a:custGeom>
          <a:ln w="33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5313426" y="3153917"/>
            <a:ext cx="288290" cy="360045"/>
          </a:xfrm>
          <a:custGeom>
            <a:avLst/>
            <a:gdLst/>
            <a:ahLst/>
            <a:cxnLst/>
            <a:rect l="l" t="t" r="r" b="b"/>
            <a:pathLst>
              <a:path w="288289" h="360045">
                <a:moveTo>
                  <a:pt x="0" y="240030"/>
                </a:moveTo>
                <a:lnTo>
                  <a:pt x="7345" y="202228"/>
                </a:lnTo>
                <a:lnTo>
                  <a:pt x="27797" y="169389"/>
                </a:lnTo>
                <a:lnTo>
                  <a:pt x="58978" y="143487"/>
                </a:lnTo>
                <a:lnTo>
                  <a:pt x="98511" y="126498"/>
                </a:lnTo>
                <a:lnTo>
                  <a:pt x="144018" y="120395"/>
                </a:lnTo>
                <a:lnTo>
                  <a:pt x="189524" y="126498"/>
                </a:lnTo>
                <a:lnTo>
                  <a:pt x="229057" y="143487"/>
                </a:lnTo>
                <a:lnTo>
                  <a:pt x="260238" y="169389"/>
                </a:lnTo>
                <a:lnTo>
                  <a:pt x="280690" y="202228"/>
                </a:lnTo>
                <a:lnTo>
                  <a:pt x="288036" y="240030"/>
                </a:lnTo>
                <a:lnTo>
                  <a:pt x="280690" y="277831"/>
                </a:lnTo>
                <a:lnTo>
                  <a:pt x="260238" y="310670"/>
                </a:lnTo>
                <a:lnTo>
                  <a:pt x="229057" y="336572"/>
                </a:lnTo>
                <a:lnTo>
                  <a:pt x="189524" y="353561"/>
                </a:lnTo>
                <a:lnTo>
                  <a:pt x="144018" y="359663"/>
                </a:lnTo>
                <a:lnTo>
                  <a:pt x="98511" y="353561"/>
                </a:lnTo>
                <a:lnTo>
                  <a:pt x="58978" y="336572"/>
                </a:lnTo>
                <a:lnTo>
                  <a:pt x="27797" y="310670"/>
                </a:lnTo>
                <a:lnTo>
                  <a:pt x="7345" y="277831"/>
                </a:lnTo>
                <a:lnTo>
                  <a:pt x="0" y="240030"/>
                </a:lnTo>
                <a:close/>
              </a:path>
              <a:path w="288289" h="360045">
                <a:moveTo>
                  <a:pt x="0" y="119633"/>
                </a:moveTo>
                <a:lnTo>
                  <a:pt x="7345" y="81832"/>
                </a:lnTo>
                <a:lnTo>
                  <a:pt x="27797" y="48993"/>
                </a:lnTo>
                <a:lnTo>
                  <a:pt x="58978" y="23091"/>
                </a:lnTo>
                <a:lnTo>
                  <a:pt x="98511" y="6102"/>
                </a:lnTo>
                <a:lnTo>
                  <a:pt x="144018" y="0"/>
                </a:lnTo>
                <a:lnTo>
                  <a:pt x="189524" y="6102"/>
                </a:lnTo>
                <a:lnTo>
                  <a:pt x="229057" y="23091"/>
                </a:lnTo>
                <a:lnTo>
                  <a:pt x="260238" y="48993"/>
                </a:lnTo>
                <a:lnTo>
                  <a:pt x="280690" y="81832"/>
                </a:lnTo>
                <a:lnTo>
                  <a:pt x="288036" y="119633"/>
                </a:lnTo>
                <a:lnTo>
                  <a:pt x="280690" y="157435"/>
                </a:lnTo>
                <a:lnTo>
                  <a:pt x="260238" y="190274"/>
                </a:lnTo>
                <a:lnTo>
                  <a:pt x="229057" y="216176"/>
                </a:lnTo>
                <a:lnTo>
                  <a:pt x="189524" y="233165"/>
                </a:lnTo>
                <a:lnTo>
                  <a:pt x="144018" y="239268"/>
                </a:lnTo>
                <a:lnTo>
                  <a:pt x="98511" y="233165"/>
                </a:lnTo>
                <a:lnTo>
                  <a:pt x="58978" y="216176"/>
                </a:lnTo>
                <a:lnTo>
                  <a:pt x="27797" y="190274"/>
                </a:lnTo>
                <a:lnTo>
                  <a:pt x="7345" y="157435"/>
                </a:lnTo>
                <a:lnTo>
                  <a:pt x="0" y="11963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4522470" y="3033522"/>
            <a:ext cx="934719" cy="120650"/>
          </a:xfrm>
          <a:custGeom>
            <a:avLst/>
            <a:gdLst/>
            <a:ahLst/>
            <a:cxnLst/>
            <a:rect l="l" t="t" r="r" b="b"/>
            <a:pathLst>
              <a:path w="934720" h="120650">
                <a:moveTo>
                  <a:pt x="934212" y="0"/>
                </a:moveTo>
                <a:lnTo>
                  <a:pt x="0" y="0"/>
                </a:lnTo>
              </a:path>
              <a:path w="934720" h="120650">
                <a:moveTo>
                  <a:pt x="934212" y="120395"/>
                </a:moveTo>
                <a:lnTo>
                  <a:pt x="934212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5456682" y="3513582"/>
            <a:ext cx="0" cy="120650"/>
          </a:xfrm>
          <a:custGeom>
            <a:avLst/>
            <a:gdLst/>
            <a:ahLst/>
            <a:cxnLst/>
            <a:rect l="l" t="t" r="r" b="b"/>
            <a:pathLst>
              <a:path w="0" h="120650">
                <a:moveTo>
                  <a:pt x="0" y="120396"/>
                </a:move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4522470" y="2550414"/>
            <a:ext cx="934719" cy="0"/>
          </a:xfrm>
          <a:custGeom>
            <a:avLst/>
            <a:gdLst/>
            <a:ahLst/>
            <a:cxnLst/>
            <a:rect l="l" t="t" r="r" b="b"/>
            <a:pathLst>
              <a:path w="934720" h="0">
                <a:moveTo>
                  <a:pt x="934212" y="0"/>
                </a:move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 descr=""/>
          <p:cNvGrpSpPr/>
          <p:nvPr/>
        </p:nvGrpSpPr>
        <p:grpSpPr>
          <a:xfrm>
            <a:off x="5241797" y="1935479"/>
            <a:ext cx="431800" cy="615315"/>
            <a:chOff x="5241797" y="1935479"/>
            <a:chExt cx="431800" cy="615315"/>
          </a:xfrm>
        </p:grpSpPr>
        <p:sp>
          <p:nvSpPr>
            <p:cNvPr id="33" name="object 33" descr=""/>
            <p:cNvSpPr/>
            <p:nvPr/>
          </p:nvSpPr>
          <p:spPr>
            <a:xfrm>
              <a:off x="5313425" y="2070353"/>
              <a:ext cx="288290" cy="360045"/>
            </a:xfrm>
            <a:custGeom>
              <a:avLst/>
              <a:gdLst/>
              <a:ahLst/>
              <a:cxnLst/>
              <a:rect l="l" t="t" r="r" b="b"/>
              <a:pathLst>
                <a:path w="288289" h="360044">
                  <a:moveTo>
                    <a:pt x="0" y="240030"/>
                  </a:moveTo>
                  <a:lnTo>
                    <a:pt x="7345" y="202228"/>
                  </a:lnTo>
                  <a:lnTo>
                    <a:pt x="27797" y="169389"/>
                  </a:lnTo>
                  <a:lnTo>
                    <a:pt x="58978" y="143487"/>
                  </a:lnTo>
                  <a:lnTo>
                    <a:pt x="98511" y="126498"/>
                  </a:lnTo>
                  <a:lnTo>
                    <a:pt x="144018" y="120396"/>
                  </a:lnTo>
                  <a:lnTo>
                    <a:pt x="189524" y="126498"/>
                  </a:lnTo>
                  <a:lnTo>
                    <a:pt x="229057" y="143487"/>
                  </a:lnTo>
                  <a:lnTo>
                    <a:pt x="260238" y="169389"/>
                  </a:lnTo>
                  <a:lnTo>
                    <a:pt x="280690" y="202228"/>
                  </a:lnTo>
                  <a:lnTo>
                    <a:pt x="288036" y="240030"/>
                  </a:lnTo>
                  <a:lnTo>
                    <a:pt x="280690" y="277831"/>
                  </a:lnTo>
                  <a:lnTo>
                    <a:pt x="260238" y="310670"/>
                  </a:lnTo>
                  <a:lnTo>
                    <a:pt x="229057" y="336572"/>
                  </a:lnTo>
                  <a:lnTo>
                    <a:pt x="189524" y="353561"/>
                  </a:lnTo>
                  <a:lnTo>
                    <a:pt x="144018" y="359663"/>
                  </a:lnTo>
                  <a:lnTo>
                    <a:pt x="98511" y="353561"/>
                  </a:lnTo>
                  <a:lnTo>
                    <a:pt x="58978" y="336572"/>
                  </a:lnTo>
                  <a:lnTo>
                    <a:pt x="27797" y="310670"/>
                  </a:lnTo>
                  <a:lnTo>
                    <a:pt x="7345" y="277831"/>
                  </a:lnTo>
                  <a:lnTo>
                    <a:pt x="0" y="240030"/>
                  </a:lnTo>
                  <a:close/>
                </a:path>
                <a:path w="288289" h="360044">
                  <a:moveTo>
                    <a:pt x="0" y="119634"/>
                  </a:moveTo>
                  <a:lnTo>
                    <a:pt x="7345" y="81832"/>
                  </a:lnTo>
                  <a:lnTo>
                    <a:pt x="27797" y="48993"/>
                  </a:lnTo>
                  <a:lnTo>
                    <a:pt x="58978" y="23091"/>
                  </a:lnTo>
                  <a:lnTo>
                    <a:pt x="98511" y="6102"/>
                  </a:lnTo>
                  <a:lnTo>
                    <a:pt x="144018" y="0"/>
                  </a:lnTo>
                  <a:lnTo>
                    <a:pt x="189524" y="6102"/>
                  </a:lnTo>
                  <a:lnTo>
                    <a:pt x="229057" y="23091"/>
                  </a:lnTo>
                  <a:lnTo>
                    <a:pt x="260238" y="48993"/>
                  </a:lnTo>
                  <a:lnTo>
                    <a:pt x="280690" y="81832"/>
                  </a:lnTo>
                  <a:lnTo>
                    <a:pt x="288036" y="119634"/>
                  </a:lnTo>
                  <a:lnTo>
                    <a:pt x="280690" y="157435"/>
                  </a:lnTo>
                  <a:lnTo>
                    <a:pt x="260238" y="190274"/>
                  </a:lnTo>
                  <a:lnTo>
                    <a:pt x="229057" y="216176"/>
                  </a:lnTo>
                  <a:lnTo>
                    <a:pt x="189524" y="233165"/>
                  </a:lnTo>
                  <a:lnTo>
                    <a:pt x="144018" y="239268"/>
                  </a:lnTo>
                  <a:lnTo>
                    <a:pt x="98511" y="233165"/>
                  </a:lnTo>
                  <a:lnTo>
                    <a:pt x="58978" y="216176"/>
                  </a:lnTo>
                  <a:lnTo>
                    <a:pt x="27797" y="190274"/>
                  </a:lnTo>
                  <a:lnTo>
                    <a:pt x="7345" y="157435"/>
                  </a:lnTo>
                  <a:lnTo>
                    <a:pt x="0" y="11963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241797" y="1949957"/>
              <a:ext cx="431800" cy="600710"/>
            </a:xfrm>
            <a:custGeom>
              <a:avLst/>
              <a:gdLst/>
              <a:ahLst/>
              <a:cxnLst/>
              <a:rect l="l" t="t" r="r" b="b"/>
              <a:pathLst>
                <a:path w="431800" h="600710">
                  <a:moveTo>
                    <a:pt x="214884" y="120395"/>
                  </a:moveTo>
                  <a:lnTo>
                    <a:pt x="214884" y="0"/>
                  </a:lnTo>
                </a:path>
                <a:path w="431800" h="600710">
                  <a:moveTo>
                    <a:pt x="214884" y="600455"/>
                  </a:moveTo>
                  <a:lnTo>
                    <a:pt x="214884" y="480059"/>
                  </a:lnTo>
                </a:path>
                <a:path w="431800" h="600710">
                  <a:moveTo>
                    <a:pt x="431291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4522470" y="1657350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6" name="object 36" descr=""/>
          <p:cNvGrpSpPr/>
          <p:nvPr/>
        </p:nvGrpSpPr>
        <p:grpSpPr>
          <a:xfrm>
            <a:off x="3513582" y="1058417"/>
            <a:ext cx="2087880" cy="618490"/>
            <a:chOff x="3513582" y="1058417"/>
            <a:chExt cx="2087880" cy="618490"/>
          </a:xfrm>
        </p:grpSpPr>
        <p:sp>
          <p:nvSpPr>
            <p:cNvPr id="37" name="object 37" descr=""/>
            <p:cNvSpPr/>
            <p:nvPr/>
          </p:nvSpPr>
          <p:spPr>
            <a:xfrm>
              <a:off x="4522470" y="1236725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w="0" h="180340">
                  <a:moveTo>
                    <a:pt x="0" y="0"/>
                  </a:moveTo>
                  <a:lnTo>
                    <a:pt x="0" y="17983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377690" y="1416557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1"/>
                  </a:moveTo>
                  <a:lnTo>
                    <a:pt x="288036" y="240791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513582" y="1058417"/>
              <a:ext cx="2087880" cy="178435"/>
            </a:xfrm>
            <a:custGeom>
              <a:avLst/>
              <a:gdLst/>
              <a:ahLst/>
              <a:cxnLst/>
              <a:rect l="l" t="t" r="r" b="b"/>
              <a:pathLst>
                <a:path w="2087879" h="178434">
                  <a:moveTo>
                    <a:pt x="0" y="178308"/>
                  </a:moveTo>
                  <a:lnTo>
                    <a:pt x="2087879" y="178308"/>
                  </a:lnTo>
                </a:path>
                <a:path w="2087879" h="178434">
                  <a:moveTo>
                    <a:pt x="361188" y="0"/>
                  </a:moveTo>
                  <a:lnTo>
                    <a:pt x="361188" y="17830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3710940" y="697230"/>
            <a:ext cx="326390" cy="380365"/>
            <a:chOff x="3710940" y="697230"/>
            <a:chExt cx="326390" cy="380365"/>
          </a:xfrm>
        </p:grpSpPr>
        <p:sp>
          <p:nvSpPr>
            <p:cNvPr id="41" name="object 41" descr=""/>
            <p:cNvSpPr/>
            <p:nvPr/>
          </p:nvSpPr>
          <p:spPr>
            <a:xfrm>
              <a:off x="3874770" y="697230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w="0" h="12065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729990" y="81762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1"/>
                  </a:moveTo>
                  <a:lnTo>
                    <a:pt x="288036" y="240791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170170" y="1058417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4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4" name="object 44" descr=""/>
          <p:cNvGrpSpPr/>
          <p:nvPr/>
        </p:nvGrpSpPr>
        <p:grpSpPr>
          <a:xfrm>
            <a:off x="5006340" y="697230"/>
            <a:ext cx="326390" cy="380365"/>
            <a:chOff x="5006340" y="697230"/>
            <a:chExt cx="326390" cy="380365"/>
          </a:xfrm>
        </p:grpSpPr>
        <p:sp>
          <p:nvSpPr>
            <p:cNvPr id="45" name="object 45" descr=""/>
            <p:cNvSpPr/>
            <p:nvPr/>
          </p:nvSpPr>
          <p:spPr>
            <a:xfrm>
              <a:off x="5170170" y="697230"/>
              <a:ext cx="0" cy="120650"/>
            </a:xfrm>
            <a:custGeom>
              <a:avLst/>
              <a:gdLst/>
              <a:ahLst/>
              <a:cxnLst/>
              <a:rect l="l" t="t" r="r" b="b"/>
              <a:pathLst>
                <a:path w="0" h="120650">
                  <a:moveTo>
                    <a:pt x="0" y="0"/>
                  </a:moveTo>
                  <a:lnTo>
                    <a:pt x="0" y="12039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025390" y="81762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1"/>
                  </a:moveTo>
                  <a:lnTo>
                    <a:pt x="288036" y="240791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3297935" y="1536191"/>
            <a:ext cx="2662555" cy="3961129"/>
          </a:xfrm>
          <a:custGeom>
            <a:avLst/>
            <a:gdLst/>
            <a:ahLst/>
            <a:cxnLst/>
            <a:rect l="l" t="t" r="r" b="b"/>
            <a:pathLst>
              <a:path w="2662554" h="3961129">
                <a:moveTo>
                  <a:pt x="0" y="3960876"/>
                </a:moveTo>
                <a:lnTo>
                  <a:pt x="2662428" y="3960876"/>
                </a:lnTo>
                <a:lnTo>
                  <a:pt x="2662428" y="0"/>
                </a:lnTo>
                <a:lnTo>
                  <a:pt x="0" y="0"/>
                </a:lnTo>
                <a:lnTo>
                  <a:pt x="0" y="3960876"/>
                </a:lnTo>
                <a:close/>
              </a:path>
            </a:pathLst>
          </a:custGeom>
          <a:ln w="9144">
            <a:solidFill>
              <a:srgbClr val="00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3297935" y="696468"/>
            <a:ext cx="4450080" cy="780415"/>
          </a:xfrm>
          <a:custGeom>
            <a:avLst/>
            <a:gdLst/>
            <a:ahLst/>
            <a:cxnLst/>
            <a:rect l="l" t="t" r="r" b="b"/>
            <a:pathLst>
              <a:path w="4450080" h="780415">
                <a:moveTo>
                  <a:pt x="0" y="780288"/>
                </a:moveTo>
                <a:lnTo>
                  <a:pt x="2662428" y="780288"/>
                </a:lnTo>
                <a:lnTo>
                  <a:pt x="2662428" y="0"/>
                </a:lnTo>
                <a:lnTo>
                  <a:pt x="0" y="0"/>
                </a:lnTo>
                <a:lnTo>
                  <a:pt x="0" y="780288"/>
                </a:lnTo>
                <a:close/>
              </a:path>
              <a:path w="4450080" h="780415">
                <a:moveTo>
                  <a:pt x="2662428" y="368808"/>
                </a:moveTo>
                <a:lnTo>
                  <a:pt x="4450079" y="368808"/>
                </a:lnTo>
                <a:lnTo>
                  <a:pt x="4450079" y="0"/>
                </a:lnTo>
                <a:lnTo>
                  <a:pt x="2662428" y="0"/>
                </a:lnTo>
                <a:lnTo>
                  <a:pt x="2662428" y="368808"/>
                </a:lnTo>
                <a:close/>
              </a:path>
            </a:pathLst>
          </a:custGeom>
          <a:ln w="9144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5960364" y="1536191"/>
            <a:ext cx="1513840" cy="370840"/>
          </a:xfrm>
          <a:custGeom>
            <a:avLst/>
            <a:gdLst/>
            <a:ahLst/>
            <a:cxnLst/>
            <a:rect l="l" t="t" r="r" b="b"/>
            <a:pathLst>
              <a:path w="1513840" h="370839">
                <a:moveTo>
                  <a:pt x="0" y="370332"/>
                </a:moveTo>
                <a:lnTo>
                  <a:pt x="1513332" y="370332"/>
                </a:lnTo>
                <a:lnTo>
                  <a:pt x="1513332" y="0"/>
                </a:lnTo>
                <a:lnTo>
                  <a:pt x="0" y="0"/>
                </a:lnTo>
                <a:lnTo>
                  <a:pt x="0" y="370332"/>
                </a:lnTo>
                <a:close/>
              </a:path>
            </a:pathLst>
          </a:custGeom>
          <a:ln w="9144">
            <a:solidFill>
              <a:srgbClr val="00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489204" y="937260"/>
            <a:ext cx="2809240" cy="806450"/>
          </a:xfrm>
          <a:custGeom>
            <a:avLst/>
            <a:gdLst/>
            <a:ahLst/>
            <a:cxnLst/>
            <a:rect l="l" t="t" r="r" b="b"/>
            <a:pathLst>
              <a:path w="2809240" h="806450">
                <a:moveTo>
                  <a:pt x="0" y="368808"/>
                </a:moveTo>
                <a:lnTo>
                  <a:pt x="2808732" y="368808"/>
                </a:lnTo>
                <a:lnTo>
                  <a:pt x="2808732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  <a:path w="2809240" h="806450">
                <a:moveTo>
                  <a:pt x="0" y="806196"/>
                </a:moveTo>
                <a:lnTo>
                  <a:pt x="2808732" y="806196"/>
                </a:lnTo>
                <a:lnTo>
                  <a:pt x="2808732" y="406908"/>
                </a:lnTo>
                <a:lnTo>
                  <a:pt x="0" y="406908"/>
                </a:lnTo>
                <a:lnTo>
                  <a:pt x="0" y="80619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489204" y="2004060"/>
            <a:ext cx="2809240" cy="368935"/>
          </a:xfrm>
          <a:custGeom>
            <a:avLst/>
            <a:gdLst/>
            <a:ahLst/>
            <a:cxnLst/>
            <a:rect l="l" t="t" r="r" b="b"/>
            <a:pathLst>
              <a:path w="2809240" h="368935">
                <a:moveTo>
                  <a:pt x="0" y="368808"/>
                </a:moveTo>
                <a:lnTo>
                  <a:pt x="2808732" y="368808"/>
                </a:lnTo>
                <a:lnTo>
                  <a:pt x="2808732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5960364" y="2077211"/>
            <a:ext cx="2809240" cy="368935"/>
          </a:xfrm>
          <a:custGeom>
            <a:avLst/>
            <a:gdLst/>
            <a:ahLst/>
            <a:cxnLst/>
            <a:rect l="l" t="t" r="r" b="b"/>
            <a:pathLst>
              <a:path w="2809240" h="368935">
                <a:moveTo>
                  <a:pt x="0" y="368808"/>
                </a:moveTo>
                <a:lnTo>
                  <a:pt x="2808732" y="368808"/>
                </a:lnTo>
                <a:lnTo>
                  <a:pt x="2808732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489204" y="2663951"/>
            <a:ext cx="2809240" cy="368935"/>
          </a:xfrm>
          <a:custGeom>
            <a:avLst/>
            <a:gdLst/>
            <a:ahLst/>
            <a:cxnLst/>
            <a:rect l="l" t="t" r="r" b="b"/>
            <a:pathLst>
              <a:path w="2809240" h="368935">
                <a:moveTo>
                  <a:pt x="0" y="368807"/>
                </a:moveTo>
                <a:lnTo>
                  <a:pt x="2808732" y="368807"/>
                </a:lnTo>
                <a:lnTo>
                  <a:pt x="2808732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5960364" y="3144011"/>
            <a:ext cx="2809240" cy="368935"/>
          </a:xfrm>
          <a:custGeom>
            <a:avLst/>
            <a:gdLst/>
            <a:ahLst/>
            <a:cxnLst/>
            <a:rect l="l" t="t" r="r" b="b"/>
            <a:pathLst>
              <a:path w="2809240" h="368935">
                <a:moveTo>
                  <a:pt x="0" y="368807"/>
                </a:moveTo>
                <a:lnTo>
                  <a:pt x="2808732" y="368807"/>
                </a:lnTo>
                <a:lnTo>
                  <a:pt x="2808732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5960364" y="3683508"/>
            <a:ext cx="2809240" cy="368935"/>
          </a:xfrm>
          <a:custGeom>
            <a:avLst/>
            <a:gdLst/>
            <a:ahLst/>
            <a:cxnLst/>
            <a:rect l="l" t="t" r="r" b="b"/>
            <a:pathLst>
              <a:path w="2809240" h="368935">
                <a:moveTo>
                  <a:pt x="0" y="368807"/>
                </a:moveTo>
                <a:lnTo>
                  <a:pt x="2808732" y="368807"/>
                </a:lnTo>
                <a:lnTo>
                  <a:pt x="2808732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5960364" y="4177284"/>
            <a:ext cx="2809240" cy="368935"/>
          </a:xfrm>
          <a:custGeom>
            <a:avLst/>
            <a:gdLst/>
            <a:ahLst/>
            <a:cxnLst/>
            <a:rect l="l" t="t" r="r" b="b"/>
            <a:pathLst>
              <a:path w="2809240" h="368935">
                <a:moveTo>
                  <a:pt x="0" y="368808"/>
                </a:moveTo>
                <a:lnTo>
                  <a:pt x="2808732" y="368808"/>
                </a:lnTo>
                <a:lnTo>
                  <a:pt x="2808732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89204" y="3817620"/>
            <a:ext cx="2809240" cy="669290"/>
          </a:xfrm>
          <a:custGeom>
            <a:avLst/>
            <a:gdLst/>
            <a:ahLst/>
            <a:cxnLst/>
            <a:rect l="l" t="t" r="r" b="b"/>
            <a:pathLst>
              <a:path w="2809240" h="669289">
                <a:moveTo>
                  <a:pt x="0" y="368807"/>
                </a:moveTo>
                <a:lnTo>
                  <a:pt x="2808732" y="368807"/>
                </a:lnTo>
                <a:lnTo>
                  <a:pt x="2808732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  <a:path w="2809240" h="669289">
                <a:moveTo>
                  <a:pt x="0" y="669035"/>
                </a:moveTo>
                <a:lnTo>
                  <a:pt x="2808732" y="669035"/>
                </a:lnTo>
                <a:lnTo>
                  <a:pt x="2808732" y="300227"/>
                </a:lnTo>
                <a:lnTo>
                  <a:pt x="0" y="300227"/>
                </a:lnTo>
                <a:lnTo>
                  <a:pt x="0" y="669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89204" y="4823459"/>
            <a:ext cx="2809240" cy="370840"/>
          </a:xfrm>
          <a:custGeom>
            <a:avLst/>
            <a:gdLst/>
            <a:ahLst/>
            <a:cxnLst/>
            <a:rect l="l" t="t" r="r" b="b"/>
            <a:pathLst>
              <a:path w="2809240" h="370839">
                <a:moveTo>
                  <a:pt x="0" y="370331"/>
                </a:moveTo>
                <a:lnTo>
                  <a:pt x="2808732" y="370331"/>
                </a:lnTo>
                <a:lnTo>
                  <a:pt x="2808732" y="0"/>
                </a:lnTo>
                <a:lnTo>
                  <a:pt x="0" y="0"/>
                </a:lnTo>
                <a:lnTo>
                  <a:pt x="0" y="37033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3295903" y="1050163"/>
            <a:ext cx="361950" cy="138430"/>
          </a:xfrm>
          <a:custGeom>
            <a:avLst/>
            <a:gdLst/>
            <a:ahLst/>
            <a:cxnLst/>
            <a:rect l="l" t="t" r="r" b="b"/>
            <a:pathLst>
              <a:path w="361950" h="138430">
                <a:moveTo>
                  <a:pt x="287410" y="108228"/>
                </a:moveTo>
                <a:lnTo>
                  <a:pt x="277368" y="138302"/>
                </a:lnTo>
                <a:lnTo>
                  <a:pt x="361696" y="126364"/>
                </a:lnTo>
                <a:lnTo>
                  <a:pt x="347628" y="112267"/>
                </a:lnTo>
                <a:lnTo>
                  <a:pt x="299466" y="112267"/>
                </a:lnTo>
                <a:lnTo>
                  <a:pt x="287410" y="108228"/>
                </a:lnTo>
                <a:close/>
              </a:path>
              <a:path w="361950" h="138430">
                <a:moveTo>
                  <a:pt x="291441" y="96157"/>
                </a:moveTo>
                <a:lnTo>
                  <a:pt x="287410" y="108228"/>
                </a:lnTo>
                <a:lnTo>
                  <a:pt x="299466" y="112267"/>
                </a:lnTo>
                <a:lnTo>
                  <a:pt x="303530" y="100202"/>
                </a:lnTo>
                <a:lnTo>
                  <a:pt x="291441" y="96157"/>
                </a:lnTo>
                <a:close/>
              </a:path>
              <a:path w="361950" h="138430">
                <a:moveTo>
                  <a:pt x="301498" y="66039"/>
                </a:moveTo>
                <a:lnTo>
                  <a:pt x="291441" y="96157"/>
                </a:lnTo>
                <a:lnTo>
                  <a:pt x="303530" y="100202"/>
                </a:lnTo>
                <a:lnTo>
                  <a:pt x="299466" y="112267"/>
                </a:lnTo>
                <a:lnTo>
                  <a:pt x="347628" y="112267"/>
                </a:lnTo>
                <a:lnTo>
                  <a:pt x="301498" y="66039"/>
                </a:lnTo>
                <a:close/>
              </a:path>
              <a:path w="361950" h="138430">
                <a:moveTo>
                  <a:pt x="4063" y="0"/>
                </a:moveTo>
                <a:lnTo>
                  <a:pt x="0" y="11937"/>
                </a:lnTo>
                <a:lnTo>
                  <a:pt x="287410" y="108228"/>
                </a:lnTo>
                <a:lnTo>
                  <a:pt x="291441" y="96157"/>
                </a:lnTo>
                <a:lnTo>
                  <a:pt x="40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3297935" y="1377696"/>
            <a:ext cx="1007744" cy="76200"/>
          </a:xfrm>
          <a:custGeom>
            <a:avLst/>
            <a:gdLst/>
            <a:ahLst/>
            <a:cxnLst/>
            <a:rect l="l" t="t" r="r" b="b"/>
            <a:pathLst>
              <a:path w="1007745" h="76200">
                <a:moveTo>
                  <a:pt x="931163" y="0"/>
                </a:moveTo>
                <a:lnTo>
                  <a:pt x="931163" y="76200"/>
                </a:lnTo>
                <a:lnTo>
                  <a:pt x="994663" y="44450"/>
                </a:lnTo>
                <a:lnTo>
                  <a:pt x="943863" y="44450"/>
                </a:lnTo>
                <a:lnTo>
                  <a:pt x="943863" y="31750"/>
                </a:lnTo>
                <a:lnTo>
                  <a:pt x="994663" y="31750"/>
                </a:lnTo>
                <a:lnTo>
                  <a:pt x="931163" y="0"/>
                </a:lnTo>
                <a:close/>
              </a:path>
              <a:path w="1007745" h="76200">
                <a:moveTo>
                  <a:pt x="93116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931163" y="44450"/>
                </a:lnTo>
                <a:lnTo>
                  <a:pt x="931163" y="31750"/>
                </a:lnTo>
                <a:close/>
              </a:path>
              <a:path w="1007745" h="76200">
                <a:moveTo>
                  <a:pt x="994663" y="31750"/>
                </a:moveTo>
                <a:lnTo>
                  <a:pt x="943863" y="31750"/>
                </a:lnTo>
                <a:lnTo>
                  <a:pt x="943863" y="44450"/>
                </a:lnTo>
                <a:lnTo>
                  <a:pt x="994663" y="44450"/>
                </a:lnTo>
                <a:lnTo>
                  <a:pt x="1007363" y="38100"/>
                </a:lnTo>
                <a:lnTo>
                  <a:pt x="994663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3297935" y="2100072"/>
            <a:ext cx="862965" cy="76200"/>
          </a:xfrm>
          <a:custGeom>
            <a:avLst/>
            <a:gdLst/>
            <a:ahLst/>
            <a:cxnLst/>
            <a:rect l="l" t="t" r="r" b="b"/>
            <a:pathLst>
              <a:path w="862964" h="76200">
                <a:moveTo>
                  <a:pt x="786384" y="0"/>
                </a:moveTo>
                <a:lnTo>
                  <a:pt x="786384" y="76200"/>
                </a:lnTo>
                <a:lnTo>
                  <a:pt x="849884" y="44450"/>
                </a:lnTo>
                <a:lnTo>
                  <a:pt x="799084" y="44450"/>
                </a:lnTo>
                <a:lnTo>
                  <a:pt x="799084" y="31750"/>
                </a:lnTo>
                <a:lnTo>
                  <a:pt x="849884" y="31750"/>
                </a:lnTo>
                <a:lnTo>
                  <a:pt x="786384" y="0"/>
                </a:lnTo>
                <a:close/>
              </a:path>
              <a:path w="862964" h="76200">
                <a:moveTo>
                  <a:pt x="78638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786384" y="44450"/>
                </a:lnTo>
                <a:lnTo>
                  <a:pt x="786384" y="31750"/>
                </a:lnTo>
                <a:close/>
              </a:path>
              <a:path w="862964" h="76200">
                <a:moveTo>
                  <a:pt x="849884" y="31750"/>
                </a:moveTo>
                <a:lnTo>
                  <a:pt x="799084" y="31750"/>
                </a:lnTo>
                <a:lnTo>
                  <a:pt x="799084" y="44450"/>
                </a:lnTo>
                <a:lnTo>
                  <a:pt x="849884" y="44450"/>
                </a:lnTo>
                <a:lnTo>
                  <a:pt x="862584" y="38100"/>
                </a:lnTo>
                <a:lnTo>
                  <a:pt x="84988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297935" y="2759964"/>
            <a:ext cx="1007744" cy="76200"/>
          </a:xfrm>
          <a:custGeom>
            <a:avLst/>
            <a:gdLst/>
            <a:ahLst/>
            <a:cxnLst/>
            <a:rect l="l" t="t" r="r" b="b"/>
            <a:pathLst>
              <a:path w="1007745" h="76200">
                <a:moveTo>
                  <a:pt x="931163" y="0"/>
                </a:moveTo>
                <a:lnTo>
                  <a:pt x="931163" y="76200"/>
                </a:lnTo>
                <a:lnTo>
                  <a:pt x="994663" y="44450"/>
                </a:lnTo>
                <a:lnTo>
                  <a:pt x="943863" y="44450"/>
                </a:lnTo>
                <a:lnTo>
                  <a:pt x="943863" y="31750"/>
                </a:lnTo>
                <a:lnTo>
                  <a:pt x="994663" y="31750"/>
                </a:lnTo>
                <a:lnTo>
                  <a:pt x="931163" y="0"/>
                </a:lnTo>
                <a:close/>
              </a:path>
              <a:path w="1007745" h="76200">
                <a:moveTo>
                  <a:pt x="93116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931163" y="44450"/>
                </a:lnTo>
                <a:lnTo>
                  <a:pt x="931163" y="31750"/>
                </a:lnTo>
                <a:close/>
              </a:path>
              <a:path w="1007745" h="76200">
                <a:moveTo>
                  <a:pt x="994663" y="31750"/>
                </a:moveTo>
                <a:lnTo>
                  <a:pt x="943863" y="31750"/>
                </a:lnTo>
                <a:lnTo>
                  <a:pt x="943863" y="44450"/>
                </a:lnTo>
                <a:lnTo>
                  <a:pt x="994663" y="44450"/>
                </a:lnTo>
                <a:lnTo>
                  <a:pt x="1007363" y="38100"/>
                </a:lnTo>
                <a:lnTo>
                  <a:pt x="994663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3" name="object 6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97935" y="3959352"/>
            <a:ext cx="214884" cy="76200"/>
          </a:xfrm>
          <a:prstGeom prst="rect">
            <a:avLst/>
          </a:prstGeom>
        </p:spPr>
      </p:pic>
      <p:sp>
        <p:nvSpPr>
          <p:cNvPr id="64" name="object 64" descr=""/>
          <p:cNvSpPr/>
          <p:nvPr/>
        </p:nvSpPr>
        <p:spPr>
          <a:xfrm>
            <a:off x="3297936" y="4198620"/>
            <a:ext cx="862965" cy="196850"/>
          </a:xfrm>
          <a:custGeom>
            <a:avLst/>
            <a:gdLst/>
            <a:ahLst/>
            <a:cxnLst/>
            <a:rect l="l" t="t" r="r" b="b"/>
            <a:pathLst>
              <a:path w="862964" h="196850">
                <a:moveTo>
                  <a:pt x="359664" y="38100"/>
                </a:moveTo>
                <a:lnTo>
                  <a:pt x="346964" y="31750"/>
                </a:lnTo>
                <a:lnTo>
                  <a:pt x="283464" y="0"/>
                </a:lnTo>
                <a:lnTo>
                  <a:pt x="283464" y="31750"/>
                </a:lnTo>
                <a:lnTo>
                  <a:pt x="0" y="31750"/>
                </a:lnTo>
                <a:lnTo>
                  <a:pt x="0" y="44450"/>
                </a:lnTo>
                <a:lnTo>
                  <a:pt x="283464" y="44450"/>
                </a:lnTo>
                <a:lnTo>
                  <a:pt x="283464" y="76200"/>
                </a:lnTo>
                <a:lnTo>
                  <a:pt x="346964" y="44450"/>
                </a:lnTo>
                <a:lnTo>
                  <a:pt x="359664" y="38100"/>
                </a:lnTo>
                <a:close/>
              </a:path>
              <a:path w="862964" h="196850">
                <a:moveTo>
                  <a:pt x="862584" y="158496"/>
                </a:moveTo>
                <a:lnTo>
                  <a:pt x="849884" y="152146"/>
                </a:lnTo>
                <a:lnTo>
                  <a:pt x="786384" y="120396"/>
                </a:lnTo>
                <a:lnTo>
                  <a:pt x="786384" y="152146"/>
                </a:lnTo>
                <a:lnTo>
                  <a:pt x="0" y="152146"/>
                </a:lnTo>
                <a:lnTo>
                  <a:pt x="0" y="164846"/>
                </a:lnTo>
                <a:lnTo>
                  <a:pt x="786384" y="164846"/>
                </a:lnTo>
                <a:lnTo>
                  <a:pt x="786384" y="196596"/>
                </a:lnTo>
                <a:lnTo>
                  <a:pt x="849884" y="164846"/>
                </a:lnTo>
                <a:lnTo>
                  <a:pt x="862584" y="1584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3297935" y="4919471"/>
            <a:ext cx="1007744" cy="76200"/>
          </a:xfrm>
          <a:custGeom>
            <a:avLst/>
            <a:gdLst/>
            <a:ahLst/>
            <a:cxnLst/>
            <a:rect l="l" t="t" r="r" b="b"/>
            <a:pathLst>
              <a:path w="1007745" h="76200">
                <a:moveTo>
                  <a:pt x="931163" y="0"/>
                </a:moveTo>
                <a:lnTo>
                  <a:pt x="931163" y="76199"/>
                </a:lnTo>
                <a:lnTo>
                  <a:pt x="994663" y="44449"/>
                </a:lnTo>
                <a:lnTo>
                  <a:pt x="943863" y="44449"/>
                </a:lnTo>
                <a:lnTo>
                  <a:pt x="943863" y="31749"/>
                </a:lnTo>
                <a:lnTo>
                  <a:pt x="994663" y="31749"/>
                </a:lnTo>
                <a:lnTo>
                  <a:pt x="931163" y="0"/>
                </a:lnTo>
                <a:close/>
              </a:path>
              <a:path w="1007745" h="76200">
                <a:moveTo>
                  <a:pt x="931163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931163" y="44449"/>
                </a:lnTo>
                <a:lnTo>
                  <a:pt x="931163" y="31749"/>
                </a:lnTo>
                <a:close/>
              </a:path>
              <a:path w="1007745" h="76200">
                <a:moveTo>
                  <a:pt x="994663" y="31749"/>
                </a:moveTo>
                <a:lnTo>
                  <a:pt x="943863" y="31749"/>
                </a:lnTo>
                <a:lnTo>
                  <a:pt x="943863" y="44449"/>
                </a:lnTo>
                <a:lnTo>
                  <a:pt x="994663" y="44449"/>
                </a:lnTo>
                <a:lnTo>
                  <a:pt x="1007363" y="38099"/>
                </a:lnTo>
                <a:lnTo>
                  <a:pt x="994663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5384291" y="4319015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576579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576579" h="76200">
                <a:moveTo>
                  <a:pt x="57607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6072" y="44450"/>
                </a:lnTo>
                <a:lnTo>
                  <a:pt x="5760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5025390" y="4178046"/>
            <a:ext cx="288290" cy="241300"/>
          </a:xfrm>
          <a:custGeom>
            <a:avLst/>
            <a:gdLst/>
            <a:ahLst/>
            <a:cxnLst/>
            <a:rect l="l" t="t" r="r" b="b"/>
            <a:pathLst>
              <a:path w="288289" h="241300">
                <a:moveTo>
                  <a:pt x="0" y="240791"/>
                </a:moveTo>
                <a:lnTo>
                  <a:pt x="288036" y="240791"/>
                </a:lnTo>
                <a:lnTo>
                  <a:pt x="288036" y="0"/>
                </a:lnTo>
                <a:lnTo>
                  <a:pt x="0" y="0"/>
                </a:lnTo>
                <a:lnTo>
                  <a:pt x="0" y="240791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8" name="object 6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45479" y="3779520"/>
            <a:ext cx="214884" cy="76200"/>
          </a:xfrm>
          <a:prstGeom prst="rect">
            <a:avLst/>
          </a:prstGeom>
        </p:spPr>
      </p:pic>
      <p:sp>
        <p:nvSpPr>
          <p:cNvPr id="69" name="object 69" descr=""/>
          <p:cNvSpPr/>
          <p:nvPr/>
        </p:nvSpPr>
        <p:spPr>
          <a:xfrm>
            <a:off x="5673852" y="3240023"/>
            <a:ext cx="287020" cy="76200"/>
          </a:xfrm>
          <a:custGeom>
            <a:avLst/>
            <a:gdLst/>
            <a:ahLst/>
            <a:cxnLst/>
            <a:rect l="l" t="t" r="r" b="b"/>
            <a:pathLst>
              <a:path w="287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87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87020" h="76200">
                <a:moveTo>
                  <a:pt x="2865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86512" y="44450"/>
                </a:lnTo>
                <a:lnTo>
                  <a:pt x="2865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5673852" y="2159507"/>
            <a:ext cx="287020" cy="76200"/>
          </a:xfrm>
          <a:custGeom>
            <a:avLst/>
            <a:gdLst/>
            <a:ahLst/>
            <a:cxnLst/>
            <a:rect l="l" t="t" r="r" b="b"/>
            <a:pathLst>
              <a:path w="287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87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87020" h="76200">
                <a:moveTo>
                  <a:pt x="2865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86512" y="44450"/>
                </a:lnTo>
                <a:lnTo>
                  <a:pt x="2865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443611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Partes</a:t>
            </a:r>
            <a:r>
              <a:rPr dirty="0" sz="1900" spc="35"/>
              <a:t> </a:t>
            </a:r>
            <a:r>
              <a:rPr dirty="0" sz="1900"/>
              <a:t>típicas</a:t>
            </a:r>
            <a:r>
              <a:rPr dirty="0" sz="1900" spc="35"/>
              <a:t> </a:t>
            </a:r>
            <a:r>
              <a:rPr dirty="0" sz="1900" spc="50"/>
              <a:t>de</a:t>
            </a:r>
            <a:r>
              <a:rPr dirty="0" sz="1900" spc="35"/>
              <a:t> </a:t>
            </a:r>
            <a:r>
              <a:rPr dirty="0" sz="1900" spc="70"/>
              <a:t>una</a:t>
            </a:r>
            <a:r>
              <a:rPr dirty="0" sz="1900" spc="35"/>
              <a:t> </a:t>
            </a:r>
            <a:r>
              <a:rPr dirty="0" sz="1900" spc="75"/>
              <a:t>planta</a:t>
            </a:r>
            <a:r>
              <a:rPr dirty="0" sz="1900" spc="35"/>
              <a:t> </a:t>
            </a:r>
            <a:r>
              <a:rPr dirty="0" sz="1900" spc="50"/>
              <a:t>de</a:t>
            </a:r>
            <a:r>
              <a:rPr dirty="0" sz="1900" spc="35"/>
              <a:t> </a:t>
            </a:r>
            <a:r>
              <a:rPr dirty="0" sz="1900" spc="-10"/>
              <a:t>energía</a:t>
            </a:r>
            <a:endParaRPr sz="1900"/>
          </a:p>
        </p:txBody>
      </p:sp>
      <p:sp>
        <p:nvSpPr>
          <p:cNvPr id="84" name="object 8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5" name="object 8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8</a:t>
            </a:r>
          </a:p>
        </p:txBody>
      </p:sp>
      <p:sp>
        <p:nvSpPr>
          <p:cNvPr id="72" name="object 72" descr=""/>
          <p:cNvSpPr txBox="1"/>
          <p:nvPr/>
        </p:nvSpPr>
        <p:spPr>
          <a:xfrm>
            <a:off x="6040628" y="762127"/>
            <a:ext cx="139001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Arial Unicode MS"/>
                <a:cs typeface="Arial Unicode MS"/>
              </a:rPr>
              <a:t>Subestación</a:t>
            </a:r>
            <a:r>
              <a:rPr dirty="0" sz="1500" spc="2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AT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567639" y="1047369"/>
            <a:ext cx="2380615" cy="638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Arial Unicode MS"/>
                <a:cs typeface="Arial Unicode MS"/>
              </a:rPr>
              <a:t>Barra</a:t>
            </a:r>
            <a:r>
              <a:rPr dirty="0" sz="1150" spc="18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colectora</a:t>
            </a:r>
            <a:r>
              <a:rPr dirty="0" sz="1150" spc="18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18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subestación</a:t>
            </a:r>
            <a:r>
              <a:rPr dirty="0" sz="1150" spc="185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HV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1400" spc="-55">
                <a:latin typeface="Arial Unicode MS"/>
                <a:cs typeface="Arial Unicode MS"/>
              </a:rPr>
              <a:t>AT</a:t>
            </a:r>
            <a:r>
              <a:rPr dirty="0" sz="1400" spc="-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-</a:t>
            </a:r>
            <a:r>
              <a:rPr dirty="0" sz="1400" spc="-40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Interruptor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040628" y="1653285"/>
            <a:ext cx="11791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Unicode MS"/>
                <a:cs typeface="Arial Unicode MS"/>
              </a:rPr>
              <a:t>Planta</a:t>
            </a:r>
            <a:r>
              <a:rPr dirty="0" sz="1100" spc="7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energía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567639" y="2113788"/>
            <a:ext cx="169862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45">
                <a:latin typeface="Arial Unicode MS"/>
                <a:cs typeface="Arial Unicode MS"/>
              </a:rPr>
              <a:t>Transformador</a:t>
            </a:r>
            <a:r>
              <a:rPr dirty="0" sz="1150" spc="-10">
                <a:latin typeface="Arial Unicode MS"/>
                <a:cs typeface="Arial Unicode MS"/>
              </a:rPr>
              <a:t> principal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6505702" y="2142235"/>
            <a:ext cx="21043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60">
                <a:latin typeface="Arial Unicode MS"/>
                <a:cs typeface="Arial Unicode MS"/>
              </a:rPr>
              <a:t>Transformador</a:t>
            </a:r>
            <a:r>
              <a:rPr dirty="0" sz="1500" spc="-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Auxiliar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567639" y="2767710"/>
            <a:ext cx="18522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75">
                <a:latin typeface="Arial Unicode MS"/>
                <a:cs typeface="Arial Unicode MS"/>
              </a:rPr>
              <a:t>Interruptor</a:t>
            </a:r>
            <a:r>
              <a:rPr dirty="0" sz="1200" spc="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generador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6378955" y="3241675"/>
            <a:ext cx="2233295" cy="758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4769">
              <a:lnSpc>
                <a:spcPct val="100000"/>
              </a:lnSpc>
              <a:spcBef>
                <a:spcPts val="100"/>
              </a:spcBef>
            </a:pPr>
            <a:r>
              <a:rPr dirty="0" sz="1250" spc="50">
                <a:latin typeface="Arial Unicode MS"/>
                <a:cs typeface="Arial Unicode MS"/>
              </a:rPr>
              <a:t>Transformador</a:t>
            </a:r>
            <a:r>
              <a:rPr dirty="0" sz="1250" spc="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excitación</a:t>
            </a:r>
            <a:endParaRPr sz="12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</a:pPr>
            <a:r>
              <a:rPr dirty="0" sz="1350">
                <a:latin typeface="Arial Unicode MS"/>
                <a:cs typeface="Arial Unicode MS"/>
              </a:rPr>
              <a:t>Sistema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excitación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567639" y="3921632"/>
            <a:ext cx="1308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Unicode MS"/>
                <a:cs typeface="Arial Unicode MS"/>
              </a:rPr>
              <a:t>válvula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turbina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567639" y="4183760"/>
            <a:ext cx="19735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Arial Unicode MS"/>
                <a:cs typeface="Arial Unicode MS"/>
              </a:rPr>
              <a:t>Generador</a:t>
            </a:r>
            <a:r>
              <a:rPr dirty="0" sz="1500" spc="2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2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turbina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4425188" y="4295902"/>
            <a:ext cx="399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 Unicode MS"/>
                <a:cs typeface="Arial Unicode MS"/>
              </a:rPr>
              <a:t>GRAMO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6597142" y="4230827"/>
            <a:ext cx="19532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60">
                <a:latin typeface="Arial Unicode MS"/>
                <a:cs typeface="Arial Unicode MS"/>
              </a:rPr>
              <a:t>Disyuntor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campo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567639" y="4953812"/>
            <a:ext cx="15817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Sistema</a:t>
            </a:r>
            <a:r>
              <a:rPr dirty="0" sz="1000" spc="5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5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puesta</a:t>
            </a:r>
            <a:r>
              <a:rPr dirty="0" sz="1000" spc="6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a</a:t>
            </a:r>
            <a:r>
              <a:rPr dirty="0" sz="1000" spc="5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tierra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23900" y="2193798"/>
            <a:ext cx="638810" cy="2479040"/>
            <a:chOff x="723900" y="2193798"/>
            <a:chExt cx="638810" cy="2479040"/>
          </a:xfrm>
        </p:grpSpPr>
        <p:sp>
          <p:nvSpPr>
            <p:cNvPr id="3" name="object 3" descr=""/>
            <p:cNvSpPr/>
            <p:nvPr/>
          </p:nvSpPr>
          <p:spPr>
            <a:xfrm>
              <a:off x="1041654" y="2193798"/>
              <a:ext cx="0" cy="2333625"/>
            </a:xfrm>
            <a:custGeom>
              <a:avLst/>
              <a:gdLst/>
              <a:ahLst/>
              <a:cxnLst/>
              <a:rect l="l" t="t" r="r" b="b"/>
              <a:pathLst>
                <a:path w="0" h="2333625">
                  <a:moveTo>
                    <a:pt x="0" y="2333243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38377" y="3126486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304800" y="0"/>
                  </a:moveTo>
                  <a:lnTo>
                    <a:pt x="255359" y="3322"/>
                  </a:lnTo>
                  <a:lnTo>
                    <a:pt x="208458" y="12941"/>
                  </a:lnTo>
                  <a:lnTo>
                    <a:pt x="164725" y="28333"/>
                  </a:lnTo>
                  <a:lnTo>
                    <a:pt x="124788" y="48975"/>
                  </a:lnTo>
                  <a:lnTo>
                    <a:pt x="89273" y="74342"/>
                  </a:lnTo>
                  <a:lnTo>
                    <a:pt x="58808" y="103912"/>
                  </a:lnTo>
                  <a:lnTo>
                    <a:pt x="34020" y="137161"/>
                  </a:lnTo>
                  <a:lnTo>
                    <a:pt x="15538" y="173565"/>
                  </a:lnTo>
                  <a:lnTo>
                    <a:pt x="3989" y="212601"/>
                  </a:lnTo>
                  <a:lnTo>
                    <a:pt x="0" y="253745"/>
                  </a:lnTo>
                  <a:lnTo>
                    <a:pt x="3989" y="294890"/>
                  </a:lnTo>
                  <a:lnTo>
                    <a:pt x="15538" y="333926"/>
                  </a:lnTo>
                  <a:lnTo>
                    <a:pt x="34020" y="370330"/>
                  </a:lnTo>
                  <a:lnTo>
                    <a:pt x="58808" y="403579"/>
                  </a:lnTo>
                  <a:lnTo>
                    <a:pt x="89273" y="433149"/>
                  </a:lnTo>
                  <a:lnTo>
                    <a:pt x="124788" y="458516"/>
                  </a:lnTo>
                  <a:lnTo>
                    <a:pt x="164725" y="479158"/>
                  </a:lnTo>
                  <a:lnTo>
                    <a:pt x="208458" y="494550"/>
                  </a:lnTo>
                  <a:lnTo>
                    <a:pt x="255359" y="504169"/>
                  </a:lnTo>
                  <a:lnTo>
                    <a:pt x="304800" y="507491"/>
                  </a:lnTo>
                  <a:lnTo>
                    <a:pt x="354240" y="504169"/>
                  </a:lnTo>
                  <a:lnTo>
                    <a:pt x="401141" y="494550"/>
                  </a:lnTo>
                  <a:lnTo>
                    <a:pt x="444874" y="479158"/>
                  </a:lnTo>
                  <a:lnTo>
                    <a:pt x="484811" y="458516"/>
                  </a:lnTo>
                  <a:lnTo>
                    <a:pt x="520326" y="433149"/>
                  </a:lnTo>
                  <a:lnTo>
                    <a:pt x="550791" y="403579"/>
                  </a:lnTo>
                  <a:lnTo>
                    <a:pt x="575579" y="370330"/>
                  </a:lnTo>
                  <a:lnTo>
                    <a:pt x="594061" y="333926"/>
                  </a:lnTo>
                  <a:lnTo>
                    <a:pt x="605610" y="294890"/>
                  </a:lnTo>
                  <a:lnTo>
                    <a:pt x="609600" y="253745"/>
                  </a:lnTo>
                  <a:lnTo>
                    <a:pt x="605610" y="212601"/>
                  </a:lnTo>
                  <a:lnTo>
                    <a:pt x="594061" y="173565"/>
                  </a:lnTo>
                  <a:lnTo>
                    <a:pt x="575579" y="137161"/>
                  </a:lnTo>
                  <a:lnTo>
                    <a:pt x="550791" y="103912"/>
                  </a:lnTo>
                  <a:lnTo>
                    <a:pt x="520326" y="74342"/>
                  </a:lnTo>
                  <a:lnTo>
                    <a:pt x="484811" y="48975"/>
                  </a:lnTo>
                  <a:lnTo>
                    <a:pt x="444874" y="28333"/>
                  </a:lnTo>
                  <a:lnTo>
                    <a:pt x="401141" y="12941"/>
                  </a:lnTo>
                  <a:lnTo>
                    <a:pt x="354240" y="332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38377" y="3126486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0" y="253745"/>
                  </a:moveTo>
                  <a:lnTo>
                    <a:pt x="3989" y="212601"/>
                  </a:lnTo>
                  <a:lnTo>
                    <a:pt x="15538" y="173565"/>
                  </a:lnTo>
                  <a:lnTo>
                    <a:pt x="34020" y="137161"/>
                  </a:lnTo>
                  <a:lnTo>
                    <a:pt x="58808" y="103912"/>
                  </a:lnTo>
                  <a:lnTo>
                    <a:pt x="89273" y="74342"/>
                  </a:lnTo>
                  <a:lnTo>
                    <a:pt x="124788" y="48975"/>
                  </a:lnTo>
                  <a:lnTo>
                    <a:pt x="164725" y="28333"/>
                  </a:lnTo>
                  <a:lnTo>
                    <a:pt x="208458" y="12941"/>
                  </a:lnTo>
                  <a:lnTo>
                    <a:pt x="255359" y="3322"/>
                  </a:lnTo>
                  <a:lnTo>
                    <a:pt x="304800" y="0"/>
                  </a:lnTo>
                  <a:lnTo>
                    <a:pt x="354240" y="3322"/>
                  </a:lnTo>
                  <a:lnTo>
                    <a:pt x="401141" y="12941"/>
                  </a:lnTo>
                  <a:lnTo>
                    <a:pt x="444874" y="28333"/>
                  </a:lnTo>
                  <a:lnTo>
                    <a:pt x="484811" y="48975"/>
                  </a:lnTo>
                  <a:lnTo>
                    <a:pt x="520326" y="74342"/>
                  </a:lnTo>
                  <a:lnTo>
                    <a:pt x="550791" y="103912"/>
                  </a:lnTo>
                  <a:lnTo>
                    <a:pt x="575579" y="137161"/>
                  </a:lnTo>
                  <a:lnTo>
                    <a:pt x="594061" y="173565"/>
                  </a:lnTo>
                  <a:lnTo>
                    <a:pt x="605610" y="212601"/>
                  </a:lnTo>
                  <a:lnTo>
                    <a:pt x="609600" y="253745"/>
                  </a:lnTo>
                  <a:lnTo>
                    <a:pt x="605610" y="294890"/>
                  </a:lnTo>
                  <a:lnTo>
                    <a:pt x="594061" y="333926"/>
                  </a:lnTo>
                  <a:lnTo>
                    <a:pt x="575579" y="370330"/>
                  </a:lnTo>
                  <a:lnTo>
                    <a:pt x="550791" y="403579"/>
                  </a:lnTo>
                  <a:lnTo>
                    <a:pt x="520326" y="433149"/>
                  </a:lnTo>
                  <a:lnTo>
                    <a:pt x="484811" y="458516"/>
                  </a:lnTo>
                  <a:lnTo>
                    <a:pt x="444874" y="479158"/>
                  </a:lnTo>
                  <a:lnTo>
                    <a:pt x="401141" y="494550"/>
                  </a:lnTo>
                  <a:lnTo>
                    <a:pt x="354240" y="504169"/>
                  </a:lnTo>
                  <a:lnTo>
                    <a:pt x="304800" y="507491"/>
                  </a:lnTo>
                  <a:lnTo>
                    <a:pt x="255359" y="504169"/>
                  </a:lnTo>
                  <a:lnTo>
                    <a:pt x="208458" y="494550"/>
                  </a:lnTo>
                  <a:lnTo>
                    <a:pt x="164725" y="479158"/>
                  </a:lnTo>
                  <a:lnTo>
                    <a:pt x="124788" y="458516"/>
                  </a:lnTo>
                  <a:lnTo>
                    <a:pt x="89273" y="433149"/>
                  </a:lnTo>
                  <a:lnTo>
                    <a:pt x="58808" y="403579"/>
                  </a:lnTo>
                  <a:lnTo>
                    <a:pt x="34020" y="370330"/>
                  </a:lnTo>
                  <a:lnTo>
                    <a:pt x="15538" y="333926"/>
                  </a:lnTo>
                  <a:lnTo>
                    <a:pt x="3989" y="294890"/>
                  </a:lnTo>
                  <a:lnTo>
                    <a:pt x="0" y="253745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13815" y="3188208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4" y="5034"/>
                  </a:lnTo>
                  <a:lnTo>
                    <a:pt x="128068" y="19372"/>
                  </a:lnTo>
                  <a:lnTo>
                    <a:pt x="85623" y="41867"/>
                  </a:lnTo>
                  <a:lnTo>
                    <a:pt x="50221" y="71374"/>
                  </a:lnTo>
                  <a:lnTo>
                    <a:pt x="23235" y="106746"/>
                  </a:lnTo>
                  <a:lnTo>
                    <a:pt x="6037" y="146837"/>
                  </a:lnTo>
                  <a:lnTo>
                    <a:pt x="0" y="190500"/>
                  </a:lnTo>
                  <a:lnTo>
                    <a:pt x="6037" y="234162"/>
                  </a:lnTo>
                  <a:lnTo>
                    <a:pt x="23235" y="274253"/>
                  </a:lnTo>
                  <a:lnTo>
                    <a:pt x="50221" y="309625"/>
                  </a:lnTo>
                  <a:lnTo>
                    <a:pt x="85623" y="339132"/>
                  </a:lnTo>
                  <a:lnTo>
                    <a:pt x="128068" y="361627"/>
                  </a:lnTo>
                  <a:lnTo>
                    <a:pt x="176184" y="375965"/>
                  </a:lnTo>
                  <a:lnTo>
                    <a:pt x="228600" y="381000"/>
                  </a:lnTo>
                  <a:lnTo>
                    <a:pt x="281015" y="375965"/>
                  </a:lnTo>
                  <a:lnTo>
                    <a:pt x="329131" y="361627"/>
                  </a:lnTo>
                  <a:lnTo>
                    <a:pt x="371576" y="339132"/>
                  </a:lnTo>
                  <a:lnTo>
                    <a:pt x="406978" y="309625"/>
                  </a:lnTo>
                  <a:lnTo>
                    <a:pt x="433964" y="274253"/>
                  </a:lnTo>
                  <a:lnTo>
                    <a:pt x="451162" y="234162"/>
                  </a:lnTo>
                  <a:lnTo>
                    <a:pt x="457200" y="190500"/>
                  </a:lnTo>
                  <a:lnTo>
                    <a:pt x="451162" y="146837"/>
                  </a:lnTo>
                  <a:lnTo>
                    <a:pt x="433964" y="106746"/>
                  </a:lnTo>
                  <a:lnTo>
                    <a:pt x="406978" y="71374"/>
                  </a:lnTo>
                  <a:lnTo>
                    <a:pt x="371576" y="41867"/>
                  </a:lnTo>
                  <a:lnTo>
                    <a:pt x="329131" y="19372"/>
                  </a:lnTo>
                  <a:lnTo>
                    <a:pt x="281015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13815" y="3188208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7" y="146837"/>
                  </a:lnTo>
                  <a:lnTo>
                    <a:pt x="23235" y="106746"/>
                  </a:lnTo>
                  <a:lnTo>
                    <a:pt x="50221" y="71374"/>
                  </a:lnTo>
                  <a:lnTo>
                    <a:pt x="85623" y="41867"/>
                  </a:lnTo>
                  <a:lnTo>
                    <a:pt x="128068" y="19372"/>
                  </a:lnTo>
                  <a:lnTo>
                    <a:pt x="176184" y="5034"/>
                  </a:lnTo>
                  <a:lnTo>
                    <a:pt x="228600" y="0"/>
                  </a:lnTo>
                  <a:lnTo>
                    <a:pt x="281015" y="5034"/>
                  </a:lnTo>
                  <a:lnTo>
                    <a:pt x="329131" y="19372"/>
                  </a:lnTo>
                  <a:lnTo>
                    <a:pt x="371576" y="41867"/>
                  </a:lnTo>
                  <a:lnTo>
                    <a:pt x="406978" y="71374"/>
                  </a:lnTo>
                  <a:lnTo>
                    <a:pt x="433964" y="106746"/>
                  </a:lnTo>
                  <a:lnTo>
                    <a:pt x="451162" y="146837"/>
                  </a:lnTo>
                  <a:lnTo>
                    <a:pt x="457200" y="190500"/>
                  </a:lnTo>
                  <a:lnTo>
                    <a:pt x="451162" y="234162"/>
                  </a:lnTo>
                  <a:lnTo>
                    <a:pt x="433964" y="274253"/>
                  </a:lnTo>
                  <a:lnTo>
                    <a:pt x="406978" y="309625"/>
                  </a:lnTo>
                  <a:lnTo>
                    <a:pt x="371576" y="339132"/>
                  </a:lnTo>
                  <a:lnTo>
                    <a:pt x="329131" y="361627"/>
                  </a:lnTo>
                  <a:lnTo>
                    <a:pt x="281015" y="375965"/>
                  </a:lnTo>
                  <a:lnTo>
                    <a:pt x="228600" y="381000"/>
                  </a:lnTo>
                  <a:lnTo>
                    <a:pt x="176184" y="375965"/>
                  </a:lnTo>
                  <a:lnTo>
                    <a:pt x="128068" y="361627"/>
                  </a:lnTo>
                  <a:lnTo>
                    <a:pt x="85623" y="339132"/>
                  </a:lnTo>
                  <a:lnTo>
                    <a:pt x="50221" y="309625"/>
                  </a:lnTo>
                  <a:lnTo>
                    <a:pt x="23235" y="274253"/>
                  </a:lnTo>
                  <a:lnTo>
                    <a:pt x="6037" y="234162"/>
                  </a:lnTo>
                  <a:lnTo>
                    <a:pt x="0" y="1905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14577" y="3870198"/>
              <a:ext cx="457200" cy="783590"/>
            </a:xfrm>
            <a:custGeom>
              <a:avLst/>
              <a:gdLst/>
              <a:ahLst/>
              <a:cxnLst/>
              <a:rect l="l" t="t" r="r" b="b"/>
              <a:pathLst>
                <a:path w="457200" h="783589">
                  <a:moveTo>
                    <a:pt x="0" y="128015"/>
                  </a:moveTo>
                  <a:lnTo>
                    <a:pt x="0" y="0"/>
                  </a:lnTo>
                </a:path>
                <a:path w="457200" h="783589">
                  <a:moveTo>
                    <a:pt x="457200" y="128015"/>
                  </a:moveTo>
                  <a:lnTo>
                    <a:pt x="457200" y="0"/>
                  </a:lnTo>
                </a:path>
                <a:path w="457200" h="783589">
                  <a:moveTo>
                    <a:pt x="0" y="128015"/>
                  </a:moveTo>
                  <a:lnTo>
                    <a:pt x="457200" y="128015"/>
                  </a:lnTo>
                </a:path>
                <a:path w="457200" h="783589">
                  <a:moveTo>
                    <a:pt x="0" y="656843"/>
                  </a:moveTo>
                  <a:lnTo>
                    <a:pt x="457200" y="656843"/>
                  </a:lnTo>
                </a:path>
                <a:path w="457200" h="783589">
                  <a:moveTo>
                    <a:pt x="76200" y="719327"/>
                  </a:moveTo>
                  <a:lnTo>
                    <a:pt x="381000" y="719327"/>
                  </a:lnTo>
                </a:path>
                <a:path w="457200" h="783589">
                  <a:moveTo>
                    <a:pt x="152400" y="783335"/>
                  </a:moveTo>
                  <a:lnTo>
                    <a:pt x="304800" y="78333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66215" y="4105655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152400" y="0"/>
                  </a:moveTo>
                  <a:lnTo>
                    <a:pt x="0" y="0"/>
                  </a:lnTo>
                  <a:lnTo>
                    <a:pt x="0" y="316992"/>
                  </a:lnTo>
                  <a:lnTo>
                    <a:pt x="152400" y="3169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66215" y="4105655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0" y="316992"/>
                  </a:moveTo>
                  <a:lnTo>
                    <a:pt x="152400" y="316992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69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04315" y="3997452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98397" y="2561082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90" h="241300">
                  <a:moveTo>
                    <a:pt x="288035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8035" y="240792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98397" y="2561082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90" h="241300">
                  <a:moveTo>
                    <a:pt x="0" y="240792"/>
                  </a:moveTo>
                  <a:lnTo>
                    <a:pt x="288035" y="240792"/>
                  </a:lnTo>
                  <a:lnTo>
                    <a:pt x="288035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826769" y="1652777"/>
            <a:ext cx="431800" cy="539750"/>
          </a:xfrm>
          <a:custGeom>
            <a:avLst/>
            <a:gdLst/>
            <a:ahLst/>
            <a:cxnLst/>
            <a:rect l="l" t="t" r="r" b="b"/>
            <a:pathLst>
              <a:path w="431800" h="539750">
                <a:moveTo>
                  <a:pt x="0" y="179832"/>
                </a:moveTo>
                <a:lnTo>
                  <a:pt x="5695" y="138599"/>
                </a:lnTo>
                <a:lnTo>
                  <a:pt x="21918" y="100748"/>
                </a:lnTo>
                <a:lnTo>
                  <a:pt x="47374" y="67358"/>
                </a:lnTo>
                <a:lnTo>
                  <a:pt x="80769" y="39508"/>
                </a:lnTo>
                <a:lnTo>
                  <a:pt x="120809" y="18279"/>
                </a:lnTo>
                <a:lnTo>
                  <a:pt x="166199" y="4749"/>
                </a:lnTo>
                <a:lnTo>
                  <a:pt x="215646" y="0"/>
                </a:lnTo>
                <a:lnTo>
                  <a:pt x="265092" y="4749"/>
                </a:lnTo>
                <a:lnTo>
                  <a:pt x="310482" y="18279"/>
                </a:lnTo>
                <a:lnTo>
                  <a:pt x="350522" y="39508"/>
                </a:lnTo>
                <a:lnTo>
                  <a:pt x="383917" y="67358"/>
                </a:lnTo>
                <a:lnTo>
                  <a:pt x="409373" y="100748"/>
                </a:lnTo>
                <a:lnTo>
                  <a:pt x="425596" y="138599"/>
                </a:lnTo>
                <a:lnTo>
                  <a:pt x="431292" y="179832"/>
                </a:lnTo>
                <a:lnTo>
                  <a:pt x="425596" y="221064"/>
                </a:lnTo>
                <a:lnTo>
                  <a:pt x="409373" y="258915"/>
                </a:lnTo>
                <a:lnTo>
                  <a:pt x="383917" y="292305"/>
                </a:lnTo>
                <a:lnTo>
                  <a:pt x="350522" y="320155"/>
                </a:lnTo>
                <a:lnTo>
                  <a:pt x="310482" y="341384"/>
                </a:lnTo>
                <a:lnTo>
                  <a:pt x="265092" y="354914"/>
                </a:lnTo>
                <a:lnTo>
                  <a:pt x="215646" y="359663"/>
                </a:lnTo>
                <a:lnTo>
                  <a:pt x="166199" y="354914"/>
                </a:lnTo>
                <a:lnTo>
                  <a:pt x="120809" y="341384"/>
                </a:lnTo>
                <a:lnTo>
                  <a:pt x="80769" y="320155"/>
                </a:lnTo>
                <a:lnTo>
                  <a:pt x="47374" y="292305"/>
                </a:lnTo>
                <a:lnTo>
                  <a:pt x="21918" y="258915"/>
                </a:lnTo>
                <a:lnTo>
                  <a:pt x="5695" y="221064"/>
                </a:lnTo>
                <a:lnTo>
                  <a:pt x="0" y="179832"/>
                </a:lnTo>
                <a:close/>
              </a:path>
              <a:path w="431800" h="539750">
                <a:moveTo>
                  <a:pt x="0" y="359663"/>
                </a:moveTo>
                <a:lnTo>
                  <a:pt x="5695" y="318431"/>
                </a:lnTo>
                <a:lnTo>
                  <a:pt x="21918" y="280580"/>
                </a:lnTo>
                <a:lnTo>
                  <a:pt x="47374" y="247190"/>
                </a:lnTo>
                <a:lnTo>
                  <a:pt x="80769" y="219340"/>
                </a:lnTo>
                <a:lnTo>
                  <a:pt x="120809" y="198111"/>
                </a:lnTo>
                <a:lnTo>
                  <a:pt x="166199" y="184581"/>
                </a:lnTo>
                <a:lnTo>
                  <a:pt x="215646" y="179832"/>
                </a:lnTo>
                <a:lnTo>
                  <a:pt x="265092" y="184581"/>
                </a:lnTo>
                <a:lnTo>
                  <a:pt x="310482" y="198111"/>
                </a:lnTo>
                <a:lnTo>
                  <a:pt x="350522" y="219340"/>
                </a:lnTo>
                <a:lnTo>
                  <a:pt x="383917" y="247190"/>
                </a:lnTo>
                <a:lnTo>
                  <a:pt x="409373" y="280580"/>
                </a:lnTo>
                <a:lnTo>
                  <a:pt x="425596" y="318431"/>
                </a:lnTo>
                <a:lnTo>
                  <a:pt x="431292" y="359663"/>
                </a:lnTo>
                <a:lnTo>
                  <a:pt x="425596" y="400896"/>
                </a:lnTo>
                <a:lnTo>
                  <a:pt x="409373" y="438747"/>
                </a:lnTo>
                <a:lnTo>
                  <a:pt x="383917" y="472137"/>
                </a:lnTo>
                <a:lnTo>
                  <a:pt x="350522" y="499987"/>
                </a:lnTo>
                <a:lnTo>
                  <a:pt x="310482" y="521216"/>
                </a:lnTo>
                <a:lnTo>
                  <a:pt x="265092" y="534746"/>
                </a:lnTo>
                <a:lnTo>
                  <a:pt x="215646" y="539496"/>
                </a:lnTo>
                <a:lnTo>
                  <a:pt x="166199" y="534746"/>
                </a:lnTo>
                <a:lnTo>
                  <a:pt x="120809" y="521216"/>
                </a:lnTo>
                <a:lnTo>
                  <a:pt x="80769" y="499987"/>
                </a:lnTo>
                <a:lnTo>
                  <a:pt x="47374" y="472137"/>
                </a:lnTo>
                <a:lnTo>
                  <a:pt x="21918" y="438747"/>
                </a:lnTo>
                <a:lnTo>
                  <a:pt x="5695" y="400896"/>
                </a:lnTo>
                <a:lnTo>
                  <a:pt x="0" y="35966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041653" y="2372105"/>
            <a:ext cx="935990" cy="0"/>
          </a:xfrm>
          <a:custGeom>
            <a:avLst/>
            <a:gdLst/>
            <a:ahLst/>
            <a:cxnLst/>
            <a:rect l="l" t="t" r="r" b="b"/>
            <a:pathLst>
              <a:path w="935989" h="0">
                <a:moveTo>
                  <a:pt x="935735" y="0"/>
                </a:move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1760982" y="2381250"/>
            <a:ext cx="433070" cy="615315"/>
            <a:chOff x="1760982" y="2381250"/>
            <a:chExt cx="433070" cy="615315"/>
          </a:xfrm>
        </p:grpSpPr>
        <p:sp>
          <p:nvSpPr>
            <p:cNvPr id="17" name="object 17" descr=""/>
            <p:cNvSpPr/>
            <p:nvPr/>
          </p:nvSpPr>
          <p:spPr>
            <a:xfrm>
              <a:off x="1834134" y="2501645"/>
              <a:ext cx="288290" cy="360045"/>
            </a:xfrm>
            <a:custGeom>
              <a:avLst/>
              <a:gdLst/>
              <a:ahLst/>
              <a:cxnLst/>
              <a:rect l="l" t="t" r="r" b="b"/>
              <a:pathLst>
                <a:path w="288289" h="360044">
                  <a:moveTo>
                    <a:pt x="0" y="240030"/>
                  </a:moveTo>
                  <a:lnTo>
                    <a:pt x="7345" y="202228"/>
                  </a:lnTo>
                  <a:lnTo>
                    <a:pt x="27797" y="169389"/>
                  </a:lnTo>
                  <a:lnTo>
                    <a:pt x="58978" y="143487"/>
                  </a:lnTo>
                  <a:lnTo>
                    <a:pt x="98511" y="126498"/>
                  </a:lnTo>
                  <a:lnTo>
                    <a:pt x="144018" y="120396"/>
                  </a:lnTo>
                  <a:lnTo>
                    <a:pt x="189524" y="126498"/>
                  </a:lnTo>
                  <a:lnTo>
                    <a:pt x="229057" y="143487"/>
                  </a:lnTo>
                  <a:lnTo>
                    <a:pt x="260238" y="169389"/>
                  </a:lnTo>
                  <a:lnTo>
                    <a:pt x="280690" y="202228"/>
                  </a:lnTo>
                  <a:lnTo>
                    <a:pt x="288036" y="240030"/>
                  </a:lnTo>
                  <a:lnTo>
                    <a:pt x="280690" y="277831"/>
                  </a:lnTo>
                  <a:lnTo>
                    <a:pt x="260238" y="310670"/>
                  </a:lnTo>
                  <a:lnTo>
                    <a:pt x="229057" y="336572"/>
                  </a:lnTo>
                  <a:lnTo>
                    <a:pt x="189524" y="353561"/>
                  </a:lnTo>
                  <a:lnTo>
                    <a:pt x="144018" y="359664"/>
                  </a:lnTo>
                  <a:lnTo>
                    <a:pt x="98511" y="353561"/>
                  </a:lnTo>
                  <a:lnTo>
                    <a:pt x="58978" y="336572"/>
                  </a:lnTo>
                  <a:lnTo>
                    <a:pt x="27797" y="310670"/>
                  </a:lnTo>
                  <a:lnTo>
                    <a:pt x="7345" y="277831"/>
                  </a:lnTo>
                  <a:lnTo>
                    <a:pt x="0" y="240030"/>
                  </a:lnTo>
                  <a:close/>
                </a:path>
                <a:path w="288289" h="360044">
                  <a:moveTo>
                    <a:pt x="0" y="119634"/>
                  </a:moveTo>
                  <a:lnTo>
                    <a:pt x="7345" y="81832"/>
                  </a:lnTo>
                  <a:lnTo>
                    <a:pt x="27797" y="48993"/>
                  </a:lnTo>
                  <a:lnTo>
                    <a:pt x="58978" y="23091"/>
                  </a:lnTo>
                  <a:lnTo>
                    <a:pt x="98511" y="6102"/>
                  </a:lnTo>
                  <a:lnTo>
                    <a:pt x="144018" y="0"/>
                  </a:lnTo>
                  <a:lnTo>
                    <a:pt x="189524" y="6102"/>
                  </a:lnTo>
                  <a:lnTo>
                    <a:pt x="229057" y="23091"/>
                  </a:lnTo>
                  <a:lnTo>
                    <a:pt x="260238" y="48993"/>
                  </a:lnTo>
                  <a:lnTo>
                    <a:pt x="280690" y="81832"/>
                  </a:lnTo>
                  <a:lnTo>
                    <a:pt x="288036" y="119634"/>
                  </a:lnTo>
                  <a:lnTo>
                    <a:pt x="280690" y="157435"/>
                  </a:lnTo>
                  <a:lnTo>
                    <a:pt x="260238" y="190274"/>
                  </a:lnTo>
                  <a:lnTo>
                    <a:pt x="229057" y="216176"/>
                  </a:lnTo>
                  <a:lnTo>
                    <a:pt x="189524" y="233165"/>
                  </a:lnTo>
                  <a:lnTo>
                    <a:pt x="144018" y="239268"/>
                  </a:lnTo>
                  <a:lnTo>
                    <a:pt x="98511" y="233165"/>
                  </a:lnTo>
                  <a:lnTo>
                    <a:pt x="58978" y="216176"/>
                  </a:lnTo>
                  <a:lnTo>
                    <a:pt x="27797" y="190274"/>
                  </a:lnTo>
                  <a:lnTo>
                    <a:pt x="7345" y="157435"/>
                  </a:lnTo>
                  <a:lnTo>
                    <a:pt x="0" y="11963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60982" y="2381250"/>
              <a:ext cx="433070" cy="600710"/>
            </a:xfrm>
            <a:custGeom>
              <a:avLst/>
              <a:gdLst/>
              <a:ahLst/>
              <a:cxnLst/>
              <a:rect l="l" t="t" r="r" b="b"/>
              <a:pathLst>
                <a:path w="433069" h="600710">
                  <a:moveTo>
                    <a:pt x="216407" y="120395"/>
                  </a:moveTo>
                  <a:lnTo>
                    <a:pt x="216407" y="0"/>
                  </a:lnTo>
                </a:path>
                <a:path w="433069" h="600710">
                  <a:moveTo>
                    <a:pt x="216407" y="600456"/>
                  </a:moveTo>
                  <a:lnTo>
                    <a:pt x="216407" y="480060"/>
                  </a:lnTo>
                </a:path>
                <a:path w="433069" h="600710">
                  <a:moveTo>
                    <a:pt x="432816" y="600456"/>
                  </a:moveTo>
                  <a:lnTo>
                    <a:pt x="0" y="60045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1041653" y="1482089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610362" y="1042416"/>
            <a:ext cx="792480" cy="459105"/>
            <a:chOff x="610362" y="1042416"/>
            <a:chExt cx="792480" cy="459105"/>
          </a:xfrm>
        </p:grpSpPr>
        <p:sp>
          <p:nvSpPr>
            <p:cNvPr id="21" name="object 21" descr=""/>
            <p:cNvSpPr/>
            <p:nvPr/>
          </p:nvSpPr>
          <p:spPr>
            <a:xfrm>
              <a:off x="1041654" y="1061466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w="0" h="180340">
                  <a:moveTo>
                    <a:pt x="0" y="0"/>
                  </a:moveTo>
                  <a:lnTo>
                    <a:pt x="0" y="17983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98398" y="1241298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90" h="241300">
                  <a:moveTo>
                    <a:pt x="0" y="240791"/>
                  </a:moveTo>
                  <a:lnTo>
                    <a:pt x="288035" y="240791"/>
                  </a:lnTo>
                  <a:lnTo>
                    <a:pt x="288035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10362" y="1061466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80" h="0">
                  <a:moveTo>
                    <a:pt x="0" y="0"/>
                  </a:moveTo>
                  <a:lnTo>
                    <a:pt x="79247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6347459" y="2192273"/>
            <a:ext cx="638810" cy="2480310"/>
            <a:chOff x="6347459" y="2192273"/>
            <a:chExt cx="638810" cy="2480310"/>
          </a:xfrm>
        </p:grpSpPr>
        <p:sp>
          <p:nvSpPr>
            <p:cNvPr id="25" name="object 25" descr=""/>
            <p:cNvSpPr/>
            <p:nvPr/>
          </p:nvSpPr>
          <p:spPr>
            <a:xfrm>
              <a:off x="6665213" y="2192273"/>
              <a:ext cx="0" cy="2334895"/>
            </a:xfrm>
            <a:custGeom>
              <a:avLst/>
              <a:gdLst/>
              <a:ahLst/>
              <a:cxnLst/>
              <a:rect l="l" t="t" r="r" b="b"/>
              <a:pathLst>
                <a:path w="0" h="2334895">
                  <a:moveTo>
                    <a:pt x="0" y="233476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361937" y="3124961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304800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7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800" y="509015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600" y="254507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361937" y="3124961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0" y="254507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800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600" y="254507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800" y="509015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7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437375" y="3188207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500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1000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500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437375" y="3188207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500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1000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5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438137" y="3870197"/>
              <a:ext cx="457200" cy="783590"/>
            </a:xfrm>
            <a:custGeom>
              <a:avLst/>
              <a:gdLst/>
              <a:ahLst/>
              <a:cxnLst/>
              <a:rect l="l" t="t" r="r" b="b"/>
              <a:pathLst>
                <a:path w="457200" h="783589">
                  <a:moveTo>
                    <a:pt x="0" y="128015"/>
                  </a:moveTo>
                  <a:lnTo>
                    <a:pt x="0" y="0"/>
                  </a:lnTo>
                </a:path>
                <a:path w="457200" h="783589">
                  <a:moveTo>
                    <a:pt x="457200" y="128015"/>
                  </a:moveTo>
                  <a:lnTo>
                    <a:pt x="457200" y="0"/>
                  </a:lnTo>
                </a:path>
                <a:path w="457200" h="783589">
                  <a:moveTo>
                    <a:pt x="0" y="128015"/>
                  </a:moveTo>
                  <a:lnTo>
                    <a:pt x="457200" y="128015"/>
                  </a:lnTo>
                </a:path>
                <a:path w="457200" h="783589">
                  <a:moveTo>
                    <a:pt x="0" y="656843"/>
                  </a:moveTo>
                  <a:lnTo>
                    <a:pt x="457200" y="656843"/>
                  </a:lnTo>
                </a:path>
                <a:path w="457200" h="783589">
                  <a:moveTo>
                    <a:pt x="76200" y="720851"/>
                  </a:moveTo>
                  <a:lnTo>
                    <a:pt x="381000" y="720851"/>
                  </a:lnTo>
                </a:path>
                <a:path w="457200" h="783589">
                  <a:moveTo>
                    <a:pt x="152400" y="783335"/>
                  </a:moveTo>
                  <a:lnTo>
                    <a:pt x="304800" y="78333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589775" y="4105655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152400" y="0"/>
                  </a:moveTo>
                  <a:lnTo>
                    <a:pt x="0" y="0"/>
                  </a:lnTo>
                  <a:lnTo>
                    <a:pt x="0" y="316992"/>
                  </a:lnTo>
                  <a:lnTo>
                    <a:pt x="152400" y="3169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589775" y="4105655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0" y="316992"/>
                  </a:moveTo>
                  <a:lnTo>
                    <a:pt x="152400" y="316992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69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627875" y="399745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520433" y="2550413"/>
              <a:ext cx="289560" cy="241300"/>
            </a:xfrm>
            <a:custGeom>
              <a:avLst/>
              <a:gdLst/>
              <a:ahLst/>
              <a:cxnLst/>
              <a:rect l="l" t="t" r="r" b="b"/>
              <a:pathLst>
                <a:path w="289559" h="241300">
                  <a:moveTo>
                    <a:pt x="289559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9559" y="240792"/>
                  </a:lnTo>
                  <a:lnTo>
                    <a:pt x="289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520433" y="2550413"/>
              <a:ext cx="289560" cy="241300"/>
            </a:xfrm>
            <a:custGeom>
              <a:avLst/>
              <a:gdLst/>
              <a:ahLst/>
              <a:cxnLst/>
              <a:rect l="l" t="t" r="r" b="b"/>
              <a:pathLst>
                <a:path w="289559" h="241300">
                  <a:moveTo>
                    <a:pt x="0" y="240792"/>
                  </a:moveTo>
                  <a:lnTo>
                    <a:pt x="289559" y="240792"/>
                  </a:lnTo>
                  <a:lnTo>
                    <a:pt x="289559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6683502" y="1651254"/>
            <a:ext cx="647700" cy="539750"/>
          </a:xfrm>
          <a:custGeom>
            <a:avLst/>
            <a:gdLst/>
            <a:ahLst/>
            <a:cxnLst/>
            <a:rect l="l" t="t" r="r" b="b"/>
            <a:pathLst>
              <a:path w="647700" h="539750">
                <a:moveTo>
                  <a:pt x="216407" y="179832"/>
                </a:moveTo>
                <a:lnTo>
                  <a:pt x="222101" y="138599"/>
                </a:lnTo>
                <a:lnTo>
                  <a:pt x="238321" y="100748"/>
                </a:lnTo>
                <a:lnTo>
                  <a:pt x="263774" y="67358"/>
                </a:lnTo>
                <a:lnTo>
                  <a:pt x="297166" y="39508"/>
                </a:lnTo>
                <a:lnTo>
                  <a:pt x="337206" y="18279"/>
                </a:lnTo>
                <a:lnTo>
                  <a:pt x="382599" y="4749"/>
                </a:lnTo>
                <a:lnTo>
                  <a:pt x="432053" y="0"/>
                </a:lnTo>
                <a:lnTo>
                  <a:pt x="481508" y="4749"/>
                </a:lnTo>
                <a:lnTo>
                  <a:pt x="526901" y="18279"/>
                </a:lnTo>
                <a:lnTo>
                  <a:pt x="566941" y="39508"/>
                </a:lnTo>
                <a:lnTo>
                  <a:pt x="600333" y="67358"/>
                </a:lnTo>
                <a:lnTo>
                  <a:pt x="625786" y="100748"/>
                </a:lnTo>
                <a:lnTo>
                  <a:pt x="642006" y="138599"/>
                </a:lnTo>
                <a:lnTo>
                  <a:pt x="647700" y="179832"/>
                </a:lnTo>
                <a:lnTo>
                  <a:pt x="642006" y="221064"/>
                </a:lnTo>
                <a:lnTo>
                  <a:pt x="625786" y="258915"/>
                </a:lnTo>
                <a:lnTo>
                  <a:pt x="600333" y="292305"/>
                </a:lnTo>
                <a:lnTo>
                  <a:pt x="566941" y="320155"/>
                </a:lnTo>
                <a:lnTo>
                  <a:pt x="526901" y="341384"/>
                </a:lnTo>
                <a:lnTo>
                  <a:pt x="481508" y="354914"/>
                </a:lnTo>
                <a:lnTo>
                  <a:pt x="432053" y="359663"/>
                </a:lnTo>
                <a:lnTo>
                  <a:pt x="382599" y="354914"/>
                </a:lnTo>
                <a:lnTo>
                  <a:pt x="337206" y="341384"/>
                </a:lnTo>
                <a:lnTo>
                  <a:pt x="297166" y="320155"/>
                </a:lnTo>
                <a:lnTo>
                  <a:pt x="263774" y="292305"/>
                </a:lnTo>
                <a:lnTo>
                  <a:pt x="238321" y="258915"/>
                </a:lnTo>
                <a:lnTo>
                  <a:pt x="222101" y="221064"/>
                </a:lnTo>
                <a:lnTo>
                  <a:pt x="216407" y="179832"/>
                </a:lnTo>
                <a:close/>
              </a:path>
              <a:path w="647700" h="539750">
                <a:moveTo>
                  <a:pt x="0" y="359663"/>
                </a:moveTo>
                <a:lnTo>
                  <a:pt x="5716" y="318431"/>
                </a:lnTo>
                <a:lnTo>
                  <a:pt x="21998" y="280580"/>
                </a:lnTo>
                <a:lnTo>
                  <a:pt x="47546" y="247190"/>
                </a:lnTo>
                <a:lnTo>
                  <a:pt x="81060" y="219340"/>
                </a:lnTo>
                <a:lnTo>
                  <a:pt x="121242" y="198111"/>
                </a:lnTo>
                <a:lnTo>
                  <a:pt x="166791" y="184581"/>
                </a:lnTo>
                <a:lnTo>
                  <a:pt x="216407" y="179832"/>
                </a:lnTo>
                <a:lnTo>
                  <a:pt x="266024" y="184581"/>
                </a:lnTo>
                <a:lnTo>
                  <a:pt x="311573" y="198111"/>
                </a:lnTo>
                <a:lnTo>
                  <a:pt x="351755" y="219340"/>
                </a:lnTo>
                <a:lnTo>
                  <a:pt x="385269" y="247190"/>
                </a:lnTo>
                <a:lnTo>
                  <a:pt x="410817" y="280580"/>
                </a:lnTo>
                <a:lnTo>
                  <a:pt x="427099" y="318431"/>
                </a:lnTo>
                <a:lnTo>
                  <a:pt x="432816" y="359663"/>
                </a:lnTo>
                <a:lnTo>
                  <a:pt x="427099" y="400896"/>
                </a:lnTo>
                <a:lnTo>
                  <a:pt x="410817" y="438747"/>
                </a:lnTo>
                <a:lnTo>
                  <a:pt x="385269" y="472137"/>
                </a:lnTo>
                <a:lnTo>
                  <a:pt x="351755" y="499987"/>
                </a:lnTo>
                <a:lnTo>
                  <a:pt x="311573" y="521216"/>
                </a:lnTo>
                <a:lnTo>
                  <a:pt x="266024" y="534746"/>
                </a:lnTo>
                <a:lnTo>
                  <a:pt x="216407" y="539496"/>
                </a:lnTo>
                <a:lnTo>
                  <a:pt x="166791" y="534746"/>
                </a:lnTo>
                <a:lnTo>
                  <a:pt x="121242" y="521216"/>
                </a:lnTo>
                <a:lnTo>
                  <a:pt x="81060" y="499987"/>
                </a:lnTo>
                <a:lnTo>
                  <a:pt x="47546" y="472137"/>
                </a:lnTo>
                <a:lnTo>
                  <a:pt x="21998" y="438747"/>
                </a:lnTo>
                <a:lnTo>
                  <a:pt x="5716" y="400896"/>
                </a:lnTo>
                <a:lnTo>
                  <a:pt x="0" y="35966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7547609" y="2320289"/>
            <a:ext cx="935990" cy="0"/>
          </a:xfrm>
          <a:custGeom>
            <a:avLst/>
            <a:gdLst/>
            <a:ahLst/>
            <a:cxnLst/>
            <a:rect l="l" t="t" r="r" b="b"/>
            <a:pathLst>
              <a:path w="935990" h="0">
                <a:moveTo>
                  <a:pt x="935736" y="0"/>
                </a:move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8266938" y="2318766"/>
            <a:ext cx="431800" cy="616585"/>
            <a:chOff x="8266938" y="2318766"/>
            <a:chExt cx="431800" cy="616585"/>
          </a:xfrm>
        </p:grpSpPr>
        <p:sp>
          <p:nvSpPr>
            <p:cNvPr id="39" name="object 39" descr=""/>
            <p:cNvSpPr/>
            <p:nvPr/>
          </p:nvSpPr>
          <p:spPr>
            <a:xfrm>
              <a:off x="8340090" y="2440686"/>
              <a:ext cx="287020" cy="360045"/>
            </a:xfrm>
            <a:custGeom>
              <a:avLst/>
              <a:gdLst/>
              <a:ahLst/>
              <a:cxnLst/>
              <a:rect l="l" t="t" r="r" b="b"/>
              <a:pathLst>
                <a:path w="287020" h="360044">
                  <a:moveTo>
                    <a:pt x="0" y="240030"/>
                  </a:moveTo>
                  <a:lnTo>
                    <a:pt x="7303" y="202228"/>
                  </a:lnTo>
                  <a:lnTo>
                    <a:pt x="27639" y="169389"/>
                  </a:lnTo>
                  <a:lnTo>
                    <a:pt x="58649" y="143487"/>
                  </a:lnTo>
                  <a:lnTo>
                    <a:pt x="97974" y="126498"/>
                  </a:lnTo>
                  <a:lnTo>
                    <a:pt x="143255" y="120395"/>
                  </a:lnTo>
                  <a:lnTo>
                    <a:pt x="188537" y="126498"/>
                  </a:lnTo>
                  <a:lnTo>
                    <a:pt x="227862" y="143487"/>
                  </a:lnTo>
                  <a:lnTo>
                    <a:pt x="258872" y="169389"/>
                  </a:lnTo>
                  <a:lnTo>
                    <a:pt x="279208" y="202228"/>
                  </a:lnTo>
                  <a:lnTo>
                    <a:pt x="286511" y="240030"/>
                  </a:lnTo>
                  <a:lnTo>
                    <a:pt x="279208" y="277831"/>
                  </a:lnTo>
                  <a:lnTo>
                    <a:pt x="258872" y="310670"/>
                  </a:lnTo>
                  <a:lnTo>
                    <a:pt x="227862" y="336572"/>
                  </a:lnTo>
                  <a:lnTo>
                    <a:pt x="188537" y="353561"/>
                  </a:lnTo>
                  <a:lnTo>
                    <a:pt x="143255" y="359663"/>
                  </a:lnTo>
                  <a:lnTo>
                    <a:pt x="97974" y="353561"/>
                  </a:lnTo>
                  <a:lnTo>
                    <a:pt x="58649" y="336572"/>
                  </a:lnTo>
                  <a:lnTo>
                    <a:pt x="27639" y="310670"/>
                  </a:lnTo>
                  <a:lnTo>
                    <a:pt x="7303" y="277831"/>
                  </a:lnTo>
                  <a:lnTo>
                    <a:pt x="0" y="240030"/>
                  </a:lnTo>
                  <a:close/>
                </a:path>
                <a:path w="287020" h="360044">
                  <a:moveTo>
                    <a:pt x="0" y="119633"/>
                  </a:moveTo>
                  <a:lnTo>
                    <a:pt x="7303" y="81832"/>
                  </a:lnTo>
                  <a:lnTo>
                    <a:pt x="27639" y="48993"/>
                  </a:lnTo>
                  <a:lnTo>
                    <a:pt x="58649" y="23091"/>
                  </a:lnTo>
                  <a:lnTo>
                    <a:pt x="97974" y="6102"/>
                  </a:lnTo>
                  <a:lnTo>
                    <a:pt x="143255" y="0"/>
                  </a:lnTo>
                  <a:lnTo>
                    <a:pt x="188537" y="6102"/>
                  </a:lnTo>
                  <a:lnTo>
                    <a:pt x="227862" y="23091"/>
                  </a:lnTo>
                  <a:lnTo>
                    <a:pt x="258872" y="48993"/>
                  </a:lnTo>
                  <a:lnTo>
                    <a:pt x="279208" y="81832"/>
                  </a:lnTo>
                  <a:lnTo>
                    <a:pt x="286511" y="119633"/>
                  </a:lnTo>
                  <a:lnTo>
                    <a:pt x="279208" y="157435"/>
                  </a:lnTo>
                  <a:lnTo>
                    <a:pt x="258872" y="190274"/>
                  </a:lnTo>
                  <a:lnTo>
                    <a:pt x="227862" y="216176"/>
                  </a:lnTo>
                  <a:lnTo>
                    <a:pt x="188537" y="233165"/>
                  </a:lnTo>
                  <a:lnTo>
                    <a:pt x="143255" y="239268"/>
                  </a:lnTo>
                  <a:lnTo>
                    <a:pt x="97974" y="233165"/>
                  </a:lnTo>
                  <a:lnTo>
                    <a:pt x="58649" y="216176"/>
                  </a:lnTo>
                  <a:lnTo>
                    <a:pt x="27639" y="190274"/>
                  </a:lnTo>
                  <a:lnTo>
                    <a:pt x="7303" y="157435"/>
                  </a:lnTo>
                  <a:lnTo>
                    <a:pt x="0" y="11963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266938" y="2318766"/>
              <a:ext cx="431800" cy="601980"/>
            </a:xfrm>
            <a:custGeom>
              <a:avLst/>
              <a:gdLst/>
              <a:ahLst/>
              <a:cxnLst/>
              <a:rect l="l" t="t" r="r" b="b"/>
              <a:pathLst>
                <a:path w="431800" h="601980">
                  <a:moveTo>
                    <a:pt x="216407" y="121920"/>
                  </a:moveTo>
                  <a:lnTo>
                    <a:pt x="216407" y="0"/>
                  </a:lnTo>
                </a:path>
                <a:path w="431800" h="601980">
                  <a:moveTo>
                    <a:pt x="216407" y="601980"/>
                  </a:moveTo>
                  <a:lnTo>
                    <a:pt x="216407" y="481584"/>
                  </a:lnTo>
                </a:path>
                <a:path w="431800" h="601980">
                  <a:moveTo>
                    <a:pt x="431291" y="601980"/>
                  </a:moveTo>
                  <a:lnTo>
                    <a:pt x="0" y="60198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7116318" y="1480566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6683502" y="1040891"/>
            <a:ext cx="792480" cy="459105"/>
            <a:chOff x="6683502" y="1040891"/>
            <a:chExt cx="792480" cy="459105"/>
          </a:xfrm>
        </p:grpSpPr>
        <p:sp>
          <p:nvSpPr>
            <p:cNvPr id="43" name="object 43" descr=""/>
            <p:cNvSpPr/>
            <p:nvPr/>
          </p:nvSpPr>
          <p:spPr>
            <a:xfrm>
              <a:off x="7116318" y="1059941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w="0" h="180340">
                  <a:moveTo>
                    <a:pt x="0" y="0"/>
                  </a:moveTo>
                  <a:lnTo>
                    <a:pt x="0" y="17983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971538" y="1239773"/>
              <a:ext cx="289560" cy="241300"/>
            </a:xfrm>
            <a:custGeom>
              <a:avLst/>
              <a:gdLst/>
              <a:ahLst/>
              <a:cxnLst/>
              <a:rect l="l" t="t" r="r" b="b"/>
              <a:pathLst>
                <a:path w="289559" h="241300">
                  <a:moveTo>
                    <a:pt x="0" y="240791"/>
                  </a:moveTo>
                  <a:lnTo>
                    <a:pt x="289559" y="240791"/>
                  </a:lnTo>
                  <a:lnTo>
                    <a:pt x="289559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683502" y="1059941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 h="0">
                  <a:moveTo>
                    <a:pt x="0" y="0"/>
                  </a:moveTo>
                  <a:lnTo>
                    <a:pt x="79247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7097268" y="1821179"/>
            <a:ext cx="786765" cy="2860675"/>
            <a:chOff x="7097268" y="1821179"/>
            <a:chExt cx="786765" cy="2860675"/>
          </a:xfrm>
        </p:grpSpPr>
        <p:sp>
          <p:nvSpPr>
            <p:cNvPr id="47" name="object 47" descr=""/>
            <p:cNvSpPr/>
            <p:nvPr/>
          </p:nvSpPr>
          <p:spPr>
            <a:xfrm>
              <a:off x="7561326" y="2201417"/>
              <a:ext cx="0" cy="2334895"/>
            </a:xfrm>
            <a:custGeom>
              <a:avLst/>
              <a:gdLst/>
              <a:ahLst/>
              <a:cxnLst/>
              <a:rect l="l" t="t" r="r" b="b"/>
              <a:pathLst>
                <a:path w="0" h="2334895">
                  <a:moveTo>
                    <a:pt x="0" y="2334768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259574" y="3134105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304800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7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800" y="509016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600" y="254507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259574" y="3134105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0" y="254507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800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600" y="254507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800" y="509016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7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335012" y="3197351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500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1000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500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335012" y="3197351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500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1000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5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7335774" y="3879341"/>
              <a:ext cx="457200" cy="783590"/>
            </a:xfrm>
            <a:custGeom>
              <a:avLst/>
              <a:gdLst/>
              <a:ahLst/>
              <a:cxnLst/>
              <a:rect l="l" t="t" r="r" b="b"/>
              <a:pathLst>
                <a:path w="457200" h="783589">
                  <a:moveTo>
                    <a:pt x="0" y="128015"/>
                  </a:moveTo>
                  <a:lnTo>
                    <a:pt x="0" y="0"/>
                  </a:lnTo>
                </a:path>
                <a:path w="457200" h="783589">
                  <a:moveTo>
                    <a:pt x="457200" y="128015"/>
                  </a:moveTo>
                  <a:lnTo>
                    <a:pt x="457200" y="0"/>
                  </a:lnTo>
                </a:path>
                <a:path w="457200" h="783589">
                  <a:moveTo>
                    <a:pt x="0" y="128015"/>
                  </a:moveTo>
                  <a:lnTo>
                    <a:pt x="457200" y="128015"/>
                  </a:lnTo>
                </a:path>
                <a:path w="457200" h="783589">
                  <a:moveTo>
                    <a:pt x="0" y="656843"/>
                  </a:moveTo>
                  <a:lnTo>
                    <a:pt x="457200" y="656843"/>
                  </a:lnTo>
                </a:path>
                <a:path w="457200" h="783589">
                  <a:moveTo>
                    <a:pt x="76200" y="720851"/>
                  </a:moveTo>
                  <a:lnTo>
                    <a:pt x="381000" y="720851"/>
                  </a:lnTo>
                </a:path>
                <a:path w="457200" h="783589">
                  <a:moveTo>
                    <a:pt x="152400" y="783335"/>
                  </a:moveTo>
                  <a:lnTo>
                    <a:pt x="304800" y="78333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7487412" y="4114800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152400" y="0"/>
                  </a:moveTo>
                  <a:lnTo>
                    <a:pt x="0" y="0"/>
                  </a:lnTo>
                  <a:lnTo>
                    <a:pt x="0" y="316991"/>
                  </a:lnTo>
                  <a:lnTo>
                    <a:pt x="152400" y="316991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7487412" y="4114800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0" y="316991"/>
                  </a:moveTo>
                  <a:lnTo>
                    <a:pt x="152400" y="316991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69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7525512" y="4006595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7418070" y="2559557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90" h="241300">
                  <a:moveTo>
                    <a:pt x="288035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8035" y="240792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7418070" y="2559557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90" h="241300">
                  <a:moveTo>
                    <a:pt x="0" y="240792"/>
                  </a:moveTo>
                  <a:lnTo>
                    <a:pt x="288035" y="240792"/>
                  </a:lnTo>
                  <a:lnTo>
                    <a:pt x="288035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7116318" y="1840229"/>
              <a:ext cx="431800" cy="360045"/>
            </a:xfrm>
            <a:custGeom>
              <a:avLst/>
              <a:gdLst/>
              <a:ahLst/>
              <a:cxnLst/>
              <a:rect l="l" t="t" r="r" b="b"/>
              <a:pathLst>
                <a:path w="431800" h="360044">
                  <a:moveTo>
                    <a:pt x="0" y="179832"/>
                  </a:moveTo>
                  <a:lnTo>
                    <a:pt x="5693" y="138599"/>
                  </a:lnTo>
                  <a:lnTo>
                    <a:pt x="21913" y="100748"/>
                  </a:lnTo>
                  <a:lnTo>
                    <a:pt x="47366" y="67358"/>
                  </a:lnTo>
                  <a:lnTo>
                    <a:pt x="80758" y="39508"/>
                  </a:lnTo>
                  <a:lnTo>
                    <a:pt x="120798" y="18279"/>
                  </a:lnTo>
                  <a:lnTo>
                    <a:pt x="166191" y="4749"/>
                  </a:lnTo>
                  <a:lnTo>
                    <a:pt x="215646" y="0"/>
                  </a:lnTo>
                  <a:lnTo>
                    <a:pt x="265100" y="4749"/>
                  </a:lnTo>
                  <a:lnTo>
                    <a:pt x="310493" y="18279"/>
                  </a:lnTo>
                  <a:lnTo>
                    <a:pt x="350533" y="39508"/>
                  </a:lnTo>
                  <a:lnTo>
                    <a:pt x="383925" y="67358"/>
                  </a:lnTo>
                  <a:lnTo>
                    <a:pt x="409378" y="100748"/>
                  </a:lnTo>
                  <a:lnTo>
                    <a:pt x="425598" y="138599"/>
                  </a:lnTo>
                  <a:lnTo>
                    <a:pt x="431291" y="179832"/>
                  </a:lnTo>
                  <a:lnTo>
                    <a:pt x="425598" y="221064"/>
                  </a:lnTo>
                  <a:lnTo>
                    <a:pt x="409378" y="258915"/>
                  </a:lnTo>
                  <a:lnTo>
                    <a:pt x="383925" y="292305"/>
                  </a:lnTo>
                  <a:lnTo>
                    <a:pt x="350533" y="320155"/>
                  </a:lnTo>
                  <a:lnTo>
                    <a:pt x="310493" y="341384"/>
                  </a:lnTo>
                  <a:lnTo>
                    <a:pt x="265100" y="354914"/>
                  </a:lnTo>
                  <a:lnTo>
                    <a:pt x="215646" y="359664"/>
                  </a:lnTo>
                  <a:lnTo>
                    <a:pt x="166191" y="354914"/>
                  </a:lnTo>
                  <a:lnTo>
                    <a:pt x="120798" y="341384"/>
                  </a:lnTo>
                  <a:lnTo>
                    <a:pt x="80758" y="320155"/>
                  </a:lnTo>
                  <a:lnTo>
                    <a:pt x="47366" y="292305"/>
                  </a:lnTo>
                  <a:lnTo>
                    <a:pt x="21913" y="258915"/>
                  </a:lnTo>
                  <a:lnTo>
                    <a:pt x="5693" y="221064"/>
                  </a:lnTo>
                  <a:lnTo>
                    <a:pt x="0" y="179832"/>
                  </a:lnTo>
                  <a:close/>
                </a:path>
                <a:path w="431800" h="360044">
                  <a:moveTo>
                    <a:pt x="359663" y="298704"/>
                  </a:moveTo>
                  <a:lnTo>
                    <a:pt x="431291" y="35966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/>
          <p:nvPr/>
        </p:nvSpPr>
        <p:spPr>
          <a:xfrm>
            <a:off x="6649973" y="2138933"/>
            <a:ext cx="71755" cy="60960"/>
          </a:xfrm>
          <a:custGeom>
            <a:avLst/>
            <a:gdLst/>
            <a:ahLst/>
            <a:cxnLst/>
            <a:rect l="l" t="t" r="r" b="b"/>
            <a:pathLst>
              <a:path w="71754" h="60960">
                <a:moveTo>
                  <a:pt x="71627" y="0"/>
                </a:moveTo>
                <a:lnTo>
                  <a:pt x="0" y="6096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4167378" y="2193798"/>
            <a:ext cx="0" cy="2661285"/>
          </a:xfrm>
          <a:custGeom>
            <a:avLst/>
            <a:gdLst/>
            <a:ahLst/>
            <a:cxnLst/>
            <a:rect l="l" t="t" r="r" b="b"/>
            <a:pathLst>
              <a:path w="0" h="2661285">
                <a:moveTo>
                  <a:pt x="0" y="2660904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3952494" y="1482089"/>
            <a:ext cx="431800" cy="710565"/>
          </a:xfrm>
          <a:custGeom>
            <a:avLst/>
            <a:gdLst/>
            <a:ahLst/>
            <a:cxnLst/>
            <a:rect l="l" t="t" r="r" b="b"/>
            <a:pathLst>
              <a:path w="431800" h="710564">
                <a:moveTo>
                  <a:pt x="0" y="350520"/>
                </a:moveTo>
                <a:lnTo>
                  <a:pt x="5693" y="309287"/>
                </a:lnTo>
                <a:lnTo>
                  <a:pt x="21913" y="271436"/>
                </a:lnTo>
                <a:lnTo>
                  <a:pt x="47366" y="238046"/>
                </a:lnTo>
                <a:lnTo>
                  <a:pt x="80758" y="210196"/>
                </a:lnTo>
                <a:lnTo>
                  <a:pt x="120798" y="188967"/>
                </a:lnTo>
                <a:lnTo>
                  <a:pt x="166191" y="175437"/>
                </a:lnTo>
                <a:lnTo>
                  <a:pt x="215645" y="170687"/>
                </a:lnTo>
                <a:lnTo>
                  <a:pt x="265100" y="175437"/>
                </a:lnTo>
                <a:lnTo>
                  <a:pt x="310493" y="188967"/>
                </a:lnTo>
                <a:lnTo>
                  <a:pt x="350533" y="210196"/>
                </a:lnTo>
                <a:lnTo>
                  <a:pt x="383925" y="238046"/>
                </a:lnTo>
                <a:lnTo>
                  <a:pt x="409378" y="271436"/>
                </a:lnTo>
                <a:lnTo>
                  <a:pt x="425598" y="309287"/>
                </a:lnTo>
                <a:lnTo>
                  <a:pt x="431291" y="350520"/>
                </a:lnTo>
                <a:lnTo>
                  <a:pt x="425598" y="391752"/>
                </a:lnTo>
                <a:lnTo>
                  <a:pt x="409378" y="429603"/>
                </a:lnTo>
                <a:lnTo>
                  <a:pt x="383925" y="462993"/>
                </a:lnTo>
                <a:lnTo>
                  <a:pt x="350533" y="490843"/>
                </a:lnTo>
                <a:lnTo>
                  <a:pt x="310493" y="512072"/>
                </a:lnTo>
                <a:lnTo>
                  <a:pt x="265100" y="525602"/>
                </a:lnTo>
                <a:lnTo>
                  <a:pt x="215645" y="530351"/>
                </a:lnTo>
                <a:lnTo>
                  <a:pt x="166191" y="525602"/>
                </a:lnTo>
                <a:lnTo>
                  <a:pt x="120798" y="512072"/>
                </a:lnTo>
                <a:lnTo>
                  <a:pt x="80758" y="490843"/>
                </a:lnTo>
                <a:lnTo>
                  <a:pt x="47366" y="462993"/>
                </a:lnTo>
                <a:lnTo>
                  <a:pt x="21913" y="429603"/>
                </a:lnTo>
                <a:lnTo>
                  <a:pt x="5693" y="391752"/>
                </a:lnTo>
                <a:lnTo>
                  <a:pt x="0" y="350520"/>
                </a:lnTo>
                <a:close/>
              </a:path>
              <a:path w="431800" h="710564">
                <a:moveTo>
                  <a:pt x="0" y="530351"/>
                </a:moveTo>
                <a:lnTo>
                  <a:pt x="5693" y="489119"/>
                </a:lnTo>
                <a:lnTo>
                  <a:pt x="21913" y="451268"/>
                </a:lnTo>
                <a:lnTo>
                  <a:pt x="47366" y="417878"/>
                </a:lnTo>
                <a:lnTo>
                  <a:pt x="80758" y="390028"/>
                </a:lnTo>
                <a:lnTo>
                  <a:pt x="120798" y="368799"/>
                </a:lnTo>
                <a:lnTo>
                  <a:pt x="166191" y="355269"/>
                </a:lnTo>
                <a:lnTo>
                  <a:pt x="215645" y="350520"/>
                </a:lnTo>
                <a:lnTo>
                  <a:pt x="265100" y="355269"/>
                </a:lnTo>
                <a:lnTo>
                  <a:pt x="310493" y="368799"/>
                </a:lnTo>
                <a:lnTo>
                  <a:pt x="350533" y="390028"/>
                </a:lnTo>
                <a:lnTo>
                  <a:pt x="383925" y="417878"/>
                </a:lnTo>
                <a:lnTo>
                  <a:pt x="409378" y="451268"/>
                </a:lnTo>
                <a:lnTo>
                  <a:pt x="425598" y="489119"/>
                </a:lnTo>
                <a:lnTo>
                  <a:pt x="431291" y="530351"/>
                </a:lnTo>
                <a:lnTo>
                  <a:pt x="425598" y="571584"/>
                </a:lnTo>
                <a:lnTo>
                  <a:pt x="409378" y="609435"/>
                </a:lnTo>
                <a:lnTo>
                  <a:pt x="383925" y="642825"/>
                </a:lnTo>
                <a:lnTo>
                  <a:pt x="350533" y="670675"/>
                </a:lnTo>
                <a:lnTo>
                  <a:pt x="310493" y="691904"/>
                </a:lnTo>
                <a:lnTo>
                  <a:pt x="265100" y="705434"/>
                </a:lnTo>
                <a:lnTo>
                  <a:pt x="215645" y="710184"/>
                </a:lnTo>
                <a:lnTo>
                  <a:pt x="166191" y="705434"/>
                </a:lnTo>
                <a:lnTo>
                  <a:pt x="120798" y="691904"/>
                </a:lnTo>
                <a:lnTo>
                  <a:pt x="80758" y="670675"/>
                </a:lnTo>
                <a:lnTo>
                  <a:pt x="47366" y="642825"/>
                </a:lnTo>
                <a:lnTo>
                  <a:pt x="21913" y="609435"/>
                </a:lnTo>
                <a:lnTo>
                  <a:pt x="5693" y="571584"/>
                </a:lnTo>
                <a:lnTo>
                  <a:pt x="0" y="530351"/>
                </a:lnTo>
                <a:close/>
              </a:path>
              <a:path w="431800" h="710564">
                <a:moveTo>
                  <a:pt x="214883" y="0"/>
                </a:moveTo>
                <a:lnTo>
                  <a:pt x="214883" y="17221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3772661" y="1042416"/>
            <a:ext cx="792480" cy="459105"/>
            <a:chOff x="3772661" y="1042416"/>
            <a:chExt cx="792480" cy="459105"/>
          </a:xfrm>
        </p:grpSpPr>
        <p:sp>
          <p:nvSpPr>
            <p:cNvPr id="63" name="object 63" descr=""/>
            <p:cNvSpPr/>
            <p:nvPr/>
          </p:nvSpPr>
          <p:spPr>
            <a:xfrm>
              <a:off x="4167377" y="1061466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w="0" h="180340">
                  <a:moveTo>
                    <a:pt x="0" y="0"/>
                  </a:moveTo>
                  <a:lnTo>
                    <a:pt x="0" y="17983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024121" y="1241298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1"/>
                  </a:moveTo>
                  <a:lnTo>
                    <a:pt x="288036" y="240791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3772661" y="1061466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 h="0">
                  <a:moveTo>
                    <a:pt x="0" y="0"/>
                  </a:moveTo>
                  <a:lnTo>
                    <a:pt x="79247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2998470" y="2701289"/>
            <a:ext cx="2268220" cy="0"/>
          </a:xfrm>
          <a:custGeom>
            <a:avLst/>
            <a:gdLst/>
            <a:ahLst/>
            <a:cxnLst/>
            <a:rect l="l" t="t" r="r" b="b"/>
            <a:pathLst>
              <a:path w="2268220" h="0">
                <a:moveTo>
                  <a:pt x="2267712" y="0"/>
                </a:move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7" name="object 67" descr=""/>
          <p:cNvGrpSpPr/>
          <p:nvPr/>
        </p:nvGrpSpPr>
        <p:grpSpPr>
          <a:xfrm>
            <a:off x="3848100" y="3439667"/>
            <a:ext cx="638810" cy="538480"/>
            <a:chOff x="3848100" y="3439667"/>
            <a:chExt cx="638810" cy="538480"/>
          </a:xfrm>
        </p:grpSpPr>
        <p:sp>
          <p:nvSpPr>
            <p:cNvPr id="68" name="object 68" descr=""/>
            <p:cNvSpPr/>
            <p:nvPr/>
          </p:nvSpPr>
          <p:spPr>
            <a:xfrm>
              <a:off x="3862577" y="3454145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304800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7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800" y="509015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600" y="254507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862577" y="3454145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0" y="254507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800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600" y="254507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800" y="509015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7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938015" y="3517391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499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0999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499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938015" y="3517391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499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499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0999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499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 descr=""/>
          <p:cNvSpPr/>
          <p:nvPr/>
        </p:nvSpPr>
        <p:spPr>
          <a:xfrm>
            <a:off x="3938778" y="4199382"/>
            <a:ext cx="0" cy="127000"/>
          </a:xfrm>
          <a:custGeom>
            <a:avLst/>
            <a:gdLst/>
            <a:ahLst/>
            <a:cxnLst/>
            <a:rect l="l" t="t" r="r" b="b"/>
            <a:pathLst>
              <a:path w="0" h="127000">
                <a:moveTo>
                  <a:pt x="0" y="126492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3938778" y="4199382"/>
            <a:ext cx="457200" cy="127000"/>
          </a:xfrm>
          <a:custGeom>
            <a:avLst/>
            <a:gdLst/>
            <a:ahLst/>
            <a:cxnLst/>
            <a:rect l="l" t="t" r="r" b="b"/>
            <a:pathLst>
              <a:path w="457200" h="127000">
                <a:moveTo>
                  <a:pt x="457200" y="126492"/>
                </a:moveTo>
                <a:lnTo>
                  <a:pt x="457200" y="0"/>
                </a:lnTo>
              </a:path>
              <a:path w="457200" h="127000">
                <a:moveTo>
                  <a:pt x="0" y="126492"/>
                </a:moveTo>
                <a:lnTo>
                  <a:pt x="457200" y="12649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3938778" y="4854702"/>
            <a:ext cx="457200" cy="128270"/>
          </a:xfrm>
          <a:custGeom>
            <a:avLst/>
            <a:gdLst/>
            <a:ahLst/>
            <a:cxnLst/>
            <a:rect l="l" t="t" r="r" b="b"/>
            <a:pathLst>
              <a:path w="457200" h="128270">
                <a:moveTo>
                  <a:pt x="0" y="0"/>
                </a:moveTo>
                <a:lnTo>
                  <a:pt x="457200" y="0"/>
                </a:lnTo>
              </a:path>
              <a:path w="457200" h="128270">
                <a:moveTo>
                  <a:pt x="76200" y="64008"/>
                </a:moveTo>
                <a:lnTo>
                  <a:pt x="381000" y="64008"/>
                </a:lnTo>
              </a:path>
              <a:path w="457200" h="128270">
                <a:moveTo>
                  <a:pt x="152400" y="128016"/>
                </a:moveTo>
                <a:lnTo>
                  <a:pt x="304800" y="128016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5" name="object 75" descr=""/>
          <p:cNvGrpSpPr/>
          <p:nvPr/>
        </p:nvGrpSpPr>
        <p:grpSpPr>
          <a:xfrm>
            <a:off x="4085844" y="4428744"/>
            <a:ext cx="161925" cy="327660"/>
            <a:chOff x="4085844" y="4428744"/>
            <a:chExt cx="161925" cy="327660"/>
          </a:xfrm>
        </p:grpSpPr>
        <p:sp>
          <p:nvSpPr>
            <p:cNvPr id="76" name="object 76" descr=""/>
            <p:cNvSpPr/>
            <p:nvPr/>
          </p:nvSpPr>
          <p:spPr>
            <a:xfrm>
              <a:off x="4090416" y="4433316"/>
              <a:ext cx="152400" cy="318770"/>
            </a:xfrm>
            <a:custGeom>
              <a:avLst/>
              <a:gdLst/>
              <a:ahLst/>
              <a:cxnLst/>
              <a:rect l="l" t="t" r="r" b="b"/>
              <a:pathLst>
                <a:path w="152400" h="318770">
                  <a:moveTo>
                    <a:pt x="152400" y="0"/>
                  </a:moveTo>
                  <a:lnTo>
                    <a:pt x="0" y="0"/>
                  </a:lnTo>
                  <a:lnTo>
                    <a:pt x="0" y="318516"/>
                  </a:lnTo>
                  <a:lnTo>
                    <a:pt x="152400" y="31851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090416" y="4433316"/>
              <a:ext cx="152400" cy="318770"/>
            </a:xfrm>
            <a:custGeom>
              <a:avLst/>
              <a:gdLst/>
              <a:ahLst/>
              <a:cxnLst/>
              <a:rect l="l" t="t" r="r" b="b"/>
              <a:pathLst>
                <a:path w="152400" h="318770">
                  <a:moveTo>
                    <a:pt x="0" y="318516"/>
                  </a:moveTo>
                  <a:lnTo>
                    <a:pt x="152400" y="318516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85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/>
          <p:nvPr/>
        </p:nvSpPr>
        <p:spPr>
          <a:xfrm>
            <a:off x="4128515" y="43251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 descr=""/>
          <p:cNvGrpSpPr/>
          <p:nvPr/>
        </p:nvGrpSpPr>
        <p:grpSpPr>
          <a:xfrm>
            <a:off x="4008120" y="2875788"/>
            <a:ext cx="317500" cy="269875"/>
            <a:chOff x="4008120" y="2875788"/>
            <a:chExt cx="317500" cy="269875"/>
          </a:xfrm>
        </p:grpSpPr>
        <p:sp>
          <p:nvSpPr>
            <p:cNvPr id="80" name="object 80" descr=""/>
            <p:cNvSpPr/>
            <p:nvPr/>
          </p:nvSpPr>
          <p:spPr>
            <a:xfrm>
              <a:off x="4022598" y="289026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288036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8036" y="24079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4022598" y="289026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2"/>
                  </a:moveTo>
                  <a:lnTo>
                    <a:pt x="288036" y="240792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/>
          <p:nvPr/>
        </p:nvSpPr>
        <p:spPr>
          <a:xfrm>
            <a:off x="4970526" y="2707385"/>
            <a:ext cx="0" cy="2147570"/>
          </a:xfrm>
          <a:custGeom>
            <a:avLst/>
            <a:gdLst/>
            <a:ahLst/>
            <a:cxnLst/>
            <a:rect l="l" t="t" r="r" b="b"/>
            <a:pathLst>
              <a:path w="0" h="2147570">
                <a:moveTo>
                  <a:pt x="0" y="2147316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3046476" y="2718054"/>
            <a:ext cx="638810" cy="2284095"/>
            <a:chOff x="3046476" y="2718054"/>
            <a:chExt cx="638810" cy="2284095"/>
          </a:xfrm>
        </p:grpSpPr>
        <p:sp>
          <p:nvSpPr>
            <p:cNvPr id="84" name="object 84" descr=""/>
            <p:cNvSpPr/>
            <p:nvPr/>
          </p:nvSpPr>
          <p:spPr>
            <a:xfrm>
              <a:off x="3364230" y="2718054"/>
              <a:ext cx="0" cy="2136775"/>
            </a:xfrm>
            <a:custGeom>
              <a:avLst/>
              <a:gdLst/>
              <a:ahLst/>
              <a:cxnLst/>
              <a:rect l="l" t="t" r="r" b="b"/>
              <a:pathLst>
                <a:path w="0" h="2136775">
                  <a:moveTo>
                    <a:pt x="0" y="2136648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060954" y="3454146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304799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7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799" y="509015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599" y="254507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3060954" y="3454146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0" y="254507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799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599" y="254507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799" y="509015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7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136392" y="3517392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599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499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599" y="380999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199" y="190499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3136392" y="3517392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499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599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199" y="190499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599" y="380999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499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3137154" y="4199382"/>
              <a:ext cx="457200" cy="783590"/>
            </a:xfrm>
            <a:custGeom>
              <a:avLst/>
              <a:gdLst/>
              <a:ahLst/>
              <a:cxnLst/>
              <a:rect l="l" t="t" r="r" b="b"/>
              <a:pathLst>
                <a:path w="457200" h="783589">
                  <a:moveTo>
                    <a:pt x="0" y="126492"/>
                  </a:moveTo>
                  <a:lnTo>
                    <a:pt x="0" y="0"/>
                  </a:lnTo>
                </a:path>
                <a:path w="457200" h="783589">
                  <a:moveTo>
                    <a:pt x="457199" y="126492"/>
                  </a:moveTo>
                  <a:lnTo>
                    <a:pt x="457199" y="0"/>
                  </a:lnTo>
                </a:path>
                <a:path w="457200" h="783589">
                  <a:moveTo>
                    <a:pt x="0" y="126492"/>
                  </a:moveTo>
                  <a:lnTo>
                    <a:pt x="457199" y="126492"/>
                  </a:lnTo>
                </a:path>
                <a:path w="457200" h="783589">
                  <a:moveTo>
                    <a:pt x="0" y="655320"/>
                  </a:moveTo>
                  <a:lnTo>
                    <a:pt x="457199" y="655320"/>
                  </a:lnTo>
                </a:path>
                <a:path w="457200" h="783589">
                  <a:moveTo>
                    <a:pt x="76200" y="719328"/>
                  </a:moveTo>
                  <a:lnTo>
                    <a:pt x="380999" y="719328"/>
                  </a:lnTo>
                </a:path>
                <a:path w="457200" h="783589">
                  <a:moveTo>
                    <a:pt x="152399" y="783336"/>
                  </a:moveTo>
                  <a:lnTo>
                    <a:pt x="304799" y="78333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3288792" y="4433316"/>
              <a:ext cx="152400" cy="318770"/>
            </a:xfrm>
            <a:custGeom>
              <a:avLst/>
              <a:gdLst/>
              <a:ahLst/>
              <a:cxnLst/>
              <a:rect l="l" t="t" r="r" b="b"/>
              <a:pathLst>
                <a:path w="152400" h="318770">
                  <a:moveTo>
                    <a:pt x="152400" y="0"/>
                  </a:moveTo>
                  <a:lnTo>
                    <a:pt x="0" y="0"/>
                  </a:lnTo>
                  <a:lnTo>
                    <a:pt x="0" y="318516"/>
                  </a:lnTo>
                  <a:lnTo>
                    <a:pt x="152400" y="31851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3288792" y="4433316"/>
              <a:ext cx="152400" cy="318770"/>
            </a:xfrm>
            <a:custGeom>
              <a:avLst/>
              <a:gdLst/>
              <a:ahLst/>
              <a:cxnLst/>
              <a:rect l="l" t="t" r="r" b="b"/>
              <a:pathLst>
                <a:path w="152400" h="318770">
                  <a:moveTo>
                    <a:pt x="0" y="318516"/>
                  </a:moveTo>
                  <a:lnTo>
                    <a:pt x="152400" y="318516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85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3326892" y="4325112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3220974" y="289026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288036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8036" y="24079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3220974" y="289026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2"/>
                  </a:moveTo>
                  <a:lnTo>
                    <a:pt x="288036" y="240792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5" name="object 95" descr=""/>
          <p:cNvGrpSpPr/>
          <p:nvPr/>
        </p:nvGrpSpPr>
        <p:grpSpPr>
          <a:xfrm>
            <a:off x="4654296" y="3439667"/>
            <a:ext cx="638810" cy="538480"/>
            <a:chOff x="4654296" y="3439667"/>
            <a:chExt cx="638810" cy="538480"/>
          </a:xfrm>
        </p:grpSpPr>
        <p:sp>
          <p:nvSpPr>
            <p:cNvPr id="96" name="object 96" descr=""/>
            <p:cNvSpPr/>
            <p:nvPr/>
          </p:nvSpPr>
          <p:spPr>
            <a:xfrm>
              <a:off x="4668774" y="3454145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304800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7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800" y="509015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600" y="254507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668774" y="3454145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70">
                  <a:moveTo>
                    <a:pt x="0" y="254507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800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600" y="254507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800" y="509015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7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744212" y="3517391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499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0999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499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744212" y="3517391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499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499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0999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499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/>
          <p:nvPr/>
        </p:nvSpPr>
        <p:spPr>
          <a:xfrm>
            <a:off x="4744973" y="4199382"/>
            <a:ext cx="0" cy="127000"/>
          </a:xfrm>
          <a:custGeom>
            <a:avLst/>
            <a:gdLst/>
            <a:ahLst/>
            <a:cxnLst/>
            <a:rect l="l" t="t" r="r" b="b"/>
            <a:pathLst>
              <a:path w="0" h="127000">
                <a:moveTo>
                  <a:pt x="0" y="126492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4744973" y="4199382"/>
            <a:ext cx="457200" cy="127000"/>
          </a:xfrm>
          <a:custGeom>
            <a:avLst/>
            <a:gdLst/>
            <a:ahLst/>
            <a:cxnLst/>
            <a:rect l="l" t="t" r="r" b="b"/>
            <a:pathLst>
              <a:path w="457200" h="127000">
                <a:moveTo>
                  <a:pt x="457200" y="126492"/>
                </a:moveTo>
                <a:lnTo>
                  <a:pt x="457200" y="0"/>
                </a:lnTo>
              </a:path>
              <a:path w="457200" h="127000">
                <a:moveTo>
                  <a:pt x="0" y="126492"/>
                </a:moveTo>
                <a:lnTo>
                  <a:pt x="457200" y="126492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4744973" y="4854702"/>
            <a:ext cx="457200" cy="128270"/>
          </a:xfrm>
          <a:custGeom>
            <a:avLst/>
            <a:gdLst/>
            <a:ahLst/>
            <a:cxnLst/>
            <a:rect l="l" t="t" r="r" b="b"/>
            <a:pathLst>
              <a:path w="457200" h="128270">
                <a:moveTo>
                  <a:pt x="0" y="0"/>
                </a:moveTo>
                <a:lnTo>
                  <a:pt x="457200" y="0"/>
                </a:lnTo>
              </a:path>
              <a:path w="457200" h="128270">
                <a:moveTo>
                  <a:pt x="76200" y="64008"/>
                </a:moveTo>
                <a:lnTo>
                  <a:pt x="381000" y="64008"/>
                </a:lnTo>
              </a:path>
              <a:path w="457200" h="128270">
                <a:moveTo>
                  <a:pt x="152400" y="128016"/>
                </a:moveTo>
                <a:lnTo>
                  <a:pt x="304800" y="128016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3" name="object 103" descr=""/>
          <p:cNvGrpSpPr/>
          <p:nvPr/>
        </p:nvGrpSpPr>
        <p:grpSpPr>
          <a:xfrm>
            <a:off x="4892040" y="4428744"/>
            <a:ext cx="161925" cy="327660"/>
            <a:chOff x="4892040" y="4428744"/>
            <a:chExt cx="161925" cy="327660"/>
          </a:xfrm>
        </p:grpSpPr>
        <p:sp>
          <p:nvSpPr>
            <p:cNvPr id="104" name="object 104" descr=""/>
            <p:cNvSpPr/>
            <p:nvPr/>
          </p:nvSpPr>
          <p:spPr>
            <a:xfrm>
              <a:off x="4896612" y="4433316"/>
              <a:ext cx="152400" cy="318770"/>
            </a:xfrm>
            <a:custGeom>
              <a:avLst/>
              <a:gdLst/>
              <a:ahLst/>
              <a:cxnLst/>
              <a:rect l="l" t="t" r="r" b="b"/>
              <a:pathLst>
                <a:path w="152400" h="318770">
                  <a:moveTo>
                    <a:pt x="152400" y="0"/>
                  </a:moveTo>
                  <a:lnTo>
                    <a:pt x="0" y="0"/>
                  </a:lnTo>
                  <a:lnTo>
                    <a:pt x="0" y="318516"/>
                  </a:lnTo>
                  <a:lnTo>
                    <a:pt x="152400" y="318516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4896612" y="4433316"/>
              <a:ext cx="152400" cy="318770"/>
            </a:xfrm>
            <a:custGeom>
              <a:avLst/>
              <a:gdLst/>
              <a:ahLst/>
              <a:cxnLst/>
              <a:rect l="l" t="t" r="r" b="b"/>
              <a:pathLst>
                <a:path w="152400" h="318770">
                  <a:moveTo>
                    <a:pt x="0" y="318516"/>
                  </a:moveTo>
                  <a:lnTo>
                    <a:pt x="152400" y="318516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851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6" name="object 106" descr=""/>
          <p:cNvSpPr/>
          <p:nvPr/>
        </p:nvSpPr>
        <p:spPr>
          <a:xfrm>
            <a:off x="4934711" y="43251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7" name="object 107" descr=""/>
          <p:cNvGrpSpPr/>
          <p:nvPr/>
        </p:nvGrpSpPr>
        <p:grpSpPr>
          <a:xfrm>
            <a:off x="4812791" y="2875788"/>
            <a:ext cx="317500" cy="269875"/>
            <a:chOff x="4812791" y="2875788"/>
            <a:chExt cx="317500" cy="269875"/>
          </a:xfrm>
        </p:grpSpPr>
        <p:sp>
          <p:nvSpPr>
            <p:cNvPr id="108" name="object 108" descr=""/>
            <p:cNvSpPr/>
            <p:nvPr/>
          </p:nvSpPr>
          <p:spPr>
            <a:xfrm>
              <a:off x="4827269" y="289026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288036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288036" y="24079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827269" y="2890266"/>
              <a:ext cx="288290" cy="241300"/>
            </a:xfrm>
            <a:custGeom>
              <a:avLst/>
              <a:gdLst/>
              <a:ahLst/>
              <a:cxnLst/>
              <a:rect l="l" t="t" r="r" b="b"/>
              <a:pathLst>
                <a:path w="288289" h="241300">
                  <a:moveTo>
                    <a:pt x="0" y="240792"/>
                  </a:moveTo>
                  <a:lnTo>
                    <a:pt x="288036" y="240792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40792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 descr=""/>
          <p:cNvGrpSpPr/>
          <p:nvPr/>
        </p:nvGrpSpPr>
        <p:grpSpPr>
          <a:xfrm>
            <a:off x="4005071" y="2325623"/>
            <a:ext cx="326390" cy="277495"/>
            <a:chOff x="4005071" y="2325623"/>
            <a:chExt cx="326390" cy="277495"/>
          </a:xfrm>
        </p:grpSpPr>
        <p:sp>
          <p:nvSpPr>
            <p:cNvPr id="111" name="object 111" descr=""/>
            <p:cNvSpPr/>
            <p:nvPr/>
          </p:nvSpPr>
          <p:spPr>
            <a:xfrm>
              <a:off x="4024121" y="2344673"/>
              <a:ext cx="288290" cy="239395"/>
            </a:xfrm>
            <a:custGeom>
              <a:avLst/>
              <a:gdLst/>
              <a:ahLst/>
              <a:cxnLst/>
              <a:rect l="l" t="t" r="r" b="b"/>
              <a:pathLst>
                <a:path w="288289" h="239394">
                  <a:moveTo>
                    <a:pt x="288036" y="0"/>
                  </a:moveTo>
                  <a:lnTo>
                    <a:pt x="0" y="0"/>
                  </a:lnTo>
                  <a:lnTo>
                    <a:pt x="0" y="239268"/>
                  </a:lnTo>
                  <a:lnTo>
                    <a:pt x="288036" y="239268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4024121" y="2344673"/>
              <a:ext cx="288290" cy="239395"/>
            </a:xfrm>
            <a:custGeom>
              <a:avLst/>
              <a:gdLst/>
              <a:ahLst/>
              <a:cxnLst/>
              <a:rect l="l" t="t" r="r" b="b"/>
              <a:pathLst>
                <a:path w="288289" h="239394">
                  <a:moveTo>
                    <a:pt x="0" y="239268"/>
                  </a:moveTo>
                  <a:lnTo>
                    <a:pt x="288036" y="239268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3926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755904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/>
              <a:t>Diseños</a:t>
            </a:r>
            <a:r>
              <a:rPr dirty="0" sz="2000" spc="40"/>
              <a:t> </a:t>
            </a:r>
            <a:r>
              <a:rPr dirty="0" sz="2000" spc="55"/>
              <a:t>de</a:t>
            </a:r>
            <a:r>
              <a:rPr dirty="0" sz="2000" spc="45"/>
              <a:t> </a:t>
            </a:r>
            <a:r>
              <a:rPr dirty="0" sz="2000" spc="70"/>
              <a:t>equipos</a:t>
            </a:r>
            <a:r>
              <a:rPr dirty="0" sz="2000" spc="45"/>
              <a:t> </a:t>
            </a:r>
            <a:r>
              <a:rPr dirty="0" sz="2000"/>
              <a:t>eléctricos</a:t>
            </a:r>
            <a:r>
              <a:rPr dirty="0" sz="2000" spc="45"/>
              <a:t> </a:t>
            </a:r>
            <a:r>
              <a:rPr dirty="0" sz="2000" spc="55"/>
              <a:t>de</a:t>
            </a:r>
            <a:r>
              <a:rPr dirty="0" sz="2000" spc="45"/>
              <a:t> </a:t>
            </a:r>
            <a:r>
              <a:rPr dirty="0" sz="2000" spc="70"/>
              <a:t>diferentes</a:t>
            </a:r>
            <a:r>
              <a:rPr dirty="0" sz="2000" spc="45"/>
              <a:t> </a:t>
            </a:r>
            <a:r>
              <a:rPr dirty="0" sz="2000" spc="60"/>
              <a:t>plantas</a:t>
            </a:r>
            <a:r>
              <a:rPr dirty="0" sz="2000" spc="45"/>
              <a:t> </a:t>
            </a:r>
            <a:r>
              <a:rPr dirty="0" sz="2000" spc="55"/>
              <a:t>de</a:t>
            </a:r>
            <a:r>
              <a:rPr dirty="0" sz="2000" spc="45"/>
              <a:t> </a:t>
            </a:r>
            <a:r>
              <a:rPr dirty="0" sz="2000" spc="-10"/>
              <a:t>energía.</a:t>
            </a:r>
            <a:endParaRPr sz="2000"/>
          </a:p>
        </p:txBody>
      </p:sp>
      <p:sp>
        <p:nvSpPr>
          <p:cNvPr id="120" name="object 120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1" name="object 1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9</a:t>
            </a:r>
          </a:p>
        </p:txBody>
      </p:sp>
      <p:sp>
        <p:nvSpPr>
          <p:cNvPr id="114" name="object 114" descr=""/>
          <p:cNvSpPr txBox="1"/>
          <p:nvPr/>
        </p:nvSpPr>
        <p:spPr>
          <a:xfrm>
            <a:off x="944676" y="3399790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6568567" y="3399154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7465568" y="3408298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3267583" y="3728592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4069460" y="3728592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4874514" y="3728592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720852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Daños</a:t>
            </a:r>
            <a:r>
              <a:rPr dirty="0" sz="2100" spc="-15"/>
              <a:t> </a:t>
            </a:r>
            <a:r>
              <a:rPr dirty="0" sz="2100" spc="70"/>
              <a:t>en</a:t>
            </a:r>
            <a:r>
              <a:rPr dirty="0" sz="2100" spc="-10"/>
              <a:t> </a:t>
            </a:r>
            <a:r>
              <a:rPr dirty="0" sz="2100"/>
              <a:t>el</a:t>
            </a:r>
            <a:r>
              <a:rPr dirty="0" sz="2100" spc="-10"/>
              <a:t> </a:t>
            </a:r>
            <a:r>
              <a:rPr dirty="0" sz="2100" spc="60"/>
              <a:t>núcleo</a:t>
            </a:r>
            <a:r>
              <a:rPr dirty="0" sz="2100" spc="-10"/>
              <a:t> </a:t>
            </a:r>
            <a:r>
              <a:rPr dirty="0" sz="2100" spc="65"/>
              <a:t>del</a:t>
            </a:r>
            <a:r>
              <a:rPr dirty="0" sz="2100" spc="-10"/>
              <a:t> </a:t>
            </a:r>
            <a:r>
              <a:rPr dirty="0" sz="2100" spc="80"/>
              <a:t>estator</a:t>
            </a:r>
            <a:r>
              <a:rPr dirty="0" sz="2100" spc="-10"/>
              <a:t> </a:t>
            </a:r>
            <a:r>
              <a:rPr dirty="0" sz="2100" spc="70"/>
              <a:t>en</a:t>
            </a:r>
            <a:r>
              <a:rPr dirty="0" sz="2100" spc="-10"/>
              <a:t> </a:t>
            </a:r>
            <a:r>
              <a:rPr dirty="0" sz="2100"/>
              <a:t>caso</a:t>
            </a:r>
            <a:r>
              <a:rPr dirty="0" sz="2100" spc="-10"/>
              <a:t> </a:t>
            </a:r>
            <a:r>
              <a:rPr dirty="0" sz="2100" spc="55"/>
              <a:t>de</a:t>
            </a:r>
            <a:r>
              <a:rPr dirty="0" sz="2100" spc="-10"/>
              <a:t> </a:t>
            </a:r>
            <a:r>
              <a:rPr dirty="0" sz="2100" spc="65"/>
              <a:t>defecto</a:t>
            </a:r>
            <a:r>
              <a:rPr dirty="0" sz="2100" spc="-10"/>
              <a:t> </a:t>
            </a:r>
            <a:r>
              <a:rPr dirty="0" sz="2100"/>
              <a:t>a</a:t>
            </a:r>
            <a:r>
              <a:rPr dirty="0" sz="2100" spc="-10"/>
              <a:t> </a:t>
            </a:r>
            <a:r>
              <a:rPr dirty="0" sz="2100" spc="85"/>
              <a:t>tierra</a:t>
            </a:r>
            <a:endParaRPr sz="21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10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36134" y="1923160"/>
            <a:ext cx="2761615" cy="1679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5580" indent="-182880">
              <a:lnSpc>
                <a:spcPts val="1350"/>
              </a:lnSpc>
              <a:buClr>
                <a:srgbClr val="002797"/>
              </a:buClr>
              <a:buSzPct val="125000"/>
              <a:buChar char="-"/>
              <a:tabLst>
                <a:tab pos="194945" algn="l"/>
                <a:tab pos="195580" algn="l"/>
              </a:tabLst>
            </a:pPr>
            <a:r>
              <a:rPr dirty="0" sz="1000">
                <a:latin typeface="Arial Unicode MS"/>
                <a:cs typeface="Arial Unicode MS"/>
              </a:rPr>
              <a:t>Prácticamente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todos</a:t>
            </a:r>
            <a:r>
              <a:rPr dirty="0" sz="1000" spc="1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los</a:t>
            </a:r>
            <a:r>
              <a:rPr dirty="0" sz="1000" spc="17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generadores</a:t>
            </a:r>
            <a:endParaRPr sz="1000">
              <a:latin typeface="Arial Unicode MS"/>
              <a:cs typeface="Arial Unicode MS"/>
            </a:endParaRPr>
          </a:p>
          <a:p>
            <a:pPr marL="195580" marR="5080">
              <a:lnSpc>
                <a:spcPts val="2160"/>
              </a:lnSpc>
              <a:spcBef>
                <a:spcPts val="180"/>
              </a:spcBef>
            </a:pPr>
            <a:r>
              <a:rPr dirty="0" sz="1000">
                <a:latin typeface="Arial Unicode MS"/>
                <a:cs typeface="Arial Unicode MS"/>
              </a:rPr>
              <a:t>conectados</a:t>
            </a:r>
            <a:r>
              <a:rPr dirty="0" sz="1000" spc="1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a</a:t>
            </a:r>
            <a:r>
              <a:rPr dirty="0" sz="1000" spc="1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la</a:t>
            </a:r>
            <a:r>
              <a:rPr dirty="0" sz="1000" spc="1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unidad</a:t>
            </a:r>
            <a:r>
              <a:rPr dirty="0" sz="1000" spc="1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están</a:t>
            </a:r>
            <a:r>
              <a:rPr dirty="0" sz="1000" spc="1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conectados</a:t>
            </a:r>
            <a:r>
              <a:rPr dirty="0" sz="1000" spc="120">
                <a:latin typeface="Arial Unicode MS"/>
                <a:cs typeface="Arial Unicode MS"/>
              </a:rPr>
              <a:t> </a:t>
            </a:r>
            <a:r>
              <a:rPr dirty="0" sz="1000" spc="-50">
                <a:latin typeface="Arial Unicode MS"/>
                <a:cs typeface="Arial Unicode MS"/>
              </a:rPr>
              <a:t>a </a:t>
            </a:r>
            <a:r>
              <a:rPr dirty="0" sz="1000">
                <a:latin typeface="Arial Unicode MS"/>
                <a:cs typeface="Arial Unicode MS"/>
              </a:rPr>
              <a:t>tierra</a:t>
            </a:r>
            <a:r>
              <a:rPr dirty="0" sz="1000" spc="12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2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alta</a:t>
            </a:r>
            <a:r>
              <a:rPr dirty="0" sz="1000" spc="13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impedancia</a:t>
            </a:r>
            <a:endParaRPr sz="1000">
              <a:latin typeface="Arial Unicode MS"/>
              <a:cs typeface="Arial Unicode MS"/>
            </a:endParaRPr>
          </a:p>
          <a:p>
            <a:pPr marL="195580" marR="175895" indent="-182880">
              <a:lnSpc>
                <a:spcPct val="147300"/>
              </a:lnSpc>
              <a:spcBef>
                <a:spcPts val="850"/>
              </a:spcBef>
              <a:buClr>
                <a:srgbClr val="002797"/>
              </a:buClr>
              <a:buSzPct val="104166"/>
              <a:buChar char="-"/>
              <a:tabLst>
                <a:tab pos="194945" algn="l"/>
                <a:tab pos="195580" algn="l"/>
              </a:tabLst>
            </a:pPr>
            <a:r>
              <a:rPr dirty="0" sz="1200">
                <a:latin typeface="Arial Unicode MS"/>
                <a:cs typeface="Arial Unicode MS"/>
              </a:rPr>
              <a:t>Solo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los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generadores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industriales </a:t>
            </a:r>
            <a:r>
              <a:rPr dirty="0" sz="1200">
                <a:latin typeface="Arial Unicode MS"/>
                <a:cs typeface="Arial Unicode MS"/>
              </a:rPr>
              <a:t>pueden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ser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baja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impedancia.</a:t>
            </a:r>
            <a:endParaRPr sz="1200">
              <a:latin typeface="Arial Unicode MS"/>
              <a:cs typeface="Arial Unicode MS"/>
            </a:endParaRPr>
          </a:p>
          <a:p>
            <a:pPr marL="195580">
              <a:lnSpc>
                <a:spcPct val="100000"/>
              </a:lnSpc>
              <a:spcBef>
                <a:spcPts val="1220"/>
              </a:spcBef>
            </a:pPr>
            <a:r>
              <a:rPr dirty="0" sz="700">
                <a:latin typeface="Arial Unicode MS"/>
                <a:cs typeface="Arial Unicode MS"/>
              </a:rPr>
              <a:t>conectado</a:t>
            </a:r>
            <a:r>
              <a:rPr dirty="0" sz="700" spc="6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65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tierra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345680" y="2131314"/>
            <a:ext cx="638810" cy="1464310"/>
            <a:chOff x="7345680" y="2131314"/>
            <a:chExt cx="638810" cy="1464310"/>
          </a:xfrm>
        </p:grpSpPr>
        <p:sp>
          <p:nvSpPr>
            <p:cNvPr id="3" name="object 3" descr=""/>
            <p:cNvSpPr/>
            <p:nvPr/>
          </p:nvSpPr>
          <p:spPr>
            <a:xfrm>
              <a:off x="7664958" y="2131314"/>
              <a:ext cx="0" cy="1440180"/>
            </a:xfrm>
            <a:custGeom>
              <a:avLst/>
              <a:gdLst/>
              <a:ahLst/>
              <a:cxnLst/>
              <a:rect l="l" t="t" r="r" b="b"/>
              <a:pathLst>
                <a:path w="0" h="1440179">
                  <a:moveTo>
                    <a:pt x="0" y="144018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360158" y="2704338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304800" y="0"/>
                  </a:moveTo>
                  <a:lnTo>
                    <a:pt x="255374" y="3322"/>
                  </a:lnTo>
                  <a:lnTo>
                    <a:pt x="208483" y="12941"/>
                  </a:lnTo>
                  <a:lnTo>
                    <a:pt x="164753" y="28333"/>
                  </a:lnTo>
                  <a:lnTo>
                    <a:pt x="124815" y="48975"/>
                  </a:lnTo>
                  <a:lnTo>
                    <a:pt x="89296" y="74342"/>
                  </a:lnTo>
                  <a:lnTo>
                    <a:pt x="58826" y="103912"/>
                  </a:lnTo>
                  <a:lnTo>
                    <a:pt x="34032" y="137161"/>
                  </a:lnTo>
                  <a:lnTo>
                    <a:pt x="15544" y="173565"/>
                  </a:lnTo>
                  <a:lnTo>
                    <a:pt x="3990" y="212601"/>
                  </a:lnTo>
                  <a:lnTo>
                    <a:pt x="0" y="253745"/>
                  </a:lnTo>
                  <a:lnTo>
                    <a:pt x="3990" y="294890"/>
                  </a:lnTo>
                  <a:lnTo>
                    <a:pt x="15544" y="333926"/>
                  </a:lnTo>
                  <a:lnTo>
                    <a:pt x="34032" y="370330"/>
                  </a:lnTo>
                  <a:lnTo>
                    <a:pt x="58826" y="403579"/>
                  </a:lnTo>
                  <a:lnTo>
                    <a:pt x="89296" y="433149"/>
                  </a:lnTo>
                  <a:lnTo>
                    <a:pt x="124815" y="458516"/>
                  </a:lnTo>
                  <a:lnTo>
                    <a:pt x="164753" y="479158"/>
                  </a:lnTo>
                  <a:lnTo>
                    <a:pt x="208483" y="494550"/>
                  </a:lnTo>
                  <a:lnTo>
                    <a:pt x="255374" y="504169"/>
                  </a:lnTo>
                  <a:lnTo>
                    <a:pt x="304800" y="507492"/>
                  </a:lnTo>
                  <a:lnTo>
                    <a:pt x="354225" y="504169"/>
                  </a:lnTo>
                  <a:lnTo>
                    <a:pt x="401116" y="494550"/>
                  </a:lnTo>
                  <a:lnTo>
                    <a:pt x="444846" y="479158"/>
                  </a:lnTo>
                  <a:lnTo>
                    <a:pt x="484784" y="458516"/>
                  </a:lnTo>
                  <a:lnTo>
                    <a:pt x="520303" y="433149"/>
                  </a:lnTo>
                  <a:lnTo>
                    <a:pt x="550773" y="403579"/>
                  </a:lnTo>
                  <a:lnTo>
                    <a:pt x="575567" y="370330"/>
                  </a:lnTo>
                  <a:lnTo>
                    <a:pt x="594055" y="333926"/>
                  </a:lnTo>
                  <a:lnTo>
                    <a:pt x="605609" y="294890"/>
                  </a:lnTo>
                  <a:lnTo>
                    <a:pt x="609600" y="253745"/>
                  </a:lnTo>
                  <a:lnTo>
                    <a:pt x="605609" y="212601"/>
                  </a:lnTo>
                  <a:lnTo>
                    <a:pt x="594055" y="173565"/>
                  </a:lnTo>
                  <a:lnTo>
                    <a:pt x="575567" y="137161"/>
                  </a:lnTo>
                  <a:lnTo>
                    <a:pt x="550773" y="103912"/>
                  </a:lnTo>
                  <a:lnTo>
                    <a:pt x="520303" y="74342"/>
                  </a:lnTo>
                  <a:lnTo>
                    <a:pt x="484784" y="48975"/>
                  </a:lnTo>
                  <a:lnTo>
                    <a:pt x="444846" y="28333"/>
                  </a:lnTo>
                  <a:lnTo>
                    <a:pt x="401116" y="12941"/>
                  </a:lnTo>
                  <a:lnTo>
                    <a:pt x="354225" y="332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360158" y="2704338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0" y="253745"/>
                  </a:moveTo>
                  <a:lnTo>
                    <a:pt x="3990" y="212601"/>
                  </a:lnTo>
                  <a:lnTo>
                    <a:pt x="15544" y="173565"/>
                  </a:lnTo>
                  <a:lnTo>
                    <a:pt x="34032" y="137161"/>
                  </a:lnTo>
                  <a:lnTo>
                    <a:pt x="58826" y="103912"/>
                  </a:lnTo>
                  <a:lnTo>
                    <a:pt x="89296" y="74342"/>
                  </a:lnTo>
                  <a:lnTo>
                    <a:pt x="124815" y="48975"/>
                  </a:lnTo>
                  <a:lnTo>
                    <a:pt x="164753" y="28333"/>
                  </a:lnTo>
                  <a:lnTo>
                    <a:pt x="208483" y="12941"/>
                  </a:lnTo>
                  <a:lnTo>
                    <a:pt x="255374" y="3322"/>
                  </a:lnTo>
                  <a:lnTo>
                    <a:pt x="304800" y="0"/>
                  </a:lnTo>
                  <a:lnTo>
                    <a:pt x="354225" y="3322"/>
                  </a:lnTo>
                  <a:lnTo>
                    <a:pt x="401116" y="12941"/>
                  </a:lnTo>
                  <a:lnTo>
                    <a:pt x="444846" y="28333"/>
                  </a:lnTo>
                  <a:lnTo>
                    <a:pt x="484784" y="48975"/>
                  </a:lnTo>
                  <a:lnTo>
                    <a:pt x="520303" y="74342"/>
                  </a:lnTo>
                  <a:lnTo>
                    <a:pt x="550773" y="103912"/>
                  </a:lnTo>
                  <a:lnTo>
                    <a:pt x="575567" y="137161"/>
                  </a:lnTo>
                  <a:lnTo>
                    <a:pt x="594055" y="173565"/>
                  </a:lnTo>
                  <a:lnTo>
                    <a:pt x="605609" y="212601"/>
                  </a:lnTo>
                  <a:lnTo>
                    <a:pt x="609600" y="253745"/>
                  </a:lnTo>
                  <a:lnTo>
                    <a:pt x="605609" y="294890"/>
                  </a:lnTo>
                  <a:lnTo>
                    <a:pt x="594055" y="333926"/>
                  </a:lnTo>
                  <a:lnTo>
                    <a:pt x="575567" y="370330"/>
                  </a:lnTo>
                  <a:lnTo>
                    <a:pt x="550773" y="403579"/>
                  </a:lnTo>
                  <a:lnTo>
                    <a:pt x="520303" y="433149"/>
                  </a:lnTo>
                  <a:lnTo>
                    <a:pt x="484784" y="458516"/>
                  </a:lnTo>
                  <a:lnTo>
                    <a:pt x="444846" y="479158"/>
                  </a:lnTo>
                  <a:lnTo>
                    <a:pt x="401116" y="494550"/>
                  </a:lnTo>
                  <a:lnTo>
                    <a:pt x="354225" y="504169"/>
                  </a:lnTo>
                  <a:lnTo>
                    <a:pt x="304800" y="507492"/>
                  </a:lnTo>
                  <a:lnTo>
                    <a:pt x="255374" y="504169"/>
                  </a:lnTo>
                  <a:lnTo>
                    <a:pt x="208483" y="494550"/>
                  </a:lnTo>
                  <a:lnTo>
                    <a:pt x="164753" y="479158"/>
                  </a:lnTo>
                  <a:lnTo>
                    <a:pt x="124815" y="458516"/>
                  </a:lnTo>
                  <a:lnTo>
                    <a:pt x="89296" y="433149"/>
                  </a:lnTo>
                  <a:lnTo>
                    <a:pt x="58826" y="403579"/>
                  </a:lnTo>
                  <a:lnTo>
                    <a:pt x="34032" y="370330"/>
                  </a:lnTo>
                  <a:lnTo>
                    <a:pt x="15544" y="333926"/>
                  </a:lnTo>
                  <a:lnTo>
                    <a:pt x="3990" y="294890"/>
                  </a:lnTo>
                  <a:lnTo>
                    <a:pt x="0" y="253745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435596" y="2767584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500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1000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500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435596" y="2767584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500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1000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5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44384" y="3449573"/>
              <a:ext cx="40005" cy="127000"/>
            </a:xfrm>
            <a:custGeom>
              <a:avLst/>
              <a:gdLst/>
              <a:ahLst/>
              <a:cxnLst/>
              <a:rect l="l" t="t" r="r" b="b"/>
              <a:pathLst>
                <a:path w="40004" h="127000">
                  <a:moveTo>
                    <a:pt x="39624" y="0"/>
                  </a:moveTo>
                  <a:lnTo>
                    <a:pt x="38100" y="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126492"/>
                  </a:lnTo>
                  <a:lnTo>
                    <a:pt x="1524" y="126492"/>
                  </a:lnTo>
                  <a:lnTo>
                    <a:pt x="38100" y="126492"/>
                  </a:lnTo>
                  <a:lnTo>
                    <a:pt x="39624" y="126492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436358" y="3576066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 h="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7436357" y="4464558"/>
            <a:ext cx="457200" cy="128270"/>
          </a:xfrm>
          <a:custGeom>
            <a:avLst/>
            <a:gdLst/>
            <a:ahLst/>
            <a:cxnLst/>
            <a:rect l="l" t="t" r="r" b="b"/>
            <a:pathLst>
              <a:path w="457200" h="128270">
                <a:moveTo>
                  <a:pt x="0" y="0"/>
                </a:moveTo>
                <a:lnTo>
                  <a:pt x="457200" y="0"/>
                </a:lnTo>
              </a:path>
              <a:path w="457200" h="128270">
                <a:moveTo>
                  <a:pt x="76200" y="64007"/>
                </a:moveTo>
                <a:lnTo>
                  <a:pt x="381000" y="64007"/>
                </a:lnTo>
              </a:path>
              <a:path w="457200" h="128270">
                <a:moveTo>
                  <a:pt x="152400" y="128015"/>
                </a:moveTo>
                <a:lnTo>
                  <a:pt x="304800" y="12801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7626095" y="357530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7439406" y="3449573"/>
            <a:ext cx="0" cy="127000"/>
          </a:xfrm>
          <a:custGeom>
            <a:avLst/>
            <a:gdLst/>
            <a:ahLst/>
            <a:cxnLst/>
            <a:rect l="l" t="t" r="r" b="b"/>
            <a:pathLst>
              <a:path w="0" h="127000">
                <a:moveTo>
                  <a:pt x="0" y="126492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896606" y="3449573"/>
            <a:ext cx="0" cy="127000"/>
          </a:xfrm>
          <a:custGeom>
            <a:avLst/>
            <a:gdLst/>
            <a:ahLst/>
            <a:cxnLst/>
            <a:rect l="l" t="t" r="r" b="b"/>
            <a:pathLst>
              <a:path w="0" h="127000">
                <a:moveTo>
                  <a:pt x="0" y="126492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832103" y="2131314"/>
            <a:ext cx="638810" cy="2480310"/>
            <a:chOff x="832103" y="2131314"/>
            <a:chExt cx="638810" cy="2480310"/>
          </a:xfrm>
        </p:grpSpPr>
        <p:sp>
          <p:nvSpPr>
            <p:cNvPr id="15" name="object 15" descr=""/>
            <p:cNvSpPr/>
            <p:nvPr/>
          </p:nvSpPr>
          <p:spPr>
            <a:xfrm>
              <a:off x="1151381" y="2131314"/>
              <a:ext cx="0" cy="2341245"/>
            </a:xfrm>
            <a:custGeom>
              <a:avLst/>
              <a:gdLst/>
              <a:ahLst/>
              <a:cxnLst/>
              <a:rect l="l" t="t" r="r" b="b"/>
              <a:pathLst>
                <a:path w="0" h="2341245">
                  <a:moveTo>
                    <a:pt x="0" y="2340864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46581" y="2704338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304800" y="0"/>
                  </a:moveTo>
                  <a:lnTo>
                    <a:pt x="255359" y="3322"/>
                  </a:lnTo>
                  <a:lnTo>
                    <a:pt x="208458" y="12941"/>
                  </a:lnTo>
                  <a:lnTo>
                    <a:pt x="164725" y="28333"/>
                  </a:lnTo>
                  <a:lnTo>
                    <a:pt x="124788" y="48975"/>
                  </a:lnTo>
                  <a:lnTo>
                    <a:pt x="89273" y="74342"/>
                  </a:lnTo>
                  <a:lnTo>
                    <a:pt x="58808" y="103912"/>
                  </a:lnTo>
                  <a:lnTo>
                    <a:pt x="34020" y="137161"/>
                  </a:lnTo>
                  <a:lnTo>
                    <a:pt x="15538" y="173565"/>
                  </a:lnTo>
                  <a:lnTo>
                    <a:pt x="3989" y="212601"/>
                  </a:lnTo>
                  <a:lnTo>
                    <a:pt x="0" y="253745"/>
                  </a:lnTo>
                  <a:lnTo>
                    <a:pt x="3989" y="294890"/>
                  </a:lnTo>
                  <a:lnTo>
                    <a:pt x="15538" y="333926"/>
                  </a:lnTo>
                  <a:lnTo>
                    <a:pt x="34020" y="370330"/>
                  </a:lnTo>
                  <a:lnTo>
                    <a:pt x="58808" y="403579"/>
                  </a:lnTo>
                  <a:lnTo>
                    <a:pt x="89273" y="433149"/>
                  </a:lnTo>
                  <a:lnTo>
                    <a:pt x="124788" y="458516"/>
                  </a:lnTo>
                  <a:lnTo>
                    <a:pt x="164725" y="479158"/>
                  </a:lnTo>
                  <a:lnTo>
                    <a:pt x="208458" y="494550"/>
                  </a:lnTo>
                  <a:lnTo>
                    <a:pt x="255359" y="504169"/>
                  </a:lnTo>
                  <a:lnTo>
                    <a:pt x="304800" y="507492"/>
                  </a:lnTo>
                  <a:lnTo>
                    <a:pt x="354225" y="504169"/>
                  </a:lnTo>
                  <a:lnTo>
                    <a:pt x="401116" y="494550"/>
                  </a:lnTo>
                  <a:lnTo>
                    <a:pt x="444846" y="479158"/>
                  </a:lnTo>
                  <a:lnTo>
                    <a:pt x="484784" y="458516"/>
                  </a:lnTo>
                  <a:lnTo>
                    <a:pt x="520303" y="433149"/>
                  </a:lnTo>
                  <a:lnTo>
                    <a:pt x="550773" y="403579"/>
                  </a:lnTo>
                  <a:lnTo>
                    <a:pt x="575567" y="370330"/>
                  </a:lnTo>
                  <a:lnTo>
                    <a:pt x="594055" y="333926"/>
                  </a:lnTo>
                  <a:lnTo>
                    <a:pt x="605609" y="294890"/>
                  </a:lnTo>
                  <a:lnTo>
                    <a:pt x="609600" y="253745"/>
                  </a:lnTo>
                  <a:lnTo>
                    <a:pt x="605609" y="212601"/>
                  </a:lnTo>
                  <a:lnTo>
                    <a:pt x="594055" y="173565"/>
                  </a:lnTo>
                  <a:lnTo>
                    <a:pt x="575567" y="137161"/>
                  </a:lnTo>
                  <a:lnTo>
                    <a:pt x="550773" y="103912"/>
                  </a:lnTo>
                  <a:lnTo>
                    <a:pt x="520303" y="74342"/>
                  </a:lnTo>
                  <a:lnTo>
                    <a:pt x="484784" y="48975"/>
                  </a:lnTo>
                  <a:lnTo>
                    <a:pt x="444846" y="28333"/>
                  </a:lnTo>
                  <a:lnTo>
                    <a:pt x="401116" y="12941"/>
                  </a:lnTo>
                  <a:lnTo>
                    <a:pt x="354225" y="332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46581" y="2704338"/>
              <a:ext cx="609600" cy="508000"/>
            </a:xfrm>
            <a:custGeom>
              <a:avLst/>
              <a:gdLst/>
              <a:ahLst/>
              <a:cxnLst/>
              <a:rect l="l" t="t" r="r" b="b"/>
              <a:pathLst>
                <a:path w="609600" h="508000">
                  <a:moveTo>
                    <a:pt x="0" y="253745"/>
                  </a:moveTo>
                  <a:lnTo>
                    <a:pt x="3989" y="212601"/>
                  </a:lnTo>
                  <a:lnTo>
                    <a:pt x="15538" y="173565"/>
                  </a:lnTo>
                  <a:lnTo>
                    <a:pt x="34020" y="137161"/>
                  </a:lnTo>
                  <a:lnTo>
                    <a:pt x="58808" y="103912"/>
                  </a:lnTo>
                  <a:lnTo>
                    <a:pt x="89273" y="74342"/>
                  </a:lnTo>
                  <a:lnTo>
                    <a:pt x="124788" y="48975"/>
                  </a:lnTo>
                  <a:lnTo>
                    <a:pt x="164725" y="28333"/>
                  </a:lnTo>
                  <a:lnTo>
                    <a:pt x="208458" y="12941"/>
                  </a:lnTo>
                  <a:lnTo>
                    <a:pt x="255359" y="3322"/>
                  </a:lnTo>
                  <a:lnTo>
                    <a:pt x="304800" y="0"/>
                  </a:lnTo>
                  <a:lnTo>
                    <a:pt x="354225" y="3322"/>
                  </a:lnTo>
                  <a:lnTo>
                    <a:pt x="401116" y="12941"/>
                  </a:lnTo>
                  <a:lnTo>
                    <a:pt x="444846" y="28333"/>
                  </a:lnTo>
                  <a:lnTo>
                    <a:pt x="484784" y="48975"/>
                  </a:lnTo>
                  <a:lnTo>
                    <a:pt x="520303" y="74342"/>
                  </a:lnTo>
                  <a:lnTo>
                    <a:pt x="550773" y="103912"/>
                  </a:lnTo>
                  <a:lnTo>
                    <a:pt x="575567" y="137161"/>
                  </a:lnTo>
                  <a:lnTo>
                    <a:pt x="594055" y="173565"/>
                  </a:lnTo>
                  <a:lnTo>
                    <a:pt x="605609" y="212601"/>
                  </a:lnTo>
                  <a:lnTo>
                    <a:pt x="609600" y="253745"/>
                  </a:lnTo>
                  <a:lnTo>
                    <a:pt x="605609" y="294890"/>
                  </a:lnTo>
                  <a:lnTo>
                    <a:pt x="594055" y="333926"/>
                  </a:lnTo>
                  <a:lnTo>
                    <a:pt x="575567" y="370330"/>
                  </a:lnTo>
                  <a:lnTo>
                    <a:pt x="550773" y="403579"/>
                  </a:lnTo>
                  <a:lnTo>
                    <a:pt x="520303" y="433149"/>
                  </a:lnTo>
                  <a:lnTo>
                    <a:pt x="484784" y="458516"/>
                  </a:lnTo>
                  <a:lnTo>
                    <a:pt x="444846" y="479158"/>
                  </a:lnTo>
                  <a:lnTo>
                    <a:pt x="401116" y="494550"/>
                  </a:lnTo>
                  <a:lnTo>
                    <a:pt x="354225" y="504169"/>
                  </a:lnTo>
                  <a:lnTo>
                    <a:pt x="304800" y="507492"/>
                  </a:lnTo>
                  <a:lnTo>
                    <a:pt x="255359" y="504169"/>
                  </a:lnTo>
                  <a:lnTo>
                    <a:pt x="208458" y="494550"/>
                  </a:lnTo>
                  <a:lnTo>
                    <a:pt x="164725" y="479158"/>
                  </a:lnTo>
                  <a:lnTo>
                    <a:pt x="124788" y="458516"/>
                  </a:lnTo>
                  <a:lnTo>
                    <a:pt x="89273" y="433149"/>
                  </a:lnTo>
                  <a:lnTo>
                    <a:pt x="58808" y="403579"/>
                  </a:lnTo>
                  <a:lnTo>
                    <a:pt x="34020" y="370330"/>
                  </a:lnTo>
                  <a:lnTo>
                    <a:pt x="15538" y="333926"/>
                  </a:lnTo>
                  <a:lnTo>
                    <a:pt x="3989" y="294890"/>
                  </a:lnTo>
                  <a:lnTo>
                    <a:pt x="0" y="253745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22019" y="2767584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4" y="5034"/>
                  </a:lnTo>
                  <a:lnTo>
                    <a:pt x="128068" y="19372"/>
                  </a:lnTo>
                  <a:lnTo>
                    <a:pt x="85623" y="41867"/>
                  </a:lnTo>
                  <a:lnTo>
                    <a:pt x="50221" y="71374"/>
                  </a:lnTo>
                  <a:lnTo>
                    <a:pt x="23235" y="106746"/>
                  </a:lnTo>
                  <a:lnTo>
                    <a:pt x="6037" y="146837"/>
                  </a:lnTo>
                  <a:lnTo>
                    <a:pt x="0" y="190500"/>
                  </a:lnTo>
                  <a:lnTo>
                    <a:pt x="6037" y="234162"/>
                  </a:lnTo>
                  <a:lnTo>
                    <a:pt x="23235" y="274253"/>
                  </a:lnTo>
                  <a:lnTo>
                    <a:pt x="50221" y="309625"/>
                  </a:lnTo>
                  <a:lnTo>
                    <a:pt x="85623" y="339132"/>
                  </a:lnTo>
                  <a:lnTo>
                    <a:pt x="128068" y="361627"/>
                  </a:lnTo>
                  <a:lnTo>
                    <a:pt x="176184" y="375965"/>
                  </a:lnTo>
                  <a:lnTo>
                    <a:pt x="228600" y="381000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500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22019" y="2767584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7" y="146837"/>
                  </a:lnTo>
                  <a:lnTo>
                    <a:pt x="23235" y="106746"/>
                  </a:lnTo>
                  <a:lnTo>
                    <a:pt x="50221" y="71374"/>
                  </a:lnTo>
                  <a:lnTo>
                    <a:pt x="85623" y="41867"/>
                  </a:lnTo>
                  <a:lnTo>
                    <a:pt x="128068" y="19372"/>
                  </a:lnTo>
                  <a:lnTo>
                    <a:pt x="176184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500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1000"/>
                  </a:lnTo>
                  <a:lnTo>
                    <a:pt x="176184" y="375965"/>
                  </a:lnTo>
                  <a:lnTo>
                    <a:pt x="128068" y="361627"/>
                  </a:lnTo>
                  <a:lnTo>
                    <a:pt x="85623" y="339132"/>
                  </a:lnTo>
                  <a:lnTo>
                    <a:pt x="50221" y="309625"/>
                  </a:lnTo>
                  <a:lnTo>
                    <a:pt x="23235" y="274253"/>
                  </a:lnTo>
                  <a:lnTo>
                    <a:pt x="6037" y="234162"/>
                  </a:lnTo>
                  <a:lnTo>
                    <a:pt x="0" y="1905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132332" y="3449573"/>
              <a:ext cx="40005" cy="127000"/>
            </a:xfrm>
            <a:custGeom>
              <a:avLst/>
              <a:gdLst/>
              <a:ahLst/>
              <a:cxnLst/>
              <a:rect l="l" t="t" r="r" b="b"/>
              <a:pathLst>
                <a:path w="40005" h="127000">
                  <a:moveTo>
                    <a:pt x="39624" y="0"/>
                  </a:moveTo>
                  <a:lnTo>
                    <a:pt x="38100" y="0"/>
                  </a:lnTo>
                  <a:lnTo>
                    <a:pt x="1524" y="0"/>
                  </a:lnTo>
                  <a:lnTo>
                    <a:pt x="0" y="0"/>
                  </a:lnTo>
                  <a:lnTo>
                    <a:pt x="0" y="126492"/>
                  </a:lnTo>
                  <a:lnTo>
                    <a:pt x="1524" y="126492"/>
                  </a:lnTo>
                  <a:lnTo>
                    <a:pt x="38100" y="126492"/>
                  </a:lnTo>
                  <a:lnTo>
                    <a:pt x="39624" y="126492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922781" y="3576066"/>
              <a:ext cx="457200" cy="1016635"/>
            </a:xfrm>
            <a:custGeom>
              <a:avLst/>
              <a:gdLst/>
              <a:ahLst/>
              <a:cxnLst/>
              <a:rect l="l" t="t" r="r" b="b"/>
              <a:pathLst>
                <a:path w="457200" h="1016635">
                  <a:moveTo>
                    <a:pt x="0" y="0"/>
                  </a:moveTo>
                  <a:lnTo>
                    <a:pt x="457200" y="0"/>
                  </a:lnTo>
                </a:path>
                <a:path w="457200" h="1016635">
                  <a:moveTo>
                    <a:pt x="0" y="888491"/>
                  </a:moveTo>
                  <a:lnTo>
                    <a:pt x="457200" y="888491"/>
                  </a:lnTo>
                </a:path>
                <a:path w="457200" h="1016635">
                  <a:moveTo>
                    <a:pt x="76200" y="952499"/>
                  </a:moveTo>
                  <a:lnTo>
                    <a:pt x="381000" y="952499"/>
                  </a:lnTo>
                </a:path>
                <a:path w="457200" h="1016635">
                  <a:moveTo>
                    <a:pt x="152400" y="1016507"/>
                  </a:moveTo>
                  <a:lnTo>
                    <a:pt x="304800" y="101650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074419" y="3863340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152400" y="0"/>
                  </a:moveTo>
                  <a:lnTo>
                    <a:pt x="0" y="0"/>
                  </a:lnTo>
                  <a:lnTo>
                    <a:pt x="0" y="316992"/>
                  </a:lnTo>
                  <a:lnTo>
                    <a:pt x="152400" y="31699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074419" y="3863340"/>
              <a:ext cx="152400" cy="317500"/>
            </a:xfrm>
            <a:custGeom>
              <a:avLst/>
              <a:gdLst/>
              <a:ahLst/>
              <a:cxnLst/>
              <a:rect l="l" t="t" r="r" b="b"/>
              <a:pathLst>
                <a:path w="152400" h="317500">
                  <a:moveTo>
                    <a:pt x="0" y="316992"/>
                  </a:moveTo>
                  <a:lnTo>
                    <a:pt x="152400" y="316992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1699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112519" y="3575304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916685" y="3449574"/>
              <a:ext cx="457200" cy="127000"/>
            </a:xfrm>
            <a:custGeom>
              <a:avLst/>
              <a:gdLst/>
              <a:ahLst/>
              <a:cxnLst/>
              <a:rect l="l" t="t" r="r" b="b"/>
              <a:pathLst>
                <a:path w="457200" h="127000">
                  <a:moveTo>
                    <a:pt x="0" y="126492"/>
                  </a:moveTo>
                  <a:lnTo>
                    <a:pt x="0" y="0"/>
                  </a:lnTo>
                </a:path>
                <a:path w="457200" h="127000">
                  <a:moveTo>
                    <a:pt x="457200" y="126492"/>
                  </a:moveTo>
                  <a:lnTo>
                    <a:pt x="4572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2913888" y="2131314"/>
            <a:ext cx="871855" cy="2480310"/>
            <a:chOff x="2913888" y="2131314"/>
            <a:chExt cx="871855" cy="2480310"/>
          </a:xfrm>
        </p:grpSpPr>
        <p:sp>
          <p:nvSpPr>
            <p:cNvPr id="27" name="object 27" descr=""/>
            <p:cNvSpPr/>
            <p:nvPr/>
          </p:nvSpPr>
          <p:spPr>
            <a:xfrm>
              <a:off x="3231642" y="2131314"/>
              <a:ext cx="0" cy="2339340"/>
            </a:xfrm>
            <a:custGeom>
              <a:avLst/>
              <a:gdLst/>
              <a:ahLst/>
              <a:cxnLst/>
              <a:rect l="l" t="t" r="r" b="b"/>
              <a:pathLst>
                <a:path w="0" h="2339340">
                  <a:moveTo>
                    <a:pt x="0" y="233934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928366" y="2702814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69">
                  <a:moveTo>
                    <a:pt x="304800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8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800" y="509016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599" y="254508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928366" y="2702814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69">
                  <a:moveTo>
                    <a:pt x="0" y="254508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800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599" y="254508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800" y="509016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003804" y="276606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500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1000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199" y="190500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003804" y="276606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199" y="190500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1000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500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004566" y="3448050"/>
              <a:ext cx="457200" cy="1144905"/>
            </a:xfrm>
            <a:custGeom>
              <a:avLst/>
              <a:gdLst/>
              <a:ahLst/>
              <a:cxnLst/>
              <a:rect l="l" t="t" r="r" b="b"/>
              <a:pathLst>
                <a:path w="457200" h="1144904">
                  <a:moveTo>
                    <a:pt x="0" y="128016"/>
                  </a:moveTo>
                  <a:lnTo>
                    <a:pt x="0" y="0"/>
                  </a:lnTo>
                </a:path>
                <a:path w="457200" h="1144904">
                  <a:moveTo>
                    <a:pt x="457199" y="128016"/>
                  </a:moveTo>
                  <a:lnTo>
                    <a:pt x="457199" y="0"/>
                  </a:lnTo>
                </a:path>
                <a:path w="457200" h="1144904">
                  <a:moveTo>
                    <a:pt x="0" y="128016"/>
                  </a:moveTo>
                  <a:lnTo>
                    <a:pt x="457199" y="128016"/>
                  </a:lnTo>
                </a:path>
                <a:path w="457200" h="1144904">
                  <a:moveTo>
                    <a:pt x="0" y="1016508"/>
                  </a:moveTo>
                  <a:lnTo>
                    <a:pt x="457199" y="1016508"/>
                  </a:lnTo>
                </a:path>
                <a:path w="457200" h="1144904">
                  <a:moveTo>
                    <a:pt x="76200" y="1080516"/>
                  </a:moveTo>
                  <a:lnTo>
                    <a:pt x="380999" y="1080516"/>
                  </a:lnTo>
                </a:path>
                <a:path w="457200" h="1144904">
                  <a:moveTo>
                    <a:pt x="152400" y="1144524"/>
                  </a:moveTo>
                  <a:lnTo>
                    <a:pt x="304799" y="114452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194304" y="3575304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199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2196" y="3866388"/>
              <a:ext cx="388619" cy="309372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3465576" y="3870960"/>
              <a:ext cx="288290" cy="0"/>
            </a:xfrm>
            <a:custGeom>
              <a:avLst/>
              <a:gdLst/>
              <a:ahLst/>
              <a:cxnLst/>
              <a:rect l="l" t="t" r="r" b="b"/>
              <a:pathLst>
                <a:path w="288289" h="0">
                  <a:moveTo>
                    <a:pt x="0" y="0"/>
                  </a:moveTo>
                  <a:lnTo>
                    <a:pt x="2880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753612" y="3870960"/>
              <a:ext cx="0" cy="300355"/>
            </a:xfrm>
            <a:custGeom>
              <a:avLst/>
              <a:gdLst/>
              <a:ahLst/>
              <a:cxnLst/>
              <a:rect l="l" t="t" r="r" b="b"/>
              <a:pathLst>
                <a:path w="0" h="300354">
                  <a:moveTo>
                    <a:pt x="0" y="239267"/>
                  </a:moveTo>
                  <a:lnTo>
                    <a:pt x="0" y="300227"/>
                  </a:lnTo>
                </a:path>
                <a:path w="0" h="300354">
                  <a:moveTo>
                    <a:pt x="0" y="0"/>
                  </a:moveTo>
                  <a:lnTo>
                    <a:pt x="0" y="5943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709416" y="3930396"/>
              <a:ext cx="71755" cy="180340"/>
            </a:xfrm>
            <a:custGeom>
              <a:avLst/>
              <a:gdLst/>
              <a:ahLst/>
              <a:cxnLst/>
              <a:rect l="l" t="t" r="r" b="b"/>
              <a:pathLst>
                <a:path w="71754" h="180339">
                  <a:moveTo>
                    <a:pt x="0" y="179831"/>
                  </a:moveTo>
                  <a:lnTo>
                    <a:pt x="71627" y="179831"/>
                  </a:lnTo>
                  <a:lnTo>
                    <a:pt x="71627" y="0"/>
                  </a:lnTo>
                  <a:lnTo>
                    <a:pt x="0" y="0"/>
                  </a:lnTo>
                  <a:lnTo>
                    <a:pt x="0" y="17983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5219700" y="2123694"/>
            <a:ext cx="638810" cy="1482090"/>
            <a:chOff x="5219700" y="2123694"/>
            <a:chExt cx="638810" cy="1482090"/>
          </a:xfrm>
        </p:grpSpPr>
        <p:sp>
          <p:nvSpPr>
            <p:cNvPr id="39" name="object 39" descr=""/>
            <p:cNvSpPr/>
            <p:nvPr/>
          </p:nvSpPr>
          <p:spPr>
            <a:xfrm>
              <a:off x="5537454" y="2123694"/>
              <a:ext cx="0" cy="1442085"/>
            </a:xfrm>
            <a:custGeom>
              <a:avLst/>
              <a:gdLst/>
              <a:ahLst/>
              <a:cxnLst/>
              <a:rect l="l" t="t" r="r" b="b"/>
              <a:pathLst>
                <a:path w="0" h="1442085">
                  <a:moveTo>
                    <a:pt x="0" y="1441703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234177" y="2696718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69">
                  <a:moveTo>
                    <a:pt x="304800" y="0"/>
                  </a:moveTo>
                  <a:lnTo>
                    <a:pt x="255374" y="3330"/>
                  </a:lnTo>
                  <a:lnTo>
                    <a:pt x="208483" y="12972"/>
                  </a:lnTo>
                  <a:lnTo>
                    <a:pt x="164753" y="28402"/>
                  </a:lnTo>
                  <a:lnTo>
                    <a:pt x="124815" y="49097"/>
                  </a:lnTo>
                  <a:lnTo>
                    <a:pt x="89296" y="74533"/>
                  </a:lnTo>
                  <a:lnTo>
                    <a:pt x="58826" y="104186"/>
                  </a:lnTo>
                  <a:lnTo>
                    <a:pt x="34032" y="137534"/>
                  </a:lnTo>
                  <a:lnTo>
                    <a:pt x="15544" y="174052"/>
                  </a:lnTo>
                  <a:lnTo>
                    <a:pt x="3990" y="213218"/>
                  </a:lnTo>
                  <a:lnTo>
                    <a:pt x="0" y="254507"/>
                  </a:lnTo>
                  <a:lnTo>
                    <a:pt x="3990" y="295797"/>
                  </a:lnTo>
                  <a:lnTo>
                    <a:pt x="15544" y="334963"/>
                  </a:lnTo>
                  <a:lnTo>
                    <a:pt x="34032" y="371481"/>
                  </a:lnTo>
                  <a:lnTo>
                    <a:pt x="58826" y="404829"/>
                  </a:lnTo>
                  <a:lnTo>
                    <a:pt x="89296" y="434482"/>
                  </a:lnTo>
                  <a:lnTo>
                    <a:pt x="124815" y="459918"/>
                  </a:lnTo>
                  <a:lnTo>
                    <a:pt x="164753" y="480613"/>
                  </a:lnTo>
                  <a:lnTo>
                    <a:pt x="208483" y="496043"/>
                  </a:lnTo>
                  <a:lnTo>
                    <a:pt x="255374" y="505685"/>
                  </a:lnTo>
                  <a:lnTo>
                    <a:pt x="304800" y="509015"/>
                  </a:lnTo>
                  <a:lnTo>
                    <a:pt x="354225" y="505685"/>
                  </a:lnTo>
                  <a:lnTo>
                    <a:pt x="401116" y="496043"/>
                  </a:lnTo>
                  <a:lnTo>
                    <a:pt x="444846" y="480613"/>
                  </a:lnTo>
                  <a:lnTo>
                    <a:pt x="484784" y="459918"/>
                  </a:lnTo>
                  <a:lnTo>
                    <a:pt x="520303" y="434482"/>
                  </a:lnTo>
                  <a:lnTo>
                    <a:pt x="550773" y="404829"/>
                  </a:lnTo>
                  <a:lnTo>
                    <a:pt x="575567" y="371481"/>
                  </a:lnTo>
                  <a:lnTo>
                    <a:pt x="594055" y="334963"/>
                  </a:lnTo>
                  <a:lnTo>
                    <a:pt x="605609" y="295797"/>
                  </a:lnTo>
                  <a:lnTo>
                    <a:pt x="609600" y="254507"/>
                  </a:lnTo>
                  <a:lnTo>
                    <a:pt x="605609" y="213218"/>
                  </a:lnTo>
                  <a:lnTo>
                    <a:pt x="594055" y="174052"/>
                  </a:lnTo>
                  <a:lnTo>
                    <a:pt x="575567" y="137534"/>
                  </a:lnTo>
                  <a:lnTo>
                    <a:pt x="550773" y="104186"/>
                  </a:lnTo>
                  <a:lnTo>
                    <a:pt x="520303" y="74533"/>
                  </a:lnTo>
                  <a:lnTo>
                    <a:pt x="484784" y="49097"/>
                  </a:lnTo>
                  <a:lnTo>
                    <a:pt x="444846" y="28402"/>
                  </a:lnTo>
                  <a:lnTo>
                    <a:pt x="401116" y="12972"/>
                  </a:lnTo>
                  <a:lnTo>
                    <a:pt x="354225" y="333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234177" y="2696718"/>
              <a:ext cx="609600" cy="509270"/>
            </a:xfrm>
            <a:custGeom>
              <a:avLst/>
              <a:gdLst/>
              <a:ahLst/>
              <a:cxnLst/>
              <a:rect l="l" t="t" r="r" b="b"/>
              <a:pathLst>
                <a:path w="609600" h="509269">
                  <a:moveTo>
                    <a:pt x="0" y="254507"/>
                  </a:moveTo>
                  <a:lnTo>
                    <a:pt x="3990" y="213218"/>
                  </a:lnTo>
                  <a:lnTo>
                    <a:pt x="15544" y="174052"/>
                  </a:lnTo>
                  <a:lnTo>
                    <a:pt x="34032" y="137534"/>
                  </a:lnTo>
                  <a:lnTo>
                    <a:pt x="58826" y="104186"/>
                  </a:lnTo>
                  <a:lnTo>
                    <a:pt x="89296" y="74533"/>
                  </a:lnTo>
                  <a:lnTo>
                    <a:pt x="124815" y="49097"/>
                  </a:lnTo>
                  <a:lnTo>
                    <a:pt x="164753" y="28402"/>
                  </a:lnTo>
                  <a:lnTo>
                    <a:pt x="208483" y="12972"/>
                  </a:lnTo>
                  <a:lnTo>
                    <a:pt x="255374" y="3330"/>
                  </a:lnTo>
                  <a:lnTo>
                    <a:pt x="304800" y="0"/>
                  </a:lnTo>
                  <a:lnTo>
                    <a:pt x="354225" y="3330"/>
                  </a:lnTo>
                  <a:lnTo>
                    <a:pt x="401116" y="12972"/>
                  </a:lnTo>
                  <a:lnTo>
                    <a:pt x="444846" y="28402"/>
                  </a:lnTo>
                  <a:lnTo>
                    <a:pt x="484784" y="49097"/>
                  </a:lnTo>
                  <a:lnTo>
                    <a:pt x="520303" y="74533"/>
                  </a:lnTo>
                  <a:lnTo>
                    <a:pt x="550773" y="104186"/>
                  </a:lnTo>
                  <a:lnTo>
                    <a:pt x="575567" y="137534"/>
                  </a:lnTo>
                  <a:lnTo>
                    <a:pt x="594055" y="174052"/>
                  </a:lnTo>
                  <a:lnTo>
                    <a:pt x="605609" y="213218"/>
                  </a:lnTo>
                  <a:lnTo>
                    <a:pt x="609600" y="254507"/>
                  </a:lnTo>
                  <a:lnTo>
                    <a:pt x="605609" y="295797"/>
                  </a:lnTo>
                  <a:lnTo>
                    <a:pt x="594055" y="334963"/>
                  </a:lnTo>
                  <a:lnTo>
                    <a:pt x="575567" y="371481"/>
                  </a:lnTo>
                  <a:lnTo>
                    <a:pt x="550773" y="404829"/>
                  </a:lnTo>
                  <a:lnTo>
                    <a:pt x="520303" y="434482"/>
                  </a:lnTo>
                  <a:lnTo>
                    <a:pt x="484784" y="459918"/>
                  </a:lnTo>
                  <a:lnTo>
                    <a:pt x="444846" y="480613"/>
                  </a:lnTo>
                  <a:lnTo>
                    <a:pt x="401116" y="496043"/>
                  </a:lnTo>
                  <a:lnTo>
                    <a:pt x="354225" y="505685"/>
                  </a:lnTo>
                  <a:lnTo>
                    <a:pt x="304800" y="509015"/>
                  </a:lnTo>
                  <a:lnTo>
                    <a:pt x="255374" y="505685"/>
                  </a:lnTo>
                  <a:lnTo>
                    <a:pt x="208483" y="496043"/>
                  </a:lnTo>
                  <a:lnTo>
                    <a:pt x="164753" y="480613"/>
                  </a:lnTo>
                  <a:lnTo>
                    <a:pt x="124815" y="459918"/>
                  </a:lnTo>
                  <a:lnTo>
                    <a:pt x="89296" y="434482"/>
                  </a:lnTo>
                  <a:lnTo>
                    <a:pt x="58826" y="404829"/>
                  </a:lnTo>
                  <a:lnTo>
                    <a:pt x="34032" y="371481"/>
                  </a:lnTo>
                  <a:lnTo>
                    <a:pt x="15544" y="334963"/>
                  </a:lnTo>
                  <a:lnTo>
                    <a:pt x="3990" y="295797"/>
                  </a:lnTo>
                  <a:lnTo>
                    <a:pt x="0" y="254507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309615" y="2759963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228600" y="0"/>
                  </a:moveTo>
                  <a:lnTo>
                    <a:pt x="176188" y="5034"/>
                  </a:lnTo>
                  <a:lnTo>
                    <a:pt x="128073" y="19372"/>
                  </a:lnTo>
                  <a:lnTo>
                    <a:pt x="85628" y="41867"/>
                  </a:lnTo>
                  <a:lnTo>
                    <a:pt x="50225" y="71374"/>
                  </a:lnTo>
                  <a:lnTo>
                    <a:pt x="23237" y="106746"/>
                  </a:lnTo>
                  <a:lnTo>
                    <a:pt x="6038" y="146837"/>
                  </a:lnTo>
                  <a:lnTo>
                    <a:pt x="0" y="190500"/>
                  </a:lnTo>
                  <a:lnTo>
                    <a:pt x="6038" y="234162"/>
                  </a:lnTo>
                  <a:lnTo>
                    <a:pt x="23237" y="274253"/>
                  </a:lnTo>
                  <a:lnTo>
                    <a:pt x="50225" y="309625"/>
                  </a:lnTo>
                  <a:lnTo>
                    <a:pt x="85628" y="339132"/>
                  </a:lnTo>
                  <a:lnTo>
                    <a:pt x="128073" y="361627"/>
                  </a:lnTo>
                  <a:lnTo>
                    <a:pt x="176188" y="375965"/>
                  </a:lnTo>
                  <a:lnTo>
                    <a:pt x="228600" y="381000"/>
                  </a:lnTo>
                  <a:lnTo>
                    <a:pt x="281011" y="375965"/>
                  </a:lnTo>
                  <a:lnTo>
                    <a:pt x="329126" y="361627"/>
                  </a:lnTo>
                  <a:lnTo>
                    <a:pt x="371571" y="339132"/>
                  </a:lnTo>
                  <a:lnTo>
                    <a:pt x="406974" y="309625"/>
                  </a:lnTo>
                  <a:lnTo>
                    <a:pt x="433962" y="274253"/>
                  </a:lnTo>
                  <a:lnTo>
                    <a:pt x="451161" y="234162"/>
                  </a:lnTo>
                  <a:lnTo>
                    <a:pt x="457200" y="190500"/>
                  </a:lnTo>
                  <a:lnTo>
                    <a:pt x="451161" y="146837"/>
                  </a:lnTo>
                  <a:lnTo>
                    <a:pt x="433962" y="106746"/>
                  </a:lnTo>
                  <a:lnTo>
                    <a:pt x="406974" y="71374"/>
                  </a:lnTo>
                  <a:lnTo>
                    <a:pt x="371571" y="41867"/>
                  </a:lnTo>
                  <a:lnTo>
                    <a:pt x="329126" y="19372"/>
                  </a:lnTo>
                  <a:lnTo>
                    <a:pt x="281011" y="503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309615" y="2759963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190500"/>
                  </a:moveTo>
                  <a:lnTo>
                    <a:pt x="6038" y="146837"/>
                  </a:lnTo>
                  <a:lnTo>
                    <a:pt x="23237" y="106746"/>
                  </a:lnTo>
                  <a:lnTo>
                    <a:pt x="50225" y="71374"/>
                  </a:lnTo>
                  <a:lnTo>
                    <a:pt x="85628" y="41867"/>
                  </a:lnTo>
                  <a:lnTo>
                    <a:pt x="128073" y="19372"/>
                  </a:lnTo>
                  <a:lnTo>
                    <a:pt x="176188" y="5034"/>
                  </a:lnTo>
                  <a:lnTo>
                    <a:pt x="228600" y="0"/>
                  </a:lnTo>
                  <a:lnTo>
                    <a:pt x="281011" y="5034"/>
                  </a:lnTo>
                  <a:lnTo>
                    <a:pt x="329126" y="19372"/>
                  </a:lnTo>
                  <a:lnTo>
                    <a:pt x="371571" y="41867"/>
                  </a:lnTo>
                  <a:lnTo>
                    <a:pt x="406974" y="71374"/>
                  </a:lnTo>
                  <a:lnTo>
                    <a:pt x="433962" y="106746"/>
                  </a:lnTo>
                  <a:lnTo>
                    <a:pt x="451161" y="146837"/>
                  </a:lnTo>
                  <a:lnTo>
                    <a:pt x="457200" y="190500"/>
                  </a:lnTo>
                  <a:lnTo>
                    <a:pt x="451161" y="234162"/>
                  </a:lnTo>
                  <a:lnTo>
                    <a:pt x="433962" y="274253"/>
                  </a:lnTo>
                  <a:lnTo>
                    <a:pt x="406974" y="309625"/>
                  </a:lnTo>
                  <a:lnTo>
                    <a:pt x="371571" y="339132"/>
                  </a:lnTo>
                  <a:lnTo>
                    <a:pt x="329126" y="361627"/>
                  </a:lnTo>
                  <a:lnTo>
                    <a:pt x="281011" y="375965"/>
                  </a:lnTo>
                  <a:lnTo>
                    <a:pt x="228600" y="381000"/>
                  </a:lnTo>
                  <a:lnTo>
                    <a:pt x="176188" y="375965"/>
                  </a:lnTo>
                  <a:lnTo>
                    <a:pt x="128073" y="361627"/>
                  </a:lnTo>
                  <a:lnTo>
                    <a:pt x="85628" y="339132"/>
                  </a:lnTo>
                  <a:lnTo>
                    <a:pt x="50225" y="309625"/>
                  </a:lnTo>
                  <a:lnTo>
                    <a:pt x="23237" y="274253"/>
                  </a:lnTo>
                  <a:lnTo>
                    <a:pt x="6038" y="234162"/>
                  </a:lnTo>
                  <a:lnTo>
                    <a:pt x="0" y="1905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310377" y="3441954"/>
              <a:ext cx="457200" cy="127000"/>
            </a:xfrm>
            <a:custGeom>
              <a:avLst/>
              <a:gdLst/>
              <a:ahLst/>
              <a:cxnLst/>
              <a:rect l="l" t="t" r="r" b="b"/>
              <a:pathLst>
                <a:path w="457200" h="127000">
                  <a:moveTo>
                    <a:pt x="0" y="126492"/>
                  </a:moveTo>
                  <a:lnTo>
                    <a:pt x="0" y="0"/>
                  </a:lnTo>
                </a:path>
                <a:path w="457200" h="127000">
                  <a:moveTo>
                    <a:pt x="457200" y="126492"/>
                  </a:moveTo>
                  <a:lnTo>
                    <a:pt x="457200" y="0"/>
                  </a:lnTo>
                </a:path>
                <a:path w="457200" h="127000">
                  <a:moveTo>
                    <a:pt x="0" y="126492"/>
                  </a:moveTo>
                  <a:lnTo>
                    <a:pt x="457200" y="12649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500115" y="3567683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 h="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5522214" y="2119883"/>
            <a:ext cx="807085" cy="309880"/>
            <a:chOff x="5522214" y="2119883"/>
            <a:chExt cx="807085" cy="309880"/>
          </a:xfrm>
        </p:grpSpPr>
        <p:pic>
          <p:nvPicPr>
            <p:cNvPr id="47" name="object 4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39028" y="2119883"/>
              <a:ext cx="390144" cy="309372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5522214" y="2263901"/>
              <a:ext cx="431800" cy="0"/>
            </a:xfrm>
            <a:custGeom>
              <a:avLst/>
              <a:gdLst/>
              <a:ahLst/>
              <a:cxnLst/>
              <a:rect l="l" t="t" r="r" b="b"/>
              <a:pathLst>
                <a:path w="431800" h="0">
                  <a:moveTo>
                    <a:pt x="431291" y="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5822441" y="2303526"/>
            <a:ext cx="457200" cy="504190"/>
            <a:chOff x="5822441" y="2303526"/>
            <a:chExt cx="457200" cy="504190"/>
          </a:xfrm>
        </p:grpSpPr>
        <p:sp>
          <p:nvSpPr>
            <p:cNvPr id="50" name="object 50" descr=""/>
            <p:cNvSpPr/>
            <p:nvPr/>
          </p:nvSpPr>
          <p:spPr>
            <a:xfrm>
              <a:off x="5822441" y="2664714"/>
              <a:ext cx="457200" cy="128270"/>
            </a:xfrm>
            <a:custGeom>
              <a:avLst/>
              <a:gdLst/>
              <a:ahLst/>
              <a:cxnLst/>
              <a:rect l="l" t="t" r="r" b="b"/>
              <a:pathLst>
                <a:path w="457200" h="128269">
                  <a:moveTo>
                    <a:pt x="0" y="0"/>
                  </a:moveTo>
                  <a:lnTo>
                    <a:pt x="457200" y="0"/>
                  </a:lnTo>
                </a:path>
                <a:path w="457200" h="128269">
                  <a:moveTo>
                    <a:pt x="76200" y="64008"/>
                  </a:moveTo>
                  <a:lnTo>
                    <a:pt x="381000" y="64008"/>
                  </a:lnTo>
                </a:path>
                <a:path w="457200" h="128269">
                  <a:moveTo>
                    <a:pt x="152400" y="128016"/>
                  </a:moveTo>
                  <a:lnTo>
                    <a:pt x="304800" y="12801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047993" y="2303526"/>
              <a:ext cx="0" cy="361315"/>
            </a:xfrm>
            <a:custGeom>
              <a:avLst/>
              <a:gdLst/>
              <a:ahLst/>
              <a:cxnLst/>
              <a:rect l="l" t="t" r="r" b="b"/>
              <a:pathLst>
                <a:path w="0" h="361314">
                  <a:moveTo>
                    <a:pt x="0" y="0"/>
                  </a:moveTo>
                  <a:lnTo>
                    <a:pt x="0" y="361188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6600443" y="2362200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96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6553200" y="2122932"/>
            <a:ext cx="81280" cy="243840"/>
            <a:chOff x="6553200" y="2122932"/>
            <a:chExt cx="81280" cy="243840"/>
          </a:xfrm>
        </p:grpSpPr>
        <p:sp>
          <p:nvSpPr>
            <p:cNvPr id="54" name="object 54" descr=""/>
            <p:cNvSpPr/>
            <p:nvPr/>
          </p:nvSpPr>
          <p:spPr>
            <a:xfrm>
              <a:off x="6600444" y="2122932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0"/>
                  </a:moveTo>
                  <a:lnTo>
                    <a:pt x="0" y="5943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557772" y="2182368"/>
              <a:ext cx="71755" cy="180340"/>
            </a:xfrm>
            <a:custGeom>
              <a:avLst/>
              <a:gdLst/>
              <a:ahLst/>
              <a:cxnLst/>
              <a:rect l="l" t="t" r="r" b="b"/>
              <a:pathLst>
                <a:path w="71754" h="180339">
                  <a:moveTo>
                    <a:pt x="0" y="179832"/>
                  </a:moveTo>
                  <a:lnTo>
                    <a:pt x="71627" y="179832"/>
                  </a:lnTo>
                  <a:lnTo>
                    <a:pt x="71627" y="0"/>
                  </a:lnTo>
                  <a:lnTo>
                    <a:pt x="0" y="0"/>
                  </a:lnTo>
                  <a:lnTo>
                    <a:pt x="0" y="1798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/>
          <p:nvPr/>
        </p:nvSpPr>
        <p:spPr>
          <a:xfrm>
            <a:off x="5305805" y="4464558"/>
            <a:ext cx="457200" cy="128270"/>
          </a:xfrm>
          <a:custGeom>
            <a:avLst/>
            <a:gdLst/>
            <a:ahLst/>
            <a:cxnLst/>
            <a:rect l="l" t="t" r="r" b="b"/>
            <a:pathLst>
              <a:path w="457200" h="128270">
                <a:moveTo>
                  <a:pt x="0" y="0"/>
                </a:moveTo>
                <a:lnTo>
                  <a:pt x="457200" y="0"/>
                </a:lnTo>
              </a:path>
              <a:path w="457200" h="128270">
                <a:moveTo>
                  <a:pt x="76200" y="64007"/>
                </a:moveTo>
                <a:lnTo>
                  <a:pt x="381000" y="64007"/>
                </a:lnTo>
              </a:path>
              <a:path w="457200" h="128270">
                <a:moveTo>
                  <a:pt x="152400" y="128015"/>
                </a:moveTo>
                <a:lnTo>
                  <a:pt x="304800" y="12801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174447" y="400684"/>
            <a:ext cx="503491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Prácticas</a:t>
            </a:r>
            <a:r>
              <a:rPr dirty="0" sz="1600" spc="114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</a:t>
            </a:r>
            <a:r>
              <a:rPr dirty="0" sz="1600" spc="114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puesta</a:t>
            </a:r>
            <a:r>
              <a:rPr dirty="0" sz="1600" spc="12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a</a:t>
            </a:r>
            <a:r>
              <a:rPr dirty="0" sz="1600" spc="114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70">
                <a:solidFill>
                  <a:srgbClr val="002797"/>
                </a:solidFill>
                <a:latin typeface="Arial Unicode MS"/>
                <a:cs typeface="Arial Unicode MS"/>
              </a:rPr>
              <a:t>tierra</a:t>
            </a:r>
            <a:r>
              <a:rPr dirty="0" sz="1600" spc="12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del</a:t>
            </a:r>
            <a:r>
              <a:rPr dirty="0" sz="1600" spc="114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devanado</a:t>
            </a:r>
            <a:r>
              <a:rPr dirty="0" sz="1600" spc="114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del</a:t>
            </a:r>
            <a:r>
              <a:rPr dirty="0" sz="1600" spc="12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50">
                <a:solidFill>
                  <a:srgbClr val="002797"/>
                </a:solidFill>
                <a:latin typeface="Arial Unicode MS"/>
                <a:cs typeface="Arial Unicode MS"/>
              </a:rPr>
              <a:t>estator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11</a:t>
            </a:r>
          </a:p>
        </p:txBody>
      </p:sp>
      <p:sp>
        <p:nvSpPr>
          <p:cNvPr id="58" name="object 58" descr=""/>
          <p:cNvSpPr txBox="1"/>
          <p:nvPr/>
        </p:nvSpPr>
        <p:spPr>
          <a:xfrm>
            <a:off x="2541523" y="1264774"/>
            <a:ext cx="1291590" cy="93345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785"/>
              </a:spcBef>
            </a:pPr>
            <a:r>
              <a:rPr dirty="0" sz="1300">
                <a:latin typeface="Arial Unicode MS"/>
                <a:cs typeface="Arial Unicode MS"/>
              </a:rPr>
              <a:t>Toma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tierra</a:t>
            </a:r>
            <a:endParaRPr sz="1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400" spc="45">
                <a:latin typeface="Arial Unicode MS"/>
                <a:cs typeface="Arial Unicode MS"/>
              </a:rPr>
              <a:t>Transformador</a:t>
            </a:r>
            <a:endParaRPr sz="1400">
              <a:latin typeface="Arial Unicode MS"/>
              <a:cs typeface="Arial Unicode MS"/>
            </a:endParaRPr>
          </a:p>
          <a:p>
            <a:pPr marL="204470">
              <a:lnSpc>
                <a:spcPct val="100000"/>
              </a:lnSpc>
              <a:spcBef>
                <a:spcPts val="320"/>
              </a:spcBef>
            </a:pPr>
            <a:r>
              <a:rPr dirty="0" sz="1800" spc="-10">
                <a:latin typeface="Arial Unicode MS"/>
                <a:cs typeface="Arial Unicode MS"/>
              </a:rPr>
              <a:t>(Neutral)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812029" y="1258298"/>
            <a:ext cx="1855470" cy="115443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785"/>
              </a:spcBef>
            </a:pPr>
            <a:r>
              <a:rPr dirty="0" sz="1300">
                <a:latin typeface="Arial Unicode MS"/>
                <a:cs typeface="Arial Unicode MS"/>
              </a:rPr>
              <a:t>Toma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tierra</a:t>
            </a:r>
            <a:endParaRPr sz="1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400" spc="45">
                <a:latin typeface="Arial Unicode MS"/>
                <a:cs typeface="Arial Unicode MS"/>
              </a:rPr>
              <a:t>Transformador</a:t>
            </a:r>
            <a:endParaRPr sz="1400">
              <a:latin typeface="Arial Unicode MS"/>
              <a:cs typeface="Arial Unicode MS"/>
            </a:endParaRPr>
          </a:p>
          <a:p>
            <a:pPr marL="134620">
              <a:lnSpc>
                <a:spcPct val="100000"/>
              </a:lnSpc>
              <a:spcBef>
                <a:spcPts val="320"/>
              </a:spcBef>
              <a:tabLst>
                <a:tab pos="1501775" algn="l"/>
                <a:tab pos="1842135" algn="l"/>
              </a:tabLst>
            </a:pPr>
            <a:r>
              <a:rPr dirty="0" sz="1800" spc="-10">
                <a:latin typeface="Arial Unicode MS"/>
                <a:cs typeface="Arial Unicode MS"/>
              </a:rPr>
              <a:t>(Terminal)</a:t>
            </a:r>
            <a:r>
              <a:rPr dirty="0" sz="1800">
                <a:latin typeface="Arial Unicode MS"/>
                <a:cs typeface="Arial Unicode MS"/>
              </a:rPr>
              <a:t>	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800">
              <a:latin typeface="Times New Roman"/>
              <a:cs typeface="Times New Roman"/>
            </a:endParaRPr>
          </a:p>
          <a:p>
            <a:pPr algn="r" marR="128905">
              <a:lnSpc>
                <a:spcPct val="100000"/>
              </a:lnSpc>
              <a:spcBef>
                <a:spcPts val="65"/>
              </a:spcBef>
            </a:pPr>
            <a:r>
              <a:rPr dirty="0" u="sng" sz="1400" spc="-9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72211" y="1494663"/>
            <a:ext cx="112966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865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latin typeface="Arial Unicode MS"/>
                <a:cs typeface="Arial Unicode MS"/>
              </a:rPr>
              <a:t>Resistador</a:t>
            </a:r>
            <a:endParaRPr sz="1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000">
                <a:latin typeface="Arial Unicode MS"/>
                <a:cs typeface="Arial Unicode MS"/>
              </a:rPr>
              <a:t>Conectado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a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tierra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7205598" y="1456563"/>
            <a:ext cx="84963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0">
                <a:latin typeface="Arial Unicode MS"/>
                <a:cs typeface="Arial Unicode MS"/>
              </a:rPr>
              <a:t>Aislado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674357" y="2205609"/>
            <a:ext cx="508634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latin typeface="Arial"/>
                <a:cs typeface="Arial"/>
              </a:rPr>
              <a:t>~</a:t>
            </a:r>
            <a:r>
              <a:rPr dirty="0" sz="1150" spc="-20" b="1">
                <a:latin typeface="Arial"/>
                <a:cs typeface="Arial"/>
              </a:rPr>
              <a:t> </a:t>
            </a:r>
            <a:r>
              <a:rPr dirty="0" sz="1150" b="1">
                <a:latin typeface="Arial"/>
                <a:cs typeface="Arial"/>
              </a:rPr>
              <a:t>3,0</a:t>
            </a:r>
            <a:r>
              <a:rPr dirty="0" sz="1150" spc="-20" b="1">
                <a:latin typeface="Arial"/>
                <a:cs typeface="Arial"/>
              </a:rPr>
              <a:t> </a:t>
            </a:r>
            <a:r>
              <a:rPr dirty="0" sz="1150" spc="-50" b="1">
                <a:latin typeface="Arial"/>
                <a:cs typeface="Arial"/>
              </a:rPr>
              <a:t>Ω</a:t>
            </a:r>
            <a:endParaRPr sz="115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052575" y="2977642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134360" y="2977260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441060" y="2970529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567041" y="2977642"/>
            <a:ext cx="413384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Arial"/>
                <a:cs typeface="Arial"/>
              </a:rPr>
              <a:t>GRAMO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880668" y="3923665"/>
            <a:ext cx="8451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" algn="l"/>
              </a:tabLst>
            </a:pPr>
            <a:r>
              <a:rPr dirty="0" sz="1400" spc="-50" b="1">
                <a:latin typeface="Arial"/>
                <a:cs typeface="Arial"/>
              </a:rPr>
              <a:t>R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250" b="1">
                <a:latin typeface="Arial"/>
                <a:cs typeface="Arial"/>
              </a:rPr>
              <a:t>~</a:t>
            </a:r>
            <a:r>
              <a:rPr dirty="0" sz="1250" spc="-50" b="1">
                <a:latin typeface="Arial"/>
                <a:cs typeface="Arial"/>
              </a:rPr>
              <a:t> </a:t>
            </a:r>
            <a:r>
              <a:rPr dirty="0" sz="1250" spc="-25" b="1">
                <a:latin typeface="Arial"/>
                <a:cs typeface="Arial"/>
              </a:rPr>
              <a:t>1kΩ</a:t>
            </a:r>
            <a:endParaRPr sz="125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452876" y="3920616"/>
            <a:ext cx="8388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350" spc="3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350" spc="-9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dirty="0" sz="1350" spc="-20" b="1">
                <a:latin typeface="Arial"/>
                <a:cs typeface="Arial"/>
              </a:rPr>
              <a:t> </a:t>
            </a:r>
            <a:r>
              <a:rPr dirty="0" u="sng" sz="13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~</a:t>
            </a:r>
            <a:r>
              <a:rPr dirty="0" sz="1350" spc="-20" b="1">
                <a:latin typeface="Arial"/>
                <a:cs typeface="Arial"/>
              </a:rPr>
              <a:t> </a:t>
            </a:r>
            <a:r>
              <a:rPr dirty="0" sz="1350" b="1">
                <a:latin typeface="Arial"/>
                <a:cs typeface="Arial"/>
              </a:rPr>
              <a:t>0,5</a:t>
            </a:r>
            <a:r>
              <a:rPr dirty="0" sz="1350" spc="-20" b="1">
                <a:latin typeface="Arial"/>
                <a:cs typeface="Arial"/>
              </a:rPr>
              <a:t> </a:t>
            </a:r>
            <a:r>
              <a:rPr dirty="0" sz="1350" spc="-50" b="1">
                <a:latin typeface="Arial"/>
                <a:cs typeface="Arial"/>
              </a:rPr>
              <a:t>Ω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556" y="1118463"/>
            <a:ext cx="4148328" cy="25059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273684"/>
            <a:ext cx="2199640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Posibles</a:t>
            </a:r>
            <a:r>
              <a:rPr dirty="0" sz="2600" spc="145"/>
              <a:t> </a:t>
            </a:r>
            <a:r>
              <a:rPr dirty="0" sz="2600" spc="40"/>
              <a:t>fallas</a:t>
            </a:r>
            <a:endParaRPr sz="26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12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658359" y="1192784"/>
            <a:ext cx="2816860" cy="2282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250" spc="-10">
                <a:latin typeface="Arial Unicode MS"/>
                <a:cs typeface="Arial Unicode MS"/>
              </a:rPr>
              <a:t>Fallas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tierra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estator</a:t>
            </a:r>
            <a:endParaRPr sz="12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96153"/>
              <a:buChar char="-"/>
              <a:tabLst>
                <a:tab pos="194945" algn="l"/>
                <a:tab pos="195580" algn="l"/>
              </a:tabLst>
            </a:pPr>
            <a:r>
              <a:rPr dirty="0" sz="1300" spc="-10">
                <a:latin typeface="Arial Unicode MS"/>
                <a:cs typeface="Arial Unicode MS"/>
              </a:rPr>
              <a:t>Fallas</a:t>
            </a:r>
            <a:r>
              <a:rPr dirty="0" sz="1300" spc="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1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tierra</a:t>
            </a:r>
            <a:r>
              <a:rPr dirty="0" sz="1300" spc="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0">
                <a:latin typeface="Arial Unicode MS"/>
                <a:cs typeface="Arial Unicode MS"/>
              </a:rPr>
              <a:t> </a:t>
            </a:r>
            <a:r>
              <a:rPr dirty="0" sz="1300" spc="75">
                <a:latin typeface="Arial Unicode MS"/>
                <a:cs typeface="Arial Unicode MS"/>
              </a:rPr>
              <a:t>rotor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96153"/>
              <a:buChar char="-"/>
              <a:tabLst>
                <a:tab pos="194945" algn="l"/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Cortocircuitos</a:t>
            </a:r>
            <a:r>
              <a:rPr dirty="0" sz="1300" spc="3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31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estator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104166"/>
              <a:buChar char="-"/>
              <a:tabLst>
                <a:tab pos="194945" algn="l"/>
                <a:tab pos="195580" algn="l"/>
              </a:tabLst>
            </a:pPr>
            <a:r>
              <a:rPr dirty="0" sz="1200" spc="-10">
                <a:latin typeface="Arial Unicode MS"/>
                <a:cs typeface="Arial Unicode MS"/>
              </a:rPr>
              <a:t>Fallas</a:t>
            </a:r>
            <a:r>
              <a:rPr dirty="0" sz="1200" spc="4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entre</a:t>
            </a:r>
            <a:r>
              <a:rPr dirty="0" sz="1200" spc="4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espiras</a:t>
            </a:r>
            <a:r>
              <a:rPr dirty="0" sz="1200" spc="4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50">
                <a:latin typeface="Arial Unicode MS"/>
                <a:cs typeface="Arial Unicode MS"/>
              </a:rPr>
              <a:t> estator/rotor</a:t>
            </a:r>
            <a:endParaRPr sz="12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buClr>
                <a:srgbClr val="002797"/>
              </a:buClr>
              <a:buFont typeface="Arial Unicode MS"/>
              <a:buChar char="-"/>
            </a:pPr>
            <a:endParaRPr sz="10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131578"/>
              <a:buChar char="-"/>
              <a:tabLst>
                <a:tab pos="194945" algn="l"/>
                <a:tab pos="195580" algn="l"/>
              </a:tabLst>
            </a:pPr>
            <a:r>
              <a:rPr dirty="0" sz="950" spc="-10">
                <a:latin typeface="Arial Unicode MS"/>
                <a:cs typeface="Arial Unicode MS"/>
              </a:rPr>
              <a:t>Fallas</a:t>
            </a:r>
            <a:r>
              <a:rPr dirty="0" sz="950" spc="1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20">
                <a:latin typeface="Arial Unicode MS"/>
                <a:cs typeface="Arial Unicode MS"/>
              </a:rPr>
              <a:t> </a:t>
            </a:r>
            <a:r>
              <a:rPr dirty="0" sz="950" spc="50">
                <a:latin typeface="Arial Unicode MS"/>
                <a:cs typeface="Arial Unicode MS"/>
              </a:rPr>
              <a:t>transformador</a:t>
            </a:r>
            <a:r>
              <a:rPr dirty="0" sz="950" spc="1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2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la</a:t>
            </a:r>
            <a:r>
              <a:rPr dirty="0" sz="950" spc="15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unidad</a:t>
            </a: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39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15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externas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971" y="909827"/>
            <a:ext cx="4465320" cy="24704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211454"/>
            <a:ext cx="437896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Condición</a:t>
            </a:r>
            <a:r>
              <a:rPr dirty="0" sz="1900" spc="120"/>
              <a:t> </a:t>
            </a:r>
            <a:r>
              <a:rPr dirty="0" sz="1900" spc="50"/>
              <a:t>de</a:t>
            </a:r>
            <a:r>
              <a:rPr dirty="0" sz="1900" spc="120"/>
              <a:t> </a:t>
            </a:r>
            <a:r>
              <a:rPr dirty="0" sz="1900" spc="80"/>
              <a:t>funcionamiento</a:t>
            </a:r>
            <a:r>
              <a:rPr dirty="0" sz="1900" spc="120"/>
              <a:t> </a:t>
            </a:r>
            <a:r>
              <a:rPr dirty="0" sz="1900" spc="75"/>
              <a:t>anormal</a:t>
            </a:r>
            <a:endParaRPr sz="19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13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973573" y="904366"/>
            <a:ext cx="3502660" cy="4484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Char char="-"/>
              <a:tabLst>
                <a:tab pos="189230" algn="l"/>
                <a:tab pos="189865" algn="l"/>
              </a:tabLst>
            </a:pPr>
            <a:r>
              <a:rPr dirty="0" sz="1100" spc="-10">
                <a:latin typeface="Arial Unicode MS"/>
                <a:cs typeface="Arial Unicode MS"/>
              </a:rPr>
              <a:t>sobrecorriente/sobrecarga</a:t>
            </a:r>
            <a:endParaRPr sz="11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955"/>
              </a:spcBef>
              <a:buClr>
                <a:srgbClr val="002797"/>
              </a:buClr>
              <a:buSzPct val="95652"/>
              <a:buChar char="-"/>
              <a:tabLst>
                <a:tab pos="189230" algn="l"/>
                <a:tab pos="189865" algn="l"/>
              </a:tabLst>
            </a:pPr>
            <a:r>
              <a:rPr dirty="0" sz="1150">
                <a:latin typeface="Arial Unicode MS"/>
                <a:cs typeface="Arial Unicode MS"/>
              </a:rPr>
              <a:t>carga</a:t>
            </a:r>
            <a:r>
              <a:rPr dirty="0" sz="1150" spc="114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desequilibrada</a:t>
            </a:r>
            <a:endParaRPr sz="115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1000"/>
              </a:spcBef>
              <a:buClr>
                <a:srgbClr val="002797"/>
              </a:buClr>
              <a:buSzPct val="110000"/>
              <a:buChar char="-"/>
              <a:tabLst>
                <a:tab pos="189230" algn="l"/>
                <a:tab pos="189865" algn="l"/>
              </a:tabLst>
            </a:pPr>
            <a:r>
              <a:rPr dirty="0" sz="1000">
                <a:latin typeface="Arial Unicode MS"/>
                <a:cs typeface="Arial Unicode MS"/>
              </a:rPr>
              <a:t>exceso</a:t>
            </a:r>
            <a:r>
              <a:rPr dirty="0" sz="1000" spc="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2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temperatura</a:t>
            </a:r>
            <a:endParaRPr sz="10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605"/>
              </a:spcBef>
              <a:buClr>
                <a:srgbClr val="002797"/>
              </a:buClr>
              <a:buSzPct val="73333"/>
              <a:buChar char="-"/>
              <a:tabLst>
                <a:tab pos="189230" algn="l"/>
                <a:tab pos="189865" algn="l"/>
              </a:tabLst>
            </a:pPr>
            <a:r>
              <a:rPr dirty="0" sz="1500">
                <a:latin typeface="Arial Unicode MS"/>
                <a:cs typeface="Arial Unicode MS"/>
              </a:rPr>
              <a:t>sobre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bajo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voltaje</a:t>
            </a:r>
            <a:endParaRPr sz="15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885"/>
              </a:spcBef>
              <a:buClr>
                <a:srgbClr val="002797"/>
              </a:buClr>
              <a:buSzPct val="95652"/>
              <a:buChar char="-"/>
              <a:tabLst>
                <a:tab pos="189230" algn="l"/>
                <a:tab pos="189865" algn="l"/>
              </a:tabLst>
            </a:pPr>
            <a:r>
              <a:rPr dirty="0" sz="1150">
                <a:latin typeface="Arial Unicode MS"/>
                <a:cs typeface="Arial Unicode MS"/>
              </a:rPr>
              <a:t>sobreexcitación</a:t>
            </a:r>
            <a:r>
              <a:rPr dirty="0" sz="1150" spc="2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y</a:t>
            </a:r>
            <a:r>
              <a:rPr dirty="0" sz="1150" spc="22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subexcitación</a:t>
            </a:r>
            <a:endParaRPr sz="115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944"/>
              </a:spcBef>
              <a:buClr>
                <a:srgbClr val="002797"/>
              </a:buClr>
              <a:buSzPct val="95652"/>
              <a:buChar char="-"/>
              <a:tabLst>
                <a:tab pos="189230" algn="l"/>
                <a:tab pos="189865" algn="l"/>
              </a:tabLst>
            </a:pPr>
            <a:r>
              <a:rPr dirty="0" sz="1150">
                <a:latin typeface="Arial Unicode MS"/>
                <a:cs typeface="Arial Unicode MS"/>
              </a:rPr>
              <a:t>sobrefrecuencia</a:t>
            </a:r>
            <a:r>
              <a:rPr dirty="0" sz="1150" spc="2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y</a:t>
            </a:r>
            <a:r>
              <a:rPr dirty="0" sz="1150" spc="22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subfrecuencia</a:t>
            </a:r>
            <a:endParaRPr sz="115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1000"/>
              </a:spcBef>
              <a:buClr>
                <a:srgbClr val="002797"/>
              </a:buClr>
              <a:buSzPct val="129411"/>
              <a:buChar char="-"/>
              <a:tabLst>
                <a:tab pos="189230" algn="l"/>
                <a:tab pos="189865" algn="l"/>
              </a:tabLst>
            </a:pPr>
            <a:r>
              <a:rPr dirty="0" sz="850">
                <a:latin typeface="Arial Unicode MS"/>
                <a:cs typeface="Arial Unicode MS"/>
              </a:rPr>
              <a:t>exceso</a:t>
            </a:r>
            <a:r>
              <a:rPr dirty="0" sz="850" spc="1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</a:t>
            </a:r>
            <a:r>
              <a:rPr dirty="0" sz="850" spc="15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fundente</a:t>
            </a:r>
            <a:endParaRPr sz="85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905"/>
              </a:spcBef>
              <a:buClr>
                <a:srgbClr val="002797"/>
              </a:buClr>
              <a:buSzPct val="91666"/>
              <a:buChar char="-"/>
              <a:tabLst>
                <a:tab pos="189230" algn="l"/>
                <a:tab pos="189865" algn="l"/>
              </a:tabLst>
            </a:pPr>
            <a:r>
              <a:rPr dirty="0" sz="1200" spc="50">
                <a:latin typeface="Arial Unicode MS"/>
                <a:cs typeface="Arial Unicode MS"/>
              </a:rPr>
              <a:t>funcionamiento</a:t>
            </a:r>
            <a:r>
              <a:rPr dirty="0" sz="1200" spc="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asíncrono</a:t>
            </a:r>
            <a:endParaRPr sz="12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995"/>
              </a:spcBef>
              <a:buClr>
                <a:srgbClr val="002797"/>
              </a:buClr>
              <a:buSzPct val="122222"/>
              <a:buChar char="-"/>
              <a:tabLst>
                <a:tab pos="189230" algn="l"/>
                <a:tab pos="189865" algn="l"/>
              </a:tabLst>
            </a:pPr>
            <a:r>
              <a:rPr dirty="0" sz="900">
                <a:latin typeface="Arial Unicode MS"/>
                <a:cs typeface="Arial Unicode MS"/>
              </a:rPr>
              <a:t>fuera</a:t>
            </a:r>
            <a:r>
              <a:rPr dirty="0" sz="900" spc="9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</a:t>
            </a:r>
            <a:r>
              <a:rPr dirty="0" sz="900" spc="95">
                <a:latin typeface="Arial Unicode MS"/>
                <a:cs typeface="Arial Unicode MS"/>
              </a:rPr>
              <a:t> </a:t>
            </a:r>
            <a:r>
              <a:rPr dirty="0" sz="900" spc="-10">
                <a:latin typeface="Arial Unicode MS"/>
                <a:cs typeface="Arial Unicode MS"/>
              </a:rPr>
              <a:t>sintonía</a:t>
            </a:r>
            <a:endParaRPr sz="9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605"/>
              </a:spcBef>
              <a:buClr>
                <a:srgbClr val="002797"/>
              </a:buClr>
              <a:buSzPct val="73333"/>
              <a:buChar char="-"/>
              <a:tabLst>
                <a:tab pos="189230" algn="l"/>
                <a:tab pos="189865" algn="l"/>
              </a:tabLst>
            </a:pPr>
            <a:r>
              <a:rPr dirty="0" sz="1500" spc="105">
                <a:latin typeface="Arial Unicode MS"/>
                <a:cs typeface="Arial Unicode MS"/>
              </a:rPr>
              <a:t>motor</a:t>
            </a:r>
            <a:r>
              <a:rPr dirty="0" sz="1500" spc="-2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generador</a:t>
            </a:r>
            <a:endParaRPr sz="1500">
              <a:latin typeface="Arial Unicode MS"/>
              <a:cs typeface="Arial Unicode MS"/>
            </a:endParaRPr>
          </a:p>
          <a:p>
            <a:pPr marL="189230" marR="23495" indent="-177165">
              <a:lnSpc>
                <a:spcPct val="125200"/>
              </a:lnSpc>
              <a:spcBef>
                <a:spcPts val="530"/>
              </a:spcBef>
              <a:buClr>
                <a:srgbClr val="002797"/>
              </a:buClr>
              <a:buSzPct val="95652"/>
              <a:buChar char="-"/>
              <a:tabLst>
                <a:tab pos="189230" algn="l"/>
                <a:tab pos="189865" algn="l"/>
              </a:tabLst>
            </a:pPr>
            <a:r>
              <a:rPr dirty="0" sz="1150">
                <a:latin typeface="Arial Unicode MS"/>
                <a:cs typeface="Arial Unicode MS"/>
              </a:rPr>
              <a:t>fallas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el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sistema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50">
                <a:latin typeface="Arial Unicode MS"/>
                <a:cs typeface="Arial Unicode MS"/>
              </a:rPr>
              <a:t> control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la</a:t>
            </a:r>
            <a:r>
              <a:rPr dirty="0" sz="1150" spc="50">
                <a:latin typeface="Arial Unicode MS"/>
                <a:cs typeface="Arial Unicode MS"/>
              </a:rPr>
              <a:t> máquina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(es </a:t>
            </a:r>
            <a:r>
              <a:rPr dirty="0" sz="1150">
                <a:latin typeface="Arial Unicode MS"/>
                <a:cs typeface="Arial Unicode MS"/>
              </a:rPr>
              <a:t>decir,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 spc="-85">
                <a:latin typeface="Arial Unicode MS"/>
                <a:cs typeface="Arial Unicode MS"/>
              </a:rPr>
              <a:t>AVR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o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falla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gobernador)</a:t>
            </a:r>
            <a:endParaRPr sz="115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1000"/>
              </a:spcBef>
              <a:buClr>
                <a:srgbClr val="002797"/>
              </a:buClr>
              <a:buChar char="-"/>
              <a:tabLst>
                <a:tab pos="189230" algn="l"/>
                <a:tab pos="189865" algn="l"/>
              </a:tabLst>
            </a:pPr>
            <a:r>
              <a:rPr dirty="0" sz="1100">
                <a:latin typeface="Arial Unicode MS"/>
                <a:cs typeface="Arial Unicode MS"/>
              </a:rPr>
              <a:t>fallas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en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sistema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enfriamiento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máquina</a:t>
            </a:r>
            <a:endParaRPr sz="1100">
              <a:latin typeface="Arial Unicode MS"/>
              <a:cs typeface="Arial Unicode MS"/>
            </a:endParaRPr>
          </a:p>
          <a:p>
            <a:pPr marL="189230" marR="530225" indent="-177165">
              <a:lnSpc>
                <a:spcPct val="138500"/>
              </a:lnSpc>
              <a:spcBef>
                <a:spcPts val="500"/>
              </a:spcBef>
              <a:buClr>
                <a:srgbClr val="002797"/>
              </a:buClr>
              <a:buSzPct val="110000"/>
              <a:buChar char="-"/>
              <a:tabLst>
                <a:tab pos="189230" algn="l"/>
                <a:tab pos="189865" algn="l"/>
              </a:tabLst>
            </a:pPr>
            <a:r>
              <a:rPr dirty="0" sz="1000">
                <a:latin typeface="Arial Unicode MS"/>
                <a:cs typeface="Arial Unicode MS"/>
              </a:rPr>
              <a:t>fallas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en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el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equipo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 spc="50">
                <a:latin typeface="Arial Unicode MS"/>
                <a:cs typeface="Arial Unicode MS"/>
              </a:rPr>
              <a:t>primario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(es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decir,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descarga </a:t>
            </a:r>
            <a:r>
              <a:rPr dirty="0" sz="1000">
                <a:latin typeface="Arial Unicode MS"/>
                <a:cs typeface="Arial Unicode MS"/>
              </a:rPr>
              <a:t>disruptiva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en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la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cabeza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 spc="40">
                <a:latin typeface="Arial Unicode MS"/>
                <a:cs typeface="Arial Unicode MS"/>
              </a:rPr>
              <a:t>interruptor)</a:t>
            </a:r>
            <a:endParaRPr sz="10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730"/>
              </a:spcBef>
              <a:buClr>
                <a:srgbClr val="002797"/>
              </a:buClr>
              <a:buSzPct val="78571"/>
              <a:buChar char="-"/>
              <a:tabLst>
                <a:tab pos="189230" algn="l"/>
                <a:tab pos="189865" algn="l"/>
              </a:tabLst>
            </a:pPr>
            <a:r>
              <a:rPr dirty="0" sz="1400">
                <a:latin typeface="Arial Unicode MS"/>
                <a:cs typeface="Arial Unicode MS"/>
              </a:rPr>
              <a:t>fase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abierta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485648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Asignación</a:t>
            </a:r>
            <a:r>
              <a:rPr dirty="0" sz="2100" spc="75"/>
              <a:t> </a:t>
            </a:r>
            <a:r>
              <a:rPr dirty="0" sz="2100" spc="55"/>
              <a:t>de</a:t>
            </a:r>
            <a:r>
              <a:rPr dirty="0" sz="2100" spc="75"/>
              <a:t> </a:t>
            </a:r>
            <a:r>
              <a:rPr dirty="0" sz="2100" spc="65"/>
              <a:t>funciones</a:t>
            </a:r>
            <a:r>
              <a:rPr dirty="0" sz="2100" spc="80"/>
              <a:t> </a:t>
            </a:r>
            <a:r>
              <a:rPr dirty="0" sz="2100" spc="55"/>
              <a:t>de</a:t>
            </a:r>
            <a:r>
              <a:rPr dirty="0" sz="2100" spc="75"/>
              <a:t> </a:t>
            </a:r>
            <a:r>
              <a:rPr dirty="0" sz="2100" spc="65"/>
              <a:t>protección</a:t>
            </a:r>
            <a:endParaRPr sz="2100"/>
          </a:p>
        </p:txBody>
      </p:sp>
      <p:sp>
        <p:nvSpPr>
          <p:cNvPr id="21" name="object 21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14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54928" y="1117346"/>
            <a:ext cx="166560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87G/87O</a:t>
            </a:r>
            <a:r>
              <a:rPr dirty="0" sz="1300" spc="16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Diferencial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78230" y="1375664"/>
            <a:ext cx="144208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latin typeface="Arial"/>
                <a:cs typeface="Arial"/>
              </a:rPr>
              <a:t>32</a:t>
            </a:r>
            <a:r>
              <a:rPr dirty="0" sz="1150" spc="105" b="1">
                <a:latin typeface="Arial"/>
                <a:cs typeface="Arial"/>
              </a:rPr>
              <a:t> </a:t>
            </a:r>
            <a:r>
              <a:rPr dirty="0" sz="1150" b="1">
                <a:latin typeface="Arial"/>
                <a:cs typeface="Arial"/>
              </a:rPr>
              <a:t>potencia</a:t>
            </a:r>
            <a:r>
              <a:rPr dirty="0" sz="1150" spc="105" b="1">
                <a:latin typeface="Arial"/>
                <a:cs typeface="Arial"/>
              </a:rPr>
              <a:t> </a:t>
            </a:r>
            <a:r>
              <a:rPr dirty="0" sz="1150" spc="-10" b="1">
                <a:latin typeface="Arial"/>
                <a:cs typeface="Arial"/>
              </a:rPr>
              <a:t>inversa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31544" y="1706371"/>
            <a:ext cx="142367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0" b="1">
                <a:latin typeface="Arial"/>
                <a:cs typeface="Arial"/>
              </a:rPr>
              <a:t>81O/U</a:t>
            </a:r>
            <a:r>
              <a:rPr dirty="0" sz="1250" spc="-25" b="1">
                <a:latin typeface="Arial"/>
                <a:cs typeface="Arial"/>
              </a:rPr>
              <a:t> </a:t>
            </a:r>
            <a:r>
              <a:rPr dirty="0" sz="1250" spc="-10" b="1">
                <a:latin typeface="Arial"/>
                <a:cs typeface="Arial"/>
              </a:rPr>
              <a:t>Frecuencia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869940" y="1337436"/>
            <a:ext cx="1311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59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250" spc="-10" b="1">
                <a:latin typeface="Arial"/>
                <a:cs typeface="Arial"/>
              </a:rPr>
              <a:t>sobretensión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17540" y="1613280"/>
            <a:ext cx="16109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2</a:t>
            </a:r>
            <a:r>
              <a:rPr dirty="0" sz="1200" b="1">
                <a:latin typeface="Arial"/>
                <a:cs typeface="Arial"/>
              </a:rPr>
              <a:t>Sobreflujo</a:t>
            </a:r>
            <a:r>
              <a:rPr dirty="0" sz="1200" spc="8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</a:t>
            </a:r>
            <a:r>
              <a:rPr dirty="0" sz="1200" spc="8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4V/Hz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45585" y="1749552"/>
            <a:ext cx="7169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Turbina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565140" y="1864105"/>
            <a:ext cx="165988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4</a:t>
            </a:r>
            <a:r>
              <a:rPr dirty="0" sz="950" b="1">
                <a:latin typeface="Arial"/>
                <a:cs typeface="Arial"/>
              </a:rPr>
              <a:t>Sobrecarga</a:t>
            </a:r>
            <a:r>
              <a:rPr dirty="0" sz="950" spc="114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del</a:t>
            </a:r>
            <a:r>
              <a:rPr dirty="0" sz="950" spc="120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estator</a:t>
            </a:r>
            <a:r>
              <a:rPr dirty="0" sz="950" spc="120" b="1">
                <a:latin typeface="Arial"/>
                <a:cs typeface="Arial"/>
              </a:rPr>
              <a:t> </a:t>
            </a:r>
            <a:r>
              <a:rPr dirty="0" sz="950" spc="-25" b="1">
                <a:latin typeface="Arial"/>
                <a:cs typeface="Arial"/>
              </a:rPr>
              <a:t>9S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412740" y="2215896"/>
            <a:ext cx="22237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2</a:t>
            </a:r>
            <a:r>
              <a:rPr dirty="0" sz="1150" b="1">
                <a:latin typeface="Arial"/>
                <a:cs typeface="Arial"/>
              </a:rPr>
              <a:t>1/51V</a:t>
            </a:r>
            <a:r>
              <a:rPr dirty="0" sz="1150" spc="270" b="1">
                <a:latin typeface="Arial"/>
                <a:cs typeface="Arial"/>
              </a:rPr>
              <a:t> </a:t>
            </a:r>
            <a:r>
              <a:rPr dirty="0" sz="1150" spc="-10" b="1">
                <a:latin typeface="Arial"/>
                <a:cs typeface="Arial"/>
              </a:rPr>
              <a:t>Voltaje/sobrecorriente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60340" y="2481960"/>
            <a:ext cx="1763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6</a:t>
            </a:r>
            <a:r>
              <a:rPr dirty="0" sz="1000" b="1">
                <a:latin typeface="Arial"/>
                <a:cs typeface="Arial"/>
              </a:rPr>
              <a:t>Estator</a:t>
            </a:r>
            <a:r>
              <a:rPr dirty="0" sz="1000" spc="6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7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falla</a:t>
            </a:r>
            <a:r>
              <a:rPr dirty="0" sz="1000" spc="7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a</a:t>
            </a:r>
            <a:r>
              <a:rPr dirty="0" sz="1000" spc="70" b="1">
                <a:latin typeface="Arial"/>
                <a:cs typeface="Arial"/>
              </a:rPr>
              <a:t> </a:t>
            </a:r>
            <a:r>
              <a:rPr dirty="0" sz="1000" spc="50" b="1">
                <a:latin typeface="Arial"/>
                <a:cs typeface="Arial"/>
              </a:rPr>
              <a:t>tierra</a:t>
            </a:r>
            <a:r>
              <a:rPr dirty="0" sz="1000" spc="65" b="1">
                <a:latin typeface="Arial"/>
                <a:cs typeface="Arial"/>
              </a:rPr>
              <a:t> </a:t>
            </a:r>
            <a:r>
              <a:rPr dirty="0" sz="1000" spc="-25" b="1">
                <a:latin typeface="Arial"/>
                <a:cs typeface="Arial"/>
              </a:rPr>
              <a:t>4S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95300" y="2650235"/>
            <a:ext cx="2209800" cy="285115"/>
          </a:xfrm>
          <a:prstGeom prst="rect">
            <a:avLst/>
          </a:prstGeom>
          <a:solidFill>
            <a:srgbClr val="66FF33"/>
          </a:solidFill>
          <a:ln w="12191">
            <a:solidFill>
              <a:srgbClr val="000000"/>
            </a:solidFill>
          </a:ln>
        </p:spPr>
        <p:txBody>
          <a:bodyPr wrap="square" lIns="0" tIns="147955" rIns="0" bIns="0" rtlCol="0" vert="horz">
            <a:spAutoFit/>
          </a:bodyPr>
          <a:lstStyle/>
          <a:p>
            <a:pPr marL="162560">
              <a:lnSpc>
                <a:spcPts val="1075"/>
              </a:lnSpc>
              <a:spcBef>
                <a:spcPts val="1165"/>
              </a:spcBef>
            </a:pPr>
            <a:r>
              <a:rPr dirty="0" sz="1050" b="1">
                <a:latin typeface="Arial"/>
                <a:cs typeface="Arial"/>
              </a:rPr>
              <a:t>46 </a:t>
            </a:r>
            <a:r>
              <a:rPr dirty="0" sz="1050" spc="-10" b="1">
                <a:latin typeface="Arial"/>
                <a:cs typeface="Arial"/>
              </a:rPr>
              <a:t>Desequilibrio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0590" y="3065398"/>
            <a:ext cx="17183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40</a:t>
            </a:r>
            <a:r>
              <a:rPr dirty="0" sz="1100" spc="5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Pérdida</a:t>
            </a:r>
            <a:r>
              <a:rPr dirty="0" sz="1100" spc="6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de</a:t>
            </a:r>
            <a:r>
              <a:rPr dirty="0" sz="1100" spc="6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excitación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107685" y="2727705"/>
            <a:ext cx="7861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0" b="1">
                <a:latin typeface="Arial"/>
                <a:cs typeface="Arial"/>
              </a:rPr>
              <a:t>y</a:t>
            </a:r>
            <a:r>
              <a:rPr dirty="0" sz="1200" spc="-150" b="1">
                <a:latin typeface="Arial"/>
                <a:cs typeface="Arial"/>
              </a:rPr>
              <a:t>n</a:t>
            </a:r>
            <a:r>
              <a:rPr dirty="0" sz="1400" spc="-150" b="1">
                <a:latin typeface="Arial"/>
                <a:cs typeface="Arial"/>
              </a:rPr>
              <a:t>o</a:t>
            </a:r>
            <a:r>
              <a:rPr dirty="0" sz="1200" spc="-150" b="1">
                <a:latin typeface="Arial"/>
                <a:cs typeface="Arial"/>
              </a:rPr>
              <a:t>ter-</a:t>
            </a:r>
            <a:r>
              <a:rPr dirty="0" sz="1200" spc="55" b="1">
                <a:latin typeface="Arial"/>
                <a:cs typeface="Arial"/>
              </a:rPr>
              <a:t>turn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029200" y="2981705"/>
            <a:ext cx="2667000" cy="184150"/>
          </a:xfrm>
          <a:prstGeom prst="rect">
            <a:avLst/>
          </a:prstGeom>
          <a:solidFill>
            <a:srgbClr val="66FF33"/>
          </a:solidFill>
          <a:ln w="12192">
            <a:solidFill>
              <a:srgbClr val="000000"/>
            </a:solidFill>
          </a:ln>
        </p:spPr>
        <p:txBody>
          <a:bodyPr wrap="square" lIns="0" tIns="1270" rIns="0" bIns="0" rtlCol="0" vert="horz">
            <a:spAutoFit/>
          </a:bodyPr>
          <a:lstStyle/>
          <a:p>
            <a:pPr marL="14604">
              <a:lnSpc>
                <a:spcPts val="1435"/>
              </a:lnSpc>
              <a:spcBef>
                <a:spcPts val="10"/>
              </a:spcBef>
            </a:pPr>
            <a:r>
              <a:rPr dirty="0" sz="1300" spc="-40" b="1">
                <a:latin typeface="Arial"/>
                <a:cs typeface="Arial"/>
              </a:rPr>
              <a:t>50AE</a:t>
            </a:r>
            <a:r>
              <a:rPr dirty="0" sz="1300" spc="7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Activación</a:t>
            </a:r>
            <a:r>
              <a:rPr dirty="0" sz="1300" spc="7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accidental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02640" y="3425697"/>
            <a:ext cx="13404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78</a:t>
            </a:r>
            <a:r>
              <a:rPr dirty="0" sz="800" spc="9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Deslizamiento</a:t>
            </a:r>
            <a:r>
              <a:rPr dirty="0" sz="800" spc="9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de</a:t>
            </a:r>
            <a:r>
              <a:rPr dirty="0" sz="800" spc="9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polos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78839" y="3699255"/>
            <a:ext cx="16960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latin typeface="Arial"/>
                <a:cs typeface="Arial"/>
              </a:rPr>
              <a:t>64R</a:t>
            </a:r>
            <a:r>
              <a:rPr dirty="0" sz="1000" spc="2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Falta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a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spc="50" b="1">
                <a:latin typeface="Arial"/>
                <a:cs typeface="Arial"/>
              </a:rPr>
              <a:t>tierra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rotor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00100" y="3983735"/>
            <a:ext cx="2362200" cy="295910"/>
          </a:xfrm>
          <a:prstGeom prst="rect">
            <a:avLst/>
          </a:prstGeom>
          <a:solidFill>
            <a:srgbClr val="66FF33"/>
          </a:solidFill>
          <a:ln w="12191">
            <a:solidFill>
              <a:srgbClr val="000000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195"/>
              </a:spcBef>
            </a:pPr>
            <a:r>
              <a:rPr dirty="0" sz="1000" b="1">
                <a:latin typeface="Arial"/>
                <a:cs typeface="Arial"/>
              </a:rPr>
              <a:t>49R</a:t>
            </a:r>
            <a:r>
              <a:rPr dirty="0" sz="1000" spc="2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Sobrecarga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del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rotor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859404" y="4735067"/>
            <a:ext cx="52133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Arial"/>
                <a:cs typeface="Arial"/>
              </a:rPr>
              <a:t>Rotor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688585" y="4760467"/>
            <a:ext cx="579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Arial"/>
                <a:cs typeface="Arial"/>
              </a:rPr>
              <a:t>estator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35867" y="4228360"/>
            <a:ext cx="300355" cy="0"/>
          </a:xfrm>
          <a:custGeom>
            <a:avLst/>
            <a:gdLst/>
            <a:ahLst/>
            <a:cxnLst/>
            <a:rect l="l" t="t" r="r" b="b"/>
            <a:pathLst>
              <a:path w="300355" h="0">
                <a:moveTo>
                  <a:pt x="0" y="0"/>
                </a:moveTo>
                <a:lnTo>
                  <a:pt x="300127" y="0"/>
                </a:lnTo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35867" y="3871149"/>
            <a:ext cx="300355" cy="0"/>
          </a:xfrm>
          <a:custGeom>
            <a:avLst/>
            <a:gdLst/>
            <a:ahLst/>
            <a:cxnLst/>
            <a:rect l="l" t="t" r="r" b="b"/>
            <a:pathLst>
              <a:path w="300355" h="0">
                <a:moveTo>
                  <a:pt x="0" y="0"/>
                </a:moveTo>
                <a:lnTo>
                  <a:pt x="300127" y="0"/>
                </a:lnTo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507576" y="1585002"/>
            <a:ext cx="2830195" cy="2679700"/>
          </a:xfrm>
          <a:custGeom>
            <a:avLst/>
            <a:gdLst/>
            <a:ahLst/>
            <a:cxnLst/>
            <a:rect l="l" t="t" r="r" b="b"/>
            <a:pathLst>
              <a:path w="2830195" h="2679700">
                <a:moveTo>
                  <a:pt x="0" y="2679078"/>
                </a:moveTo>
                <a:lnTo>
                  <a:pt x="2829774" y="2679078"/>
                </a:lnTo>
                <a:lnTo>
                  <a:pt x="2829774" y="0"/>
                </a:lnTo>
                <a:lnTo>
                  <a:pt x="0" y="0"/>
                </a:lnTo>
                <a:lnTo>
                  <a:pt x="0" y="2679078"/>
                </a:lnTo>
                <a:close/>
              </a:path>
            </a:pathLst>
          </a:custGeom>
          <a:ln w="62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650117" y="4183708"/>
            <a:ext cx="172085" cy="178435"/>
            <a:chOff x="650117" y="4183708"/>
            <a:chExt cx="172085" cy="178435"/>
          </a:xfrm>
        </p:grpSpPr>
        <p:sp>
          <p:nvSpPr>
            <p:cNvPr id="6" name="object 6" descr=""/>
            <p:cNvSpPr/>
            <p:nvPr/>
          </p:nvSpPr>
          <p:spPr>
            <a:xfrm>
              <a:off x="650117" y="4210499"/>
              <a:ext cx="172085" cy="143510"/>
            </a:xfrm>
            <a:custGeom>
              <a:avLst/>
              <a:gdLst/>
              <a:ahLst/>
              <a:cxnLst/>
              <a:rect l="l" t="t" r="r" b="b"/>
              <a:pathLst>
                <a:path w="172084" h="143510">
                  <a:moveTo>
                    <a:pt x="57167" y="142883"/>
                  </a:moveTo>
                  <a:lnTo>
                    <a:pt x="114334" y="142883"/>
                  </a:lnTo>
                </a:path>
                <a:path w="172084" h="143510">
                  <a:moveTo>
                    <a:pt x="28583" y="119069"/>
                  </a:moveTo>
                  <a:lnTo>
                    <a:pt x="142917" y="119069"/>
                  </a:lnTo>
                </a:path>
                <a:path w="172084" h="143510">
                  <a:moveTo>
                    <a:pt x="0" y="95255"/>
                  </a:moveTo>
                  <a:lnTo>
                    <a:pt x="171501" y="95255"/>
                  </a:lnTo>
                </a:path>
                <a:path w="172084" h="143510">
                  <a:moveTo>
                    <a:pt x="85750" y="0"/>
                  </a:moveTo>
                  <a:lnTo>
                    <a:pt x="85750" y="95255"/>
                  </a:lnTo>
                </a:path>
              </a:pathLst>
            </a:custGeom>
            <a:ln w="188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35867" y="4183708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w="0" h="27304">
                  <a:moveTo>
                    <a:pt x="0" y="0"/>
                  </a:moveTo>
                  <a:lnTo>
                    <a:pt x="0" y="26790"/>
                  </a:lnTo>
                </a:path>
              </a:pathLst>
            </a:custGeom>
            <a:ln w="20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555707" y="1299202"/>
            <a:ext cx="360680" cy="2887980"/>
            <a:chOff x="555707" y="1299202"/>
            <a:chExt cx="360680" cy="2887980"/>
          </a:xfrm>
        </p:grpSpPr>
        <p:sp>
          <p:nvSpPr>
            <p:cNvPr id="9" name="object 9" descr=""/>
            <p:cNvSpPr/>
            <p:nvPr/>
          </p:nvSpPr>
          <p:spPr>
            <a:xfrm>
              <a:off x="735867" y="1299202"/>
              <a:ext cx="0" cy="2643505"/>
            </a:xfrm>
            <a:custGeom>
              <a:avLst/>
              <a:gdLst/>
              <a:ahLst/>
              <a:cxnLst/>
              <a:rect l="l" t="t" r="r" b="b"/>
              <a:pathLst>
                <a:path w="0" h="2643504">
                  <a:moveTo>
                    <a:pt x="0" y="0"/>
                  </a:moveTo>
                  <a:lnTo>
                    <a:pt x="0" y="2643389"/>
                  </a:lnTo>
                </a:path>
              </a:pathLst>
            </a:custGeom>
            <a:ln w="20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92992" y="3942591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59" h="241300">
                  <a:moveTo>
                    <a:pt x="0" y="241117"/>
                  </a:moveTo>
                  <a:lnTo>
                    <a:pt x="85750" y="241117"/>
                  </a:lnTo>
                  <a:lnTo>
                    <a:pt x="85750" y="0"/>
                  </a:lnTo>
                  <a:lnTo>
                    <a:pt x="0" y="0"/>
                  </a:lnTo>
                  <a:lnTo>
                    <a:pt x="0" y="241117"/>
                  </a:lnTo>
                  <a:close/>
                </a:path>
              </a:pathLst>
            </a:custGeom>
            <a:ln w="67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64366" y="3734965"/>
              <a:ext cx="343535" cy="66040"/>
            </a:xfrm>
            <a:custGeom>
              <a:avLst/>
              <a:gdLst/>
              <a:ahLst/>
              <a:cxnLst/>
              <a:rect l="l" t="t" r="r" b="b"/>
              <a:pathLst>
                <a:path w="343534" h="66039">
                  <a:moveTo>
                    <a:pt x="0" y="0"/>
                  </a:moveTo>
                  <a:lnTo>
                    <a:pt x="0" y="65488"/>
                  </a:lnTo>
                  <a:lnTo>
                    <a:pt x="343002" y="65488"/>
                  </a:lnTo>
                  <a:lnTo>
                    <a:pt x="343002" y="5953"/>
                  </a:lnTo>
                </a:path>
              </a:pathLst>
            </a:custGeom>
            <a:ln w="17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1035995" y="3871149"/>
            <a:ext cx="14604" cy="131445"/>
          </a:xfrm>
          <a:custGeom>
            <a:avLst/>
            <a:gdLst/>
            <a:ahLst/>
            <a:cxnLst/>
            <a:rect l="l" t="t" r="r" b="b"/>
            <a:pathLst>
              <a:path w="14605" h="131445">
                <a:moveTo>
                  <a:pt x="0" y="0"/>
                </a:moveTo>
                <a:lnTo>
                  <a:pt x="14291" y="130977"/>
                </a:lnTo>
              </a:path>
            </a:pathLst>
          </a:custGeom>
          <a:ln w="114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035995" y="4097382"/>
            <a:ext cx="14604" cy="131445"/>
          </a:xfrm>
          <a:custGeom>
            <a:avLst/>
            <a:gdLst/>
            <a:ahLst/>
            <a:cxnLst/>
            <a:rect l="l" t="t" r="r" b="b"/>
            <a:pathLst>
              <a:path w="14605" h="131445">
                <a:moveTo>
                  <a:pt x="0" y="130977"/>
                </a:moveTo>
                <a:lnTo>
                  <a:pt x="14291" y="0"/>
                </a:lnTo>
              </a:path>
            </a:pathLst>
          </a:custGeom>
          <a:ln w="114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3183336" y="4025940"/>
            <a:ext cx="854075" cy="47625"/>
            <a:chOff x="3183336" y="4025940"/>
            <a:chExt cx="854075" cy="47625"/>
          </a:xfrm>
        </p:grpSpPr>
        <p:sp>
          <p:nvSpPr>
            <p:cNvPr id="15" name="object 15" descr=""/>
            <p:cNvSpPr/>
            <p:nvPr/>
          </p:nvSpPr>
          <p:spPr>
            <a:xfrm>
              <a:off x="3261941" y="4049754"/>
              <a:ext cx="775970" cy="0"/>
            </a:xfrm>
            <a:custGeom>
              <a:avLst/>
              <a:gdLst/>
              <a:ahLst/>
              <a:cxnLst/>
              <a:rect l="l" t="t" r="r" b="b"/>
              <a:pathLst>
                <a:path w="775970" h="0">
                  <a:moveTo>
                    <a:pt x="0" y="0"/>
                  </a:moveTo>
                  <a:lnTo>
                    <a:pt x="775377" y="0"/>
                  </a:lnTo>
                </a:path>
              </a:pathLst>
            </a:custGeom>
            <a:ln w="952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183336" y="4025940"/>
              <a:ext cx="86360" cy="47625"/>
            </a:xfrm>
            <a:custGeom>
              <a:avLst/>
              <a:gdLst/>
              <a:ahLst/>
              <a:cxnLst/>
              <a:rect l="l" t="t" r="r" b="b"/>
              <a:pathLst>
                <a:path w="86360" h="47625">
                  <a:moveTo>
                    <a:pt x="85750" y="0"/>
                  </a:moveTo>
                  <a:lnTo>
                    <a:pt x="0" y="23814"/>
                  </a:lnTo>
                  <a:lnTo>
                    <a:pt x="85750" y="47628"/>
                  </a:lnTo>
                  <a:lnTo>
                    <a:pt x="8575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700567" y="3519733"/>
            <a:ext cx="71120" cy="60325"/>
            <a:chOff x="700567" y="3519733"/>
            <a:chExt cx="71120" cy="60325"/>
          </a:xfrm>
        </p:grpSpPr>
        <p:sp>
          <p:nvSpPr>
            <p:cNvPr id="18" name="object 18" descr=""/>
            <p:cNvSpPr/>
            <p:nvPr/>
          </p:nvSpPr>
          <p:spPr>
            <a:xfrm>
              <a:off x="703711" y="352287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56" y="0"/>
                  </a:moveTo>
                  <a:lnTo>
                    <a:pt x="19639" y="2103"/>
                  </a:lnTo>
                  <a:lnTo>
                    <a:pt x="9418" y="7838"/>
                  </a:lnTo>
                  <a:lnTo>
                    <a:pt x="2526" y="16342"/>
                  </a:lnTo>
                  <a:lnTo>
                    <a:pt x="0" y="26751"/>
                  </a:lnTo>
                  <a:lnTo>
                    <a:pt x="2526" y="37205"/>
                  </a:lnTo>
                  <a:lnTo>
                    <a:pt x="9418" y="45732"/>
                  </a:lnTo>
                  <a:lnTo>
                    <a:pt x="19639" y="51476"/>
                  </a:lnTo>
                  <a:lnTo>
                    <a:pt x="32156" y="53581"/>
                  </a:lnTo>
                  <a:lnTo>
                    <a:pt x="44673" y="51476"/>
                  </a:lnTo>
                  <a:lnTo>
                    <a:pt x="54894" y="45732"/>
                  </a:lnTo>
                  <a:lnTo>
                    <a:pt x="61786" y="37205"/>
                  </a:lnTo>
                  <a:lnTo>
                    <a:pt x="64313" y="26751"/>
                  </a:lnTo>
                  <a:lnTo>
                    <a:pt x="61786" y="16342"/>
                  </a:lnTo>
                  <a:lnTo>
                    <a:pt x="54894" y="7838"/>
                  </a:lnTo>
                  <a:lnTo>
                    <a:pt x="44673" y="2103"/>
                  </a:lnTo>
                  <a:lnTo>
                    <a:pt x="32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03711" y="352287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13" y="26751"/>
                  </a:moveTo>
                  <a:lnTo>
                    <a:pt x="61786" y="16342"/>
                  </a:lnTo>
                  <a:lnTo>
                    <a:pt x="54894" y="7838"/>
                  </a:lnTo>
                  <a:lnTo>
                    <a:pt x="44673" y="2103"/>
                  </a:lnTo>
                  <a:lnTo>
                    <a:pt x="32156" y="0"/>
                  </a:lnTo>
                  <a:lnTo>
                    <a:pt x="19639" y="2103"/>
                  </a:lnTo>
                  <a:lnTo>
                    <a:pt x="9418" y="7838"/>
                  </a:lnTo>
                  <a:lnTo>
                    <a:pt x="2526" y="16342"/>
                  </a:lnTo>
                  <a:lnTo>
                    <a:pt x="0" y="26751"/>
                  </a:lnTo>
                  <a:lnTo>
                    <a:pt x="2526" y="37205"/>
                  </a:lnTo>
                  <a:lnTo>
                    <a:pt x="9418" y="45732"/>
                  </a:lnTo>
                  <a:lnTo>
                    <a:pt x="19639" y="51476"/>
                  </a:lnTo>
                  <a:lnTo>
                    <a:pt x="32156" y="53581"/>
                  </a:lnTo>
                  <a:lnTo>
                    <a:pt x="44673" y="51476"/>
                  </a:lnTo>
                  <a:lnTo>
                    <a:pt x="54894" y="45732"/>
                  </a:lnTo>
                  <a:lnTo>
                    <a:pt x="61786" y="37205"/>
                  </a:lnTo>
                  <a:lnTo>
                    <a:pt x="64313" y="26751"/>
                  </a:lnTo>
                  <a:close/>
                </a:path>
              </a:pathLst>
            </a:custGeom>
            <a:ln w="6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69184" y="2825775"/>
            <a:ext cx="533400" cy="447675"/>
            <a:chOff x="469184" y="2825775"/>
            <a:chExt cx="533400" cy="447675"/>
          </a:xfrm>
        </p:grpSpPr>
        <p:sp>
          <p:nvSpPr>
            <p:cNvPr id="21" name="object 21" descr=""/>
            <p:cNvSpPr/>
            <p:nvPr/>
          </p:nvSpPr>
          <p:spPr>
            <a:xfrm>
              <a:off x="478615" y="2835207"/>
              <a:ext cx="514984" cy="429259"/>
            </a:xfrm>
            <a:custGeom>
              <a:avLst/>
              <a:gdLst/>
              <a:ahLst/>
              <a:cxnLst/>
              <a:rect l="l" t="t" r="r" b="b"/>
              <a:pathLst>
                <a:path w="514984" h="429260">
                  <a:moveTo>
                    <a:pt x="257252" y="0"/>
                  </a:moveTo>
                  <a:lnTo>
                    <a:pt x="205406" y="4354"/>
                  </a:lnTo>
                  <a:lnTo>
                    <a:pt x="157116" y="16844"/>
                  </a:lnTo>
                  <a:lnTo>
                    <a:pt x="113418" y="36607"/>
                  </a:lnTo>
                  <a:lnTo>
                    <a:pt x="75346" y="62779"/>
                  </a:lnTo>
                  <a:lnTo>
                    <a:pt x="43933" y="94500"/>
                  </a:lnTo>
                  <a:lnTo>
                    <a:pt x="20215" y="130906"/>
                  </a:lnTo>
                  <a:lnTo>
                    <a:pt x="5226" y="171135"/>
                  </a:lnTo>
                  <a:lnTo>
                    <a:pt x="0" y="214326"/>
                  </a:lnTo>
                  <a:lnTo>
                    <a:pt x="5226" y="257539"/>
                  </a:lnTo>
                  <a:lnTo>
                    <a:pt x="20215" y="297779"/>
                  </a:lnTo>
                  <a:lnTo>
                    <a:pt x="43933" y="334187"/>
                  </a:lnTo>
                  <a:lnTo>
                    <a:pt x="75346" y="365902"/>
                  </a:lnTo>
                  <a:lnTo>
                    <a:pt x="113418" y="392066"/>
                  </a:lnTo>
                  <a:lnTo>
                    <a:pt x="157116" y="411819"/>
                  </a:lnTo>
                  <a:lnTo>
                    <a:pt x="205406" y="424300"/>
                  </a:lnTo>
                  <a:lnTo>
                    <a:pt x="257252" y="428652"/>
                  </a:lnTo>
                  <a:lnTo>
                    <a:pt x="309098" y="424300"/>
                  </a:lnTo>
                  <a:lnTo>
                    <a:pt x="357387" y="411819"/>
                  </a:lnTo>
                  <a:lnTo>
                    <a:pt x="401085" y="392066"/>
                  </a:lnTo>
                  <a:lnTo>
                    <a:pt x="439158" y="365902"/>
                  </a:lnTo>
                  <a:lnTo>
                    <a:pt x="470570" y="334187"/>
                  </a:lnTo>
                  <a:lnTo>
                    <a:pt x="494288" y="297779"/>
                  </a:lnTo>
                  <a:lnTo>
                    <a:pt x="509278" y="257539"/>
                  </a:lnTo>
                  <a:lnTo>
                    <a:pt x="514504" y="214326"/>
                  </a:lnTo>
                  <a:lnTo>
                    <a:pt x="509278" y="171135"/>
                  </a:lnTo>
                  <a:lnTo>
                    <a:pt x="494288" y="130906"/>
                  </a:lnTo>
                  <a:lnTo>
                    <a:pt x="470570" y="94500"/>
                  </a:lnTo>
                  <a:lnTo>
                    <a:pt x="439158" y="62779"/>
                  </a:lnTo>
                  <a:lnTo>
                    <a:pt x="401085" y="36607"/>
                  </a:lnTo>
                  <a:lnTo>
                    <a:pt x="357387" y="16844"/>
                  </a:lnTo>
                  <a:lnTo>
                    <a:pt x="309098" y="4354"/>
                  </a:lnTo>
                  <a:lnTo>
                    <a:pt x="257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78615" y="2835207"/>
              <a:ext cx="514984" cy="429259"/>
            </a:xfrm>
            <a:custGeom>
              <a:avLst/>
              <a:gdLst/>
              <a:ahLst/>
              <a:cxnLst/>
              <a:rect l="l" t="t" r="r" b="b"/>
              <a:pathLst>
                <a:path w="514984" h="429260">
                  <a:moveTo>
                    <a:pt x="514504" y="214326"/>
                  </a:moveTo>
                  <a:lnTo>
                    <a:pt x="509278" y="171135"/>
                  </a:lnTo>
                  <a:lnTo>
                    <a:pt x="494288" y="130906"/>
                  </a:lnTo>
                  <a:lnTo>
                    <a:pt x="470570" y="94500"/>
                  </a:lnTo>
                  <a:lnTo>
                    <a:pt x="439158" y="62779"/>
                  </a:lnTo>
                  <a:lnTo>
                    <a:pt x="401085" y="36607"/>
                  </a:lnTo>
                  <a:lnTo>
                    <a:pt x="357387" y="16844"/>
                  </a:lnTo>
                  <a:lnTo>
                    <a:pt x="309098" y="4354"/>
                  </a:lnTo>
                  <a:lnTo>
                    <a:pt x="257252" y="0"/>
                  </a:lnTo>
                  <a:lnTo>
                    <a:pt x="205406" y="4354"/>
                  </a:lnTo>
                  <a:lnTo>
                    <a:pt x="157116" y="16844"/>
                  </a:lnTo>
                  <a:lnTo>
                    <a:pt x="113418" y="36607"/>
                  </a:lnTo>
                  <a:lnTo>
                    <a:pt x="75346" y="62779"/>
                  </a:lnTo>
                  <a:lnTo>
                    <a:pt x="43933" y="94500"/>
                  </a:lnTo>
                  <a:lnTo>
                    <a:pt x="20215" y="130906"/>
                  </a:lnTo>
                  <a:lnTo>
                    <a:pt x="5226" y="171135"/>
                  </a:lnTo>
                  <a:lnTo>
                    <a:pt x="0" y="214326"/>
                  </a:lnTo>
                  <a:lnTo>
                    <a:pt x="5226" y="257539"/>
                  </a:lnTo>
                  <a:lnTo>
                    <a:pt x="20215" y="297779"/>
                  </a:lnTo>
                  <a:lnTo>
                    <a:pt x="43933" y="334187"/>
                  </a:lnTo>
                  <a:lnTo>
                    <a:pt x="75346" y="365902"/>
                  </a:lnTo>
                  <a:lnTo>
                    <a:pt x="113418" y="392066"/>
                  </a:lnTo>
                  <a:lnTo>
                    <a:pt x="157116" y="411819"/>
                  </a:lnTo>
                  <a:lnTo>
                    <a:pt x="205406" y="424300"/>
                  </a:lnTo>
                  <a:lnTo>
                    <a:pt x="257252" y="428652"/>
                  </a:lnTo>
                  <a:lnTo>
                    <a:pt x="309098" y="424300"/>
                  </a:lnTo>
                  <a:lnTo>
                    <a:pt x="357387" y="411819"/>
                  </a:lnTo>
                  <a:lnTo>
                    <a:pt x="401085" y="392066"/>
                  </a:lnTo>
                  <a:lnTo>
                    <a:pt x="439158" y="365902"/>
                  </a:lnTo>
                  <a:lnTo>
                    <a:pt x="470570" y="334187"/>
                  </a:lnTo>
                  <a:lnTo>
                    <a:pt x="494288" y="297779"/>
                  </a:lnTo>
                  <a:lnTo>
                    <a:pt x="509278" y="257539"/>
                  </a:lnTo>
                  <a:lnTo>
                    <a:pt x="514504" y="214326"/>
                  </a:lnTo>
                  <a:close/>
                </a:path>
              </a:pathLst>
            </a:custGeom>
            <a:ln w="185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64366" y="2906649"/>
              <a:ext cx="343535" cy="286385"/>
            </a:xfrm>
            <a:custGeom>
              <a:avLst/>
              <a:gdLst/>
              <a:ahLst/>
              <a:cxnLst/>
              <a:rect l="l" t="t" r="r" b="b"/>
              <a:pathLst>
                <a:path w="343534" h="286385">
                  <a:moveTo>
                    <a:pt x="171501" y="0"/>
                  </a:moveTo>
                  <a:lnTo>
                    <a:pt x="117294" y="7285"/>
                  </a:lnTo>
                  <a:lnTo>
                    <a:pt x="70215" y="27570"/>
                  </a:lnTo>
                  <a:lnTo>
                    <a:pt x="33090" y="58502"/>
                  </a:lnTo>
                  <a:lnTo>
                    <a:pt x="8743" y="97725"/>
                  </a:lnTo>
                  <a:lnTo>
                    <a:pt x="0" y="142884"/>
                  </a:lnTo>
                  <a:lnTo>
                    <a:pt x="8743" y="188043"/>
                  </a:lnTo>
                  <a:lnTo>
                    <a:pt x="33090" y="227265"/>
                  </a:lnTo>
                  <a:lnTo>
                    <a:pt x="70215" y="258197"/>
                  </a:lnTo>
                  <a:lnTo>
                    <a:pt x="117294" y="278483"/>
                  </a:lnTo>
                  <a:lnTo>
                    <a:pt x="171501" y="285768"/>
                  </a:lnTo>
                  <a:lnTo>
                    <a:pt x="225708" y="278490"/>
                  </a:lnTo>
                  <a:lnTo>
                    <a:pt x="272787" y="258220"/>
                  </a:lnTo>
                  <a:lnTo>
                    <a:pt x="309912" y="227300"/>
                  </a:lnTo>
                  <a:lnTo>
                    <a:pt x="334259" y="188073"/>
                  </a:lnTo>
                  <a:lnTo>
                    <a:pt x="343002" y="142884"/>
                  </a:lnTo>
                  <a:lnTo>
                    <a:pt x="334259" y="97725"/>
                  </a:lnTo>
                  <a:lnTo>
                    <a:pt x="309912" y="58502"/>
                  </a:lnTo>
                  <a:lnTo>
                    <a:pt x="272787" y="27570"/>
                  </a:lnTo>
                  <a:lnTo>
                    <a:pt x="225708" y="7285"/>
                  </a:lnTo>
                  <a:lnTo>
                    <a:pt x="171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4366" y="2906649"/>
              <a:ext cx="343535" cy="286385"/>
            </a:xfrm>
            <a:custGeom>
              <a:avLst/>
              <a:gdLst/>
              <a:ahLst/>
              <a:cxnLst/>
              <a:rect l="l" t="t" r="r" b="b"/>
              <a:pathLst>
                <a:path w="343534" h="286385">
                  <a:moveTo>
                    <a:pt x="343002" y="142884"/>
                  </a:moveTo>
                  <a:lnTo>
                    <a:pt x="334259" y="97725"/>
                  </a:lnTo>
                  <a:lnTo>
                    <a:pt x="309912" y="58502"/>
                  </a:lnTo>
                  <a:lnTo>
                    <a:pt x="272787" y="27570"/>
                  </a:lnTo>
                  <a:lnTo>
                    <a:pt x="225708" y="7285"/>
                  </a:lnTo>
                  <a:lnTo>
                    <a:pt x="171501" y="0"/>
                  </a:lnTo>
                  <a:lnTo>
                    <a:pt x="117294" y="7285"/>
                  </a:lnTo>
                  <a:lnTo>
                    <a:pt x="70215" y="27570"/>
                  </a:lnTo>
                  <a:lnTo>
                    <a:pt x="33090" y="58502"/>
                  </a:lnTo>
                  <a:lnTo>
                    <a:pt x="8743" y="97725"/>
                  </a:lnTo>
                  <a:lnTo>
                    <a:pt x="0" y="142884"/>
                  </a:lnTo>
                  <a:lnTo>
                    <a:pt x="8743" y="188043"/>
                  </a:lnTo>
                  <a:lnTo>
                    <a:pt x="33090" y="227265"/>
                  </a:lnTo>
                  <a:lnTo>
                    <a:pt x="70215" y="258197"/>
                  </a:lnTo>
                  <a:lnTo>
                    <a:pt x="117294" y="278483"/>
                  </a:lnTo>
                  <a:lnTo>
                    <a:pt x="171501" y="285768"/>
                  </a:lnTo>
                  <a:lnTo>
                    <a:pt x="225708" y="278490"/>
                  </a:lnTo>
                  <a:lnTo>
                    <a:pt x="272787" y="258220"/>
                  </a:lnTo>
                  <a:lnTo>
                    <a:pt x="309912" y="227300"/>
                  </a:lnTo>
                  <a:lnTo>
                    <a:pt x="334259" y="188073"/>
                  </a:lnTo>
                  <a:lnTo>
                    <a:pt x="343002" y="142884"/>
                  </a:lnTo>
                  <a:close/>
                </a:path>
              </a:pathLst>
            </a:custGeom>
            <a:ln w="103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/>
          <p:nvPr/>
        </p:nvSpPr>
        <p:spPr>
          <a:xfrm>
            <a:off x="1078870" y="3013812"/>
            <a:ext cx="471805" cy="0"/>
          </a:xfrm>
          <a:custGeom>
            <a:avLst/>
            <a:gdLst/>
            <a:ahLst/>
            <a:cxnLst/>
            <a:rect l="l" t="t" r="r" b="b"/>
            <a:pathLst>
              <a:path w="471805" h="0">
                <a:moveTo>
                  <a:pt x="0" y="0"/>
                </a:moveTo>
                <a:lnTo>
                  <a:pt x="471581" y="0"/>
                </a:lnTo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702663" y="2521639"/>
            <a:ext cx="66675" cy="55880"/>
            <a:chOff x="702663" y="2521639"/>
            <a:chExt cx="66675" cy="55880"/>
          </a:xfrm>
        </p:grpSpPr>
        <p:sp>
          <p:nvSpPr>
            <p:cNvPr id="27" name="object 27" descr=""/>
            <p:cNvSpPr/>
            <p:nvPr/>
          </p:nvSpPr>
          <p:spPr>
            <a:xfrm>
              <a:off x="703711" y="252268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56" y="0"/>
                  </a:moveTo>
                  <a:lnTo>
                    <a:pt x="19639" y="2103"/>
                  </a:lnTo>
                  <a:lnTo>
                    <a:pt x="9418" y="7838"/>
                  </a:lnTo>
                  <a:lnTo>
                    <a:pt x="2526" y="16342"/>
                  </a:lnTo>
                  <a:lnTo>
                    <a:pt x="0" y="26751"/>
                  </a:lnTo>
                  <a:lnTo>
                    <a:pt x="2526" y="37205"/>
                  </a:lnTo>
                  <a:lnTo>
                    <a:pt x="9418" y="45732"/>
                  </a:lnTo>
                  <a:lnTo>
                    <a:pt x="19639" y="51476"/>
                  </a:lnTo>
                  <a:lnTo>
                    <a:pt x="32156" y="53581"/>
                  </a:lnTo>
                  <a:lnTo>
                    <a:pt x="44673" y="51476"/>
                  </a:lnTo>
                  <a:lnTo>
                    <a:pt x="54894" y="45732"/>
                  </a:lnTo>
                  <a:lnTo>
                    <a:pt x="61786" y="37205"/>
                  </a:lnTo>
                  <a:lnTo>
                    <a:pt x="64313" y="26751"/>
                  </a:lnTo>
                  <a:lnTo>
                    <a:pt x="61786" y="16342"/>
                  </a:lnTo>
                  <a:lnTo>
                    <a:pt x="54894" y="7838"/>
                  </a:lnTo>
                  <a:lnTo>
                    <a:pt x="44673" y="2103"/>
                  </a:lnTo>
                  <a:lnTo>
                    <a:pt x="32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03711" y="252268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13" y="26751"/>
                  </a:moveTo>
                  <a:lnTo>
                    <a:pt x="61786" y="16342"/>
                  </a:lnTo>
                  <a:lnTo>
                    <a:pt x="54894" y="7838"/>
                  </a:lnTo>
                  <a:lnTo>
                    <a:pt x="44673" y="2103"/>
                  </a:lnTo>
                  <a:lnTo>
                    <a:pt x="32156" y="0"/>
                  </a:lnTo>
                  <a:lnTo>
                    <a:pt x="19639" y="2103"/>
                  </a:lnTo>
                  <a:lnTo>
                    <a:pt x="9418" y="7838"/>
                  </a:lnTo>
                  <a:lnTo>
                    <a:pt x="2526" y="16342"/>
                  </a:lnTo>
                  <a:lnTo>
                    <a:pt x="0" y="26751"/>
                  </a:lnTo>
                  <a:lnTo>
                    <a:pt x="2526" y="37205"/>
                  </a:lnTo>
                  <a:lnTo>
                    <a:pt x="9418" y="45732"/>
                  </a:lnTo>
                  <a:lnTo>
                    <a:pt x="19639" y="51476"/>
                  </a:lnTo>
                  <a:lnTo>
                    <a:pt x="32156" y="53581"/>
                  </a:lnTo>
                  <a:lnTo>
                    <a:pt x="44673" y="51476"/>
                  </a:lnTo>
                  <a:lnTo>
                    <a:pt x="54894" y="45732"/>
                  </a:lnTo>
                  <a:lnTo>
                    <a:pt x="61786" y="37205"/>
                  </a:lnTo>
                  <a:lnTo>
                    <a:pt x="64313" y="267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768024" y="3547247"/>
            <a:ext cx="2583815" cy="5080"/>
          </a:xfrm>
          <a:custGeom>
            <a:avLst/>
            <a:gdLst/>
            <a:ahLst/>
            <a:cxnLst/>
            <a:rect l="l" t="t" r="r" b="b"/>
            <a:pathLst>
              <a:path w="2583815" h="5079">
                <a:moveTo>
                  <a:pt x="0" y="0"/>
                </a:moveTo>
                <a:lnTo>
                  <a:pt x="2583288" y="0"/>
                </a:lnTo>
              </a:path>
              <a:path w="2583815" h="5079">
                <a:moveTo>
                  <a:pt x="0" y="4762"/>
                </a:moveTo>
                <a:lnTo>
                  <a:pt x="2583288" y="4762"/>
                </a:lnTo>
              </a:path>
            </a:pathLst>
          </a:custGeom>
          <a:ln w="47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768024" y="2549438"/>
            <a:ext cx="2154555" cy="0"/>
          </a:xfrm>
          <a:custGeom>
            <a:avLst/>
            <a:gdLst/>
            <a:ahLst/>
            <a:cxnLst/>
            <a:rect l="l" t="t" r="r" b="b"/>
            <a:pathLst>
              <a:path w="2154555" h="0">
                <a:moveTo>
                  <a:pt x="0" y="0"/>
                </a:moveTo>
                <a:lnTo>
                  <a:pt x="2154534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880" y="3996887"/>
            <a:ext cx="181981" cy="105735"/>
          </a:xfrm>
          <a:prstGeom prst="rect">
            <a:avLst/>
          </a:prstGeom>
        </p:spPr>
      </p:pic>
      <p:sp>
        <p:nvSpPr>
          <p:cNvPr id="32" name="object 32" descr=""/>
          <p:cNvSpPr/>
          <p:nvPr/>
        </p:nvSpPr>
        <p:spPr>
          <a:xfrm>
            <a:off x="1161048" y="2047121"/>
            <a:ext cx="2876550" cy="0"/>
          </a:xfrm>
          <a:custGeom>
            <a:avLst/>
            <a:gdLst/>
            <a:ahLst/>
            <a:cxnLst/>
            <a:rect l="l" t="t" r="r" b="b"/>
            <a:pathLst>
              <a:path w="2876550" h="0">
                <a:moveTo>
                  <a:pt x="0" y="0"/>
                </a:moveTo>
                <a:lnTo>
                  <a:pt x="2876270" y="0"/>
                </a:lnTo>
              </a:path>
            </a:pathLst>
          </a:custGeom>
          <a:ln w="95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1078870" y="3085254"/>
            <a:ext cx="471805" cy="0"/>
          </a:xfrm>
          <a:custGeom>
            <a:avLst/>
            <a:gdLst/>
            <a:ahLst/>
            <a:cxnLst/>
            <a:rect l="l" t="t" r="r" b="b"/>
            <a:pathLst>
              <a:path w="471805" h="0">
                <a:moveTo>
                  <a:pt x="0" y="0"/>
                </a:moveTo>
                <a:lnTo>
                  <a:pt x="471581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1250372" y="2011400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5" h="71755">
                <a:moveTo>
                  <a:pt x="42875" y="0"/>
                </a:moveTo>
                <a:lnTo>
                  <a:pt x="0" y="71442"/>
                </a:lnTo>
              </a:path>
              <a:path w="128905" h="71755">
                <a:moveTo>
                  <a:pt x="85703" y="0"/>
                </a:moveTo>
                <a:lnTo>
                  <a:pt x="42875" y="71442"/>
                </a:lnTo>
              </a:path>
              <a:path w="128905" h="71755">
                <a:moveTo>
                  <a:pt x="128578" y="0"/>
                </a:moveTo>
                <a:lnTo>
                  <a:pt x="85703" y="71442"/>
                </a:lnTo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1250372" y="2513717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5" h="71755">
                <a:moveTo>
                  <a:pt x="42875" y="0"/>
                </a:moveTo>
                <a:lnTo>
                  <a:pt x="0" y="71442"/>
                </a:lnTo>
              </a:path>
              <a:path w="128905" h="71755">
                <a:moveTo>
                  <a:pt x="85703" y="0"/>
                </a:moveTo>
                <a:lnTo>
                  <a:pt x="42875" y="71442"/>
                </a:lnTo>
              </a:path>
              <a:path w="128905" h="71755">
                <a:moveTo>
                  <a:pt x="128578" y="0"/>
                </a:moveTo>
                <a:lnTo>
                  <a:pt x="85703" y="71442"/>
                </a:lnTo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1250372" y="3513907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5" h="71754">
                <a:moveTo>
                  <a:pt x="42875" y="0"/>
                </a:moveTo>
                <a:lnTo>
                  <a:pt x="0" y="71473"/>
                </a:lnTo>
              </a:path>
              <a:path w="128905" h="71754">
                <a:moveTo>
                  <a:pt x="85703" y="0"/>
                </a:moveTo>
                <a:lnTo>
                  <a:pt x="42875" y="71473"/>
                </a:lnTo>
              </a:path>
              <a:path w="128905" h="71754">
                <a:moveTo>
                  <a:pt x="128578" y="0"/>
                </a:moveTo>
                <a:lnTo>
                  <a:pt x="85703" y="71473"/>
                </a:lnTo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1336075" y="2978091"/>
            <a:ext cx="43180" cy="143510"/>
          </a:xfrm>
          <a:custGeom>
            <a:avLst/>
            <a:gdLst/>
            <a:ahLst/>
            <a:cxnLst/>
            <a:rect l="l" t="t" r="r" b="b"/>
            <a:pathLst>
              <a:path w="43180" h="143510">
                <a:moveTo>
                  <a:pt x="42875" y="0"/>
                </a:moveTo>
                <a:lnTo>
                  <a:pt x="0" y="71442"/>
                </a:lnTo>
              </a:path>
              <a:path w="43180" h="143510">
                <a:moveTo>
                  <a:pt x="42875" y="71442"/>
                </a:moveTo>
                <a:lnTo>
                  <a:pt x="0" y="142884"/>
                </a:lnTo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1336075" y="4014033"/>
            <a:ext cx="43180" cy="71755"/>
          </a:xfrm>
          <a:custGeom>
            <a:avLst/>
            <a:gdLst/>
            <a:ahLst/>
            <a:cxnLst/>
            <a:rect l="l" t="t" r="r" b="b"/>
            <a:pathLst>
              <a:path w="43180" h="71754">
                <a:moveTo>
                  <a:pt x="42875" y="0"/>
                </a:moveTo>
                <a:lnTo>
                  <a:pt x="0" y="71442"/>
                </a:lnTo>
              </a:path>
            </a:pathLst>
          </a:custGeom>
          <a:ln w="65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037319" y="3406744"/>
            <a:ext cx="0" cy="643255"/>
          </a:xfrm>
          <a:custGeom>
            <a:avLst/>
            <a:gdLst/>
            <a:ahLst/>
            <a:cxnLst/>
            <a:rect l="l" t="t" r="r" b="b"/>
            <a:pathLst>
              <a:path w="0" h="643254">
                <a:moveTo>
                  <a:pt x="0" y="0"/>
                </a:moveTo>
                <a:lnTo>
                  <a:pt x="0" y="643010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037319" y="3156696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2884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037319" y="2906649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2884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4037319" y="2656602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2884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4037319" y="2047121"/>
            <a:ext cx="0" cy="502920"/>
          </a:xfrm>
          <a:custGeom>
            <a:avLst/>
            <a:gdLst/>
            <a:ahLst/>
            <a:cxnLst/>
            <a:rect l="l" t="t" r="r" b="b"/>
            <a:pathLst>
              <a:path w="0" h="502919">
                <a:moveTo>
                  <a:pt x="0" y="0"/>
                </a:moveTo>
                <a:lnTo>
                  <a:pt x="0" y="502317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2922559" y="2549438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0"/>
                </a:moveTo>
                <a:lnTo>
                  <a:pt x="0" y="250047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2922559" y="2906649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226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2893975" y="3004922"/>
            <a:ext cx="57785" cy="71755"/>
          </a:xfrm>
          <a:custGeom>
            <a:avLst/>
            <a:gdLst/>
            <a:ahLst/>
            <a:cxnLst/>
            <a:rect l="l" t="t" r="r" b="b"/>
            <a:pathLst>
              <a:path w="57785" h="71755">
                <a:moveTo>
                  <a:pt x="57167" y="0"/>
                </a:moveTo>
                <a:lnTo>
                  <a:pt x="0" y="0"/>
                </a:lnTo>
                <a:lnTo>
                  <a:pt x="28583" y="71442"/>
                </a:lnTo>
                <a:lnTo>
                  <a:pt x="571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3587127" y="340674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3587127" y="3156696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3587127" y="2906649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3587127" y="265660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3587127" y="240655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3587127" y="2047121"/>
            <a:ext cx="0" cy="145415"/>
          </a:xfrm>
          <a:custGeom>
            <a:avLst/>
            <a:gdLst/>
            <a:ahLst/>
            <a:cxnLst/>
            <a:rect l="l" t="t" r="r" b="b"/>
            <a:pathLst>
              <a:path w="0" h="145414">
                <a:moveTo>
                  <a:pt x="0" y="0"/>
                </a:moveTo>
                <a:lnTo>
                  <a:pt x="0" y="145106"/>
                </a:lnTo>
              </a:path>
            </a:pathLst>
          </a:custGeom>
          <a:ln w="114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1550452" y="2942370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347" y="107163"/>
                </a:moveTo>
                <a:lnTo>
                  <a:pt x="514599" y="107163"/>
                </a:lnTo>
                <a:lnTo>
                  <a:pt x="514599" y="0"/>
                </a:lnTo>
                <a:lnTo>
                  <a:pt x="257347" y="0"/>
                </a:lnTo>
                <a:lnTo>
                  <a:pt x="257347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665307" y="3076364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29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29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29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2386617" y="1939958"/>
            <a:ext cx="1071880" cy="214629"/>
          </a:xfrm>
          <a:custGeom>
            <a:avLst/>
            <a:gdLst/>
            <a:ahLst/>
            <a:cxnLst/>
            <a:rect l="l" t="t" r="r" b="b"/>
            <a:pathLst>
              <a:path w="1071879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1071879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1071879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  <a:path w="1071879" h="214630">
                <a:moveTo>
                  <a:pt x="557379" y="214326"/>
                </a:moveTo>
                <a:lnTo>
                  <a:pt x="1071884" y="214326"/>
                </a:lnTo>
                <a:lnTo>
                  <a:pt x="1071884" y="107163"/>
                </a:lnTo>
                <a:lnTo>
                  <a:pt x="557379" y="107163"/>
                </a:lnTo>
                <a:lnTo>
                  <a:pt x="557379" y="214326"/>
                </a:lnTo>
                <a:close/>
              </a:path>
              <a:path w="1071879" h="214630">
                <a:moveTo>
                  <a:pt x="557379" y="107163"/>
                </a:moveTo>
                <a:lnTo>
                  <a:pt x="814632" y="107163"/>
                </a:lnTo>
                <a:lnTo>
                  <a:pt x="814632" y="0"/>
                </a:lnTo>
                <a:lnTo>
                  <a:pt x="557379" y="0"/>
                </a:lnTo>
                <a:lnTo>
                  <a:pt x="557379" y="107163"/>
                </a:lnTo>
                <a:close/>
              </a:path>
              <a:path w="1071879" h="214630">
                <a:moveTo>
                  <a:pt x="814632" y="107163"/>
                </a:moveTo>
                <a:lnTo>
                  <a:pt x="1071884" y="107163"/>
                </a:lnTo>
                <a:lnTo>
                  <a:pt x="1071884" y="0"/>
                </a:lnTo>
                <a:lnTo>
                  <a:pt x="814632" y="0"/>
                </a:lnTo>
                <a:lnTo>
                  <a:pt x="81463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1550452" y="1939958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347" y="107163"/>
                </a:moveTo>
                <a:lnTo>
                  <a:pt x="514599" y="107163"/>
                </a:lnTo>
                <a:lnTo>
                  <a:pt x="514599" y="0"/>
                </a:lnTo>
                <a:lnTo>
                  <a:pt x="257347" y="0"/>
                </a:lnTo>
                <a:lnTo>
                  <a:pt x="257347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3780066" y="2442275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3780066" y="2692323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3780066" y="2942370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3351312" y="340674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3351312" y="3156696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351312" y="2906649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351312" y="265660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3351312" y="240655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4">
                <a:moveTo>
                  <a:pt x="0" y="0"/>
                </a:moveTo>
                <a:lnTo>
                  <a:pt x="0" y="35721"/>
                </a:lnTo>
              </a:path>
            </a:pathLst>
          </a:custGeom>
          <a:ln w="114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3222687" y="2442275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3222687" y="2692323"/>
            <a:ext cx="1071880" cy="715010"/>
          </a:xfrm>
          <a:custGeom>
            <a:avLst/>
            <a:gdLst/>
            <a:ahLst/>
            <a:cxnLst/>
            <a:rect l="l" t="t" r="r" b="b"/>
            <a:pathLst>
              <a:path w="1071879" h="715010">
                <a:moveTo>
                  <a:pt x="0" y="607257"/>
                </a:moveTo>
                <a:lnTo>
                  <a:pt x="257252" y="607257"/>
                </a:lnTo>
                <a:lnTo>
                  <a:pt x="257252" y="500094"/>
                </a:lnTo>
                <a:lnTo>
                  <a:pt x="0" y="500094"/>
                </a:lnTo>
                <a:lnTo>
                  <a:pt x="0" y="607257"/>
                </a:lnTo>
                <a:close/>
              </a:path>
              <a:path w="1071879" h="715010">
                <a:moveTo>
                  <a:pt x="257252" y="607257"/>
                </a:moveTo>
                <a:lnTo>
                  <a:pt x="514504" y="607257"/>
                </a:lnTo>
                <a:lnTo>
                  <a:pt x="514504" y="500094"/>
                </a:lnTo>
                <a:lnTo>
                  <a:pt x="257252" y="500094"/>
                </a:lnTo>
                <a:lnTo>
                  <a:pt x="257252" y="607257"/>
                </a:lnTo>
                <a:close/>
              </a:path>
              <a:path w="1071879" h="715010">
                <a:moveTo>
                  <a:pt x="0" y="464373"/>
                </a:moveTo>
                <a:lnTo>
                  <a:pt x="514504" y="464373"/>
                </a:lnTo>
                <a:lnTo>
                  <a:pt x="514504" y="357210"/>
                </a:lnTo>
                <a:lnTo>
                  <a:pt x="0" y="357210"/>
                </a:lnTo>
                <a:lnTo>
                  <a:pt x="0" y="464373"/>
                </a:lnTo>
                <a:close/>
              </a:path>
              <a:path w="1071879" h="715010">
                <a:moveTo>
                  <a:pt x="0" y="357210"/>
                </a:moveTo>
                <a:lnTo>
                  <a:pt x="257252" y="357210"/>
                </a:lnTo>
                <a:lnTo>
                  <a:pt x="257252" y="250047"/>
                </a:lnTo>
                <a:lnTo>
                  <a:pt x="0" y="250047"/>
                </a:lnTo>
                <a:lnTo>
                  <a:pt x="0" y="357210"/>
                </a:lnTo>
                <a:close/>
              </a:path>
              <a:path w="1071879" h="715010">
                <a:moveTo>
                  <a:pt x="257252" y="357210"/>
                </a:moveTo>
                <a:lnTo>
                  <a:pt x="514504" y="357210"/>
                </a:lnTo>
                <a:lnTo>
                  <a:pt x="514504" y="250047"/>
                </a:lnTo>
                <a:lnTo>
                  <a:pt x="257252" y="250047"/>
                </a:lnTo>
                <a:lnTo>
                  <a:pt x="257252" y="357210"/>
                </a:lnTo>
                <a:close/>
              </a:path>
              <a:path w="1071879" h="71501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1071879" h="71501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1071879" h="71501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  <a:path w="1071879" h="715010">
                <a:moveTo>
                  <a:pt x="557379" y="714421"/>
                </a:moveTo>
                <a:lnTo>
                  <a:pt x="1071884" y="714421"/>
                </a:lnTo>
                <a:lnTo>
                  <a:pt x="1071884" y="607257"/>
                </a:lnTo>
                <a:lnTo>
                  <a:pt x="557379" y="607257"/>
                </a:lnTo>
                <a:lnTo>
                  <a:pt x="557379" y="714421"/>
                </a:lnTo>
                <a:close/>
              </a:path>
              <a:path w="1071879" h="715010">
                <a:moveTo>
                  <a:pt x="557379" y="607257"/>
                </a:moveTo>
                <a:lnTo>
                  <a:pt x="814632" y="607257"/>
                </a:lnTo>
                <a:lnTo>
                  <a:pt x="814632" y="500094"/>
                </a:lnTo>
                <a:lnTo>
                  <a:pt x="557379" y="500094"/>
                </a:lnTo>
                <a:lnTo>
                  <a:pt x="557379" y="607257"/>
                </a:lnTo>
                <a:close/>
              </a:path>
              <a:path w="1071879" h="715010">
                <a:moveTo>
                  <a:pt x="814632" y="607257"/>
                </a:moveTo>
                <a:lnTo>
                  <a:pt x="1071884" y="607257"/>
                </a:lnTo>
                <a:lnTo>
                  <a:pt x="1071884" y="500094"/>
                </a:lnTo>
                <a:lnTo>
                  <a:pt x="814632" y="500094"/>
                </a:lnTo>
                <a:lnTo>
                  <a:pt x="814632" y="607257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1550452" y="2442275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347" y="107163"/>
                </a:moveTo>
                <a:lnTo>
                  <a:pt x="514599" y="107163"/>
                </a:lnTo>
                <a:lnTo>
                  <a:pt x="514599" y="0"/>
                </a:lnTo>
                <a:lnTo>
                  <a:pt x="257347" y="0"/>
                </a:lnTo>
                <a:lnTo>
                  <a:pt x="257347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2665307" y="2692323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1550452" y="3442465"/>
            <a:ext cx="1072515" cy="214629"/>
          </a:xfrm>
          <a:custGeom>
            <a:avLst/>
            <a:gdLst/>
            <a:ahLst/>
            <a:cxnLst/>
            <a:rect l="l" t="t" r="r" b="b"/>
            <a:pathLst>
              <a:path w="1072514" h="214629">
                <a:moveTo>
                  <a:pt x="0" y="214358"/>
                </a:moveTo>
                <a:lnTo>
                  <a:pt x="514504" y="214358"/>
                </a:lnTo>
                <a:lnTo>
                  <a:pt x="514504" y="107194"/>
                </a:lnTo>
                <a:lnTo>
                  <a:pt x="0" y="107194"/>
                </a:lnTo>
                <a:lnTo>
                  <a:pt x="0" y="214358"/>
                </a:lnTo>
                <a:close/>
              </a:path>
              <a:path w="1072514" h="214629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1072514" h="214629">
                <a:moveTo>
                  <a:pt x="257347" y="107163"/>
                </a:moveTo>
                <a:lnTo>
                  <a:pt x="514599" y="107163"/>
                </a:lnTo>
                <a:lnTo>
                  <a:pt x="514599" y="0"/>
                </a:lnTo>
                <a:lnTo>
                  <a:pt x="257347" y="0"/>
                </a:lnTo>
                <a:lnTo>
                  <a:pt x="257347" y="107163"/>
                </a:lnTo>
                <a:close/>
              </a:path>
              <a:path w="1072514" h="214629">
                <a:moveTo>
                  <a:pt x="557475" y="214358"/>
                </a:moveTo>
                <a:lnTo>
                  <a:pt x="1071979" y="214358"/>
                </a:lnTo>
                <a:lnTo>
                  <a:pt x="1071979" y="107194"/>
                </a:lnTo>
                <a:lnTo>
                  <a:pt x="557475" y="107194"/>
                </a:lnTo>
                <a:lnTo>
                  <a:pt x="557475" y="214358"/>
                </a:lnTo>
                <a:close/>
              </a:path>
              <a:path w="1072514" h="214629">
                <a:moveTo>
                  <a:pt x="814727" y="107163"/>
                </a:moveTo>
                <a:lnTo>
                  <a:pt x="1071979" y="107163"/>
                </a:lnTo>
                <a:lnTo>
                  <a:pt x="1071979" y="0"/>
                </a:lnTo>
                <a:lnTo>
                  <a:pt x="814727" y="0"/>
                </a:lnTo>
                <a:lnTo>
                  <a:pt x="814727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35867" y="1868516"/>
            <a:ext cx="0" cy="77470"/>
          </a:xfrm>
          <a:custGeom>
            <a:avLst/>
            <a:gdLst/>
            <a:ahLst/>
            <a:cxnLst/>
            <a:rect l="l" t="t" r="r" b="b"/>
            <a:pathLst>
              <a:path w="0" h="77469">
                <a:moveTo>
                  <a:pt x="0" y="0"/>
                </a:moveTo>
                <a:lnTo>
                  <a:pt x="0" y="77395"/>
                </a:lnTo>
              </a:path>
            </a:pathLst>
          </a:custGeom>
          <a:ln w="388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1" name="object 71" descr=""/>
          <p:cNvGrpSpPr/>
          <p:nvPr/>
        </p:nvGrpSpPr>
        <p:grpSpPr>
          <a:xfrm>
            <a:off x="3219714" y="2189256"/>
            <a:ext cx="520700" cy="220345"/>
            <a:chOff x="3219714" y="2189256"/>
            <a:chExt cx="520700" cy="220345"/>
          </a:xfrm>
        </p:grpSpPr>
        <p:sp>
          <p:nvSpPr>
            <p:cNvPr id="72" name="object 72" descr=""/>
            <p:cNvSpPr/>
            <p:nvPr/>
          </p:nvSpPr>
          <p:spPr>
            <a:xfrm>
              <a:off x="3222686" y="2299391"/>
              <a:ext cx="514984" cy="107314"/>
            </a:xfrm>
            <a:custGeom>
              <a:avLst/>
              <a:gdLst/>
              <a:ahLst/>
              <a:cxnLst/>
              <a:rect l="l" t="t" r="r" b="b"/>
              <a:pathLst>
                <a:path w="514985" h="107314">
                  <a:moveTo>
                    <a:pt x="514504" y="0"/>
                  </a:moveTo>
                  <a:lnTo>
                    <a:pt x="0" y="0"/>
                  </a:lnTo>
                  <a:lnTo>
                    <a:pt x="0" y="107163"/>
                  </a:lnTo>
                  <a:lnTo>
                    <a:pt x="514504" y="107163"/>
                  </a:lnTo>
                  <a:lnTo>
                    <a:pt x="51450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222686" y="2299391"/>
              <a:ext cx="514984" cy="107314"/>
            </a:xfrm>
            <a:custGeom>
              <a:avLst/>
              <a:gdLst/>
              <a:ahLst/>
              <a:cxnLst/>
              <a:rect l="l" t="t" r="r" b="b"/>
              <a:pathLst>
                <a:path w="514985" h="107314">
                  <a:moveTo>
                    <a:pt x="0" y="107163"/>
                  </a:moveTo>
                  <a:lnTo>
                    <a:pt x="514504" y="107163"/>
                  </a:lnTo>
                  <a:lnTo>
                    <a:pt x="514504" y="0"/>
                  </a:lnTo>
                  <a:lnTo>
                    <a:pt x="0" y="0"/>
                  </a:lnTo>
                  <a:lnTo>
                    <a:pt x="0" y="107163"/>
                  </a:lnTo>
                  <a:close/>
                </a:path>
              </a:pathLst>
            </a:custGeom>
            <a:ln w="5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222686" y="2192228"/>
              <a:ext cx="257810" cy="107314"/>
            </a:xfrm>
            <a:custGeom>
              <a:avLst/>
              <a:gdLst/>
              <a:ahLst/>
              <a:cxnLst/>
              <a:rect l="l" t="t" r="r" b="b"/>
              <a:pathLst>
                <a:path w="257810" h="107314">
                  <a:moveTo>
                    <a:pt x="257252" y="0"/>
                  </a:moveTo>
                  <a:lnTo>
                    <a:pt x="0" y="0"/>
                  </a:lnTo>
                  <a:lnTo>
                    <a:pt x="0" y="107163"/>
                  </a:lnTo>
                  <a:lnTo>
                    <a:pt x="257252" y="107163"/>
                  </a:lnTo>
                  <a:lnTo>
                    <a:pt x="2572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3222686" y="2192228"/>
              <a:ext cx="257810" cy="107314"/>
            </a:xfrm>
            <a:custGeom>
              <a:avLst/>
              <a:gdLst/>
              <a:ahLst/>
              <a:cxnLst/>
              <a:rect l="l" t="t" r="r" b="b"/>
              <a:pathLst>
                <a:path w="257810" h="107314">
                  <a:moveTo>
                    <a:pt x="0" y="107163"/>
                  </a:moveTo>
                  <a:lnTo>
                    <a:pt x="257252" y="107163"/>
                  </a:lnTo>
                  <a:lnTo>
                    <a:pt x="257252" y="0"/>
                  </a:lnTo>
                  <a:lnTo>
                    <a:pt x="0" y="0"/>
                  </a:lnTo>
                  <a:lnTo>
                    <a:pt x="0" y="107163"/>
                  </a:lnTo>
                  <a:close/>
                </a:path>
              </a:pathLst>
            </a:custGeom>
            <a:ln w="58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479939" y="2192228"/>
              <a:ext cx="257810" cy="107314"/>
            </a:xfrm>
            <a:custGeom>
              <a:avLst/>
              <a:gdLst/>
              <a:ahLst/>
              <a:cxnLst/>
              <a:rect l="l" t="t" r="r" b="b"/>
              <a:pathLst>
                <a:path w="257810" h="107314">
                  <a:moveTo>
                    <a:pt x="257252" y="0"/>
                  </a:moveTo>
                  <a:lnTo>
                    <a:pt x="0" y="0"/>
                  </a:lnTo>
                  <a:lnTo>
                    <a:pt x="0" y="107163"/>
                  </a:lnTo>
                  <a:lnTo>
                    <a:pt x="257252" y="107163"/>
                  </a:lnTo>
                  <a:lnTo>
                    <a:pt x="2572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3479939" y="2192228"/>
              <a:ext cx="257810" cy="107314"/>
            </a:xfrm>
            <a:custGeom>
              <a:avLst/>
              <a:gdLst/>
              <a:ahLst/>
              <a:cxnLst/>
              <a:rect l="l" t="t" r="r" b="b"/>
              <a:pathLst>
                <a:path w="257810" h="107314">
                  <a:moveTo>
                    <a:pt x="0" y="107163"/>
                  </a:moveTo>
                  <a:lnTo>
                    <a:pt x="257252" y="107163"/>
                  </a:lnTo>
                  <a:lnTo>
                    <a:pt x="257252" y="0"/>
                  </a:lnTo>
                  <a:lnTo>
                    <a:pt x="0" y="0"/>
                  </a:lnTo>
                  <a:lnTo>
                    <a:pt x="0" y="107163"/>
                  </a:lnTo>
                  <a:close/>
                </a:path>
              </a:pathLst>
            </a:custGeom>
            <a:ln w="58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/>
          <p:nvPr/>
        </p:nvSpPr>
        <p:spPr>
          <a:xfrm>
            <a:off x="3544252" y="2047121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0" y="0"/>
                </a:moveTo>
                <a:lnTo>
                  <a:pt x="85750" y="0"/>
                </a:lnTo>
              </a:path>
            </a:pathLst>
          </a:custGeom>
          <a:ln w="323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2879683" y="3549628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0" y="0"/>
                </a:moveTo>
                <a:lnTo>
                  <a:pt x="85750" y="0"/>
                </a:lnTo>
              </a:path>
            </a:pathLst>
          </a:custGeom>
          <a:ln w="323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692992" y="3799707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 h="0">
                <a:moveTo>
                  <a:pt x="0" y="0"/>
                </a:moveTo>
                <a:lnTo>
                  <a:pt x="92896" y="0"/>
                </a:lnTo>
              </a:path>
            </a:pathLst>
          </a:custGeom>
          <a:ln w="323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1078870" y="2924510"/>
            <a:ext cx="0" cy="267970"/>
          </a:xfrm>
          <a:custGeom>
            <a:avLst/>
            <a:gdLst/>
            <a:ahLst/>
            <a:cxnLst/>
            <a:rect l="l" t="t" r="r" b="b"/>
            <a:pathLst>
              <a:path w="0" h="267969">
                <a:moveTo>
                  <a:pt x="0" y="0"/>
                </a:moveTo>
                <a:lnTo>
                  <a:pt x="0" y="267907"/>
                </a:lnTo>
              </a:path>
            </a:pathLst>
          </a:custGeom>
          <a:ln w="388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2" name="object 82" descr=""/>
          <p:cNvGrpSpPr/>
          <p:nvPr/>
        </p:nvGrpSpPr>
        <p:grpSpPr>
          <a:xfrm>
            <a:off x="640685" y="1468375"/>
            <a:ext cx="190500" cy="161925"/>
            <a:chOff x="640685" y="1468375"/>
            <a:chExt cx="190500" cy="161925"/>
          </a:xfrm>
        </p:grpSpPr>
        <p:sp>
          <p:nvSpPr>
            <p:cNvPr id="83" name="object 83" descr=""/>
            <p:cNvSpPr/>
            <p:nvPr/>
          </p:nvSpPr>
          <p:spPr>
            <a:xfrm>
              <a:off x="650117" y="1477807"/>
              <a:ext cx="172085" cy="143510"/>
            </a:xfrm>
            <a:custGeom>
              <a:avLst/>
              <a:gdLst/>
              <a:ahLst/>
              <a:cxnLst/>
              <a:rect l="l" t="t" r="r" b="b"/>
              <a:pathLst>
                <a:path w="172084" h="143509">
                  <a:moveTo>
                    <a:pt x="171501" y="0"/>
                  </a:moveTo>
                  <a:lnTo>
                    <a:pt x="0" y="0"/>
                  </a:lnTo>
                  <a:lnTo>
                    <a:pt x="0" y="142884"/>
                  </a:lnTo>
                  <a:lnTo>
                    <a:pt x="171501" y="142884"/>
                  </a:lnTo>
                  <a:lnTo>
                    <a:pt x="171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650117" y="1477807"/>
              <a:ext cx="172085" cy="143510"/>
            </a:xfrm>
            <a:custGeom>
              <a:avLst/>
              <a:gdLst/>
              <a:ahLst/>
              <a:cxnLst/>
              <a:rect l="l" t="t" r="r" b="b"/>
              <a:pathLst>
                <a:path w="172084" h="143509">
                  <a:moveTo>
                    <a:pt x="0" y="142884"/>
                  </a:moveTo>
                  <a:lnTo>
                    <a:pt x="171501" y="142884"/>
                  </a:lnTo>
                  <a:lnTo>
                    <a:pt x="171501" y="0"/>
                  </a:lnTo>
                  <a:lnTo>
                    <a:pt x="0" y="0"/>
                  </a:lnTo>
                  <a:lnTo>
                    <a:pt x="0" y="142884"/>
                  </a:lnTo>
                  <a:close/>
                </a:path>
              </a:pathLst>
            </a:custGeom>
            <a:ln w="185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/>
          <p:nvPr/>
        </p:nvSpPr>
        <p:spPr>
          <a:xfrm>
            <a:off x="2193678" y="2047121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0" y="0"/>
                </a:moveTo>
                <a:lnTo>
                  <a:pt x="85750" y="0"/>
                </a:lnTo>
              </a:path>
            </a:pathLst>
          </a:custGeom>
          <a:ln w="323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6" name="object 86" descr=""/>
          <p:cNvGrpSpPr/>
          <p:nvPr/>
        </p:nvGrpSpPr>
        <p:grpSpPr>
          <a:xfrm>
            <a:off x="2893975" y="3290690"/>
            <a:ext cx="57785" cy="259079"/>
            <a:chOff x="2893975" y="3290690"/>
            <a:chExt cx="57785" cy="259079"/>
          </a:xfrm>
        </p:grpSpPr>
        <p:sp>
          <p:nvSpPr>
            <p:cNvPr id="87" name="object 87" descr=""/>
            <p:cNvSpPr/>
            <p:nvPr/>
          </p:nvSpPr>
          <p:spPr>
            <a:xfrm>
              <a:off x="2922559" y="3356179"/>
              <a:ext cx="0" cy="193675"/>
            </a:xfrm>
            <a:custGeom>
              <a:avLst/>
              <a:gdLst/>
              <a:ahLst/>
              <a:cxnLst/>
              <a:rect l="l" t="t" r="r" b="b"/>
              <a:pathLst>
                <a:path w="0" h="193675">
                  <a:moveTo>
                    <a:pt x="0" y="0"/>
                  </a:moveTo>
                  <a:lnTo>
                    <a:pt x="0" y="193449"/>
                  </a:lnTo>
                </a:path>
              </a:pathLst>
            </a:custGeom>
            <a:ln w="114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893975" y="3290690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5" h="71754">
                  <a:moveTo>
                    <a:pt x="28583" y="0"/>
                  </a:moveTo>
                  <a:lnTo>
                    <a:pt x="0" y="71442"/>
                  </a:lnTo>
                  <a:lnTo>
                    <a:pt x="57167" y="71442"/>
                  </a:lnTo>
                  <a:lnTo>
                    <a:pt x="285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/>
          <p:nvPr/>
        </p:nvSpPr>
        <p:spPr>
          <a:xfrm>
            <a:off x="2107927" y="2442275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30">
                <a:moveTo>
                  <a:pt x="0" y="214326"/>
                </a:moveTo>
                <a:lnTo>
                  <a:pt x="514504" y="214326"/>
                </a:lnTo>
                <a:lnTo>
                  <a:pt x="514504" y="107163"/>
                </a:lnTo>
                <a:lnTo>
                  <a:pt x="0" y="107163"/>
                </a:lnTo>
                <a:lnTo>
                  <a:pt x="0" y="214326"/>
                </a:lnTo>
                <a:close/>
              </a:path>
              <a:path w="514985" h="214630">
                <a:moveTo>
                  <a:pt x="0" y="107163"/>
                </a:moveTo>
                <a:lnTo>
                  <a:pt x="257252" y="107163"/>
                </a:lnTo>
                <a:lnTo>
                  <a:pt x="257252" y="0"/>
                </a:lnTo>
                <a:lnTo>
                  <a:pt x="0" y="0"/>
                </a:lnTo>
                <a:lnTo>
                  <a:pt x="0" y="107163"/>
                </a:lnTo>
                <a:close/>
              </a:path>
              <a:path w="514985" h="214630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 descr=""/>
          <p:cNvSpPr/>
          <p:nvPr/>
        </p:nvSpPr>
        <p:spPr>
          <a:xfrm>
            <a:off x="3222687" y="3442465"/>
            <a:ext cx="514984" cy="214629"/>
          </a:xfrm>
          <a:custGeom>
            <a:avLst/>
            <a:gdLst/>
            <a:ahLst/>
            <a:cxnLst/>
            <a:rect l="l" t="t" r="r" b="b"/>
            <a:pathLst>
              <a:path w="514985" h="214629">
                <a:moveTo>
                  <a:pt x="0" y="214358"/>
                </a:moveTo>
                <a:lnTo>
                  <a:pt x="514504" y="214358"/>
                </a:lnTo>
                <a:lnTo>
                  <a:pt x="514504" y="107194"/>
                </a:lnTo>
                <a:lnTo>
                  <a:pt x="0" y="107194"/>
                </a:lnTo>
                <a:lnTo>
                  <a:pt x="0" y="214358"/>
                </a:lnTo>
                <a:close/>
              </a:path>
              <a:path w="514985" h="214629">
                <a:moveTo>
                  <a:pt x="257252" y="107163"/>
                </a:moveTo>
                <a:lnTo>
                  <a:pt x="514504" y="107163"/>
                </a:lnTo>
                <a:lnTo>
                  <a:pt x="514504" y="0"/>
                </a:lnTo>
                <a:lnTo>
                  <a:pt x="257252" y="0"/>
                </a:lnTo>
                <a:lnTo>
                  <a:pt x="257252" y="107163"/>
                </a:lnTo>
                <a:close/>
              </a:path>
            </a:pathLst>
          </a:custGeom>
          <a:ln w="6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1" name="object 91" descr=""/>
          <p:cNvGrpSpPr/>
          <p:nvPr/>
        </p:nvGrpSpPr>
        <p:grpSpPr>
          <a:xfrm>
            <a:off x="1802913" y="2047121"/>
            <a:ext cx="567690" cy="400050"/>
            <a:chOff x="1802913" y="2047121"/>
            <a:chExt cx="567690" cy="400050"/>
          </a:xfrm>
        </p:grpSpPr>
        <p:sp>
          <p:nvSpPr>
            <p:cNvPr id="92" name="object 92" descr=""/>
            <p:cNvSpPr/>
            <p:nvPr/>
          </p:nvSpPr>
          <p:spPr>
            <a:xfrm>
              <a:off x="2236553" y="2047121"/>
              <a:ext cx="0" cy="213995"/>
            </a:xfrm>
            <a:custGeom>
              <a:avLst/>
              <a:gdLst/>
              <a:ahLst/>
              <a:cxnLst/>
              <a:rect l="l" t="t" r="r" b="b"/>
              <a:pathLst>
                <a:path w="0" h="213994">
                  <a:moveTo>
                    <a:pt x="0" y="0"/>
                  </a:moveTo>
                  <a:lnTo>
                    <a:pt x="0" y="213611"/>
                  </a:lnTo>
                </a:path>
              </a:pathLst>
            </a:custGeom>
            <a:ln w="114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2209970" y="2238586"/>
              <a:ext cx="53340" cy="44450"/>
            </a:xfrm>
            <a:custGeom>
              <a:avLst/>
              <a:gdLst/>
              <a:ahLst/>
              <a:cxnLst/>
              <a:rect l="l" t="t" r="r" b="b"/>
              <a:pathLst>
                <a:path w="53339" h="44450">
                  <a:moveTo>
                    <a:pt x="26582" y="0"/>
                  </a:moveTo>
                  <a:lnTo>
                    <a:pt x="16198" y="1741"/>
                  </a:lnTo>
                  <a:lnTo>
                    <a:pt x="7753" y="6489"/>
                  </a:lnTo>
                  <a:lnTo>
                    <a:pt x="2076" y="13529"/>
                  </a:lnTo>
                  <a:lnTo>
                    <a:pt x="0" y="22147"/>
                  </a:lnTo>
                  <a:lnTo>
                    <a:pt x="2076" y="30764"/>
                  </a:lnTo>
                  <a:lnTo>
                    <a:pt x="7753" y="37804"/>
                  </a:lnTo>
                  <a:lnTo>
                    <a:pt x="16198" y="42552"/>
                  </a:lnTo>
                  <a:lnTo>
                    <a:pt x="26582" y="44294"/>
                  </a:lnTo>
                  <a:lnTo>
                    <a:pt x="36926" y="42552"/>
                  </a:lnTo>
                  <a:lnTo>
                    <a:pt x="45376" y="37804"/>
                  </a:lnTo>
                  <a:lnTo>
                    <a:pt x="51075" y="30764"/>
                  </a:lnTo>
                  <a:lnTo>
                    <a:pt x="53165" y="22147"/>
                  </a:lnTo>
                  <a:lnTo>
                    <a:pt x="51075" y="13529"/>
                  </a:lnTo>
                  <a:lnTo>
                    <a:pt x="45376" y="6489"/>
                  </a:lnTo>
                  <a:lnTo>
                    <a:pt x="36926" y="1741"/>
                  </a:lnTo>
                  <a:lnTo>
                    <a:pt x="2658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807799" y="2263670"/>
              <a:ext cx="557530" cy="179070"/>
            </a:xfrm>
            <a:custGeom>
              <a:avLst/>
              <a:gdLst/>
              <a:ahLst/>
              <a:cxnLst/>
              <a:rect l="l" t="t" r="r" b="b"/>
              <a:pathLst>
                <a:path w="557530" h="179069">
                  <a:moveTo>
                    <a:pt x="0" y="178605"/>
                  </a:moveTo>
                  <a:lnTo>
                    <a:pt x="0" y="0"/>
                  </a:lnTo>
                  <a:lnTo>
                    <a:pt x="557379" y="0"/>
                  </a:lnTo>
                  <a:lnTo>
                    <a:pt x="557379" y="178605"/>
                  </a:lnTo>
                </a:path>
              </a:pathLst>
            </a:custGeom>
            <a:ln w="970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5" name="object 95" descr=""/>
          <p:cNvGrpSpPr/>
          <p:nvPr/>
        </p:nvGrpSpPr>
        <p:grpSpPr>
          <a:xfrm>
            <a:off x="1164621" y="3939619"/>
            <a:ext cx="1501140" cy="133985"/>
            <a:chOff x="1164621" y="3939619"/>
            <a:chExt cx="1501140" cy="133985"/>
          </a:xfrm>
        </p:grpSpPr>
        <p:sp>
          <p:nvSpPr>
            <p:cNvPr id="96" name="object 96" descr=""/>
            <p:cNvSpPr/>
            <p:nvPr/>
          </p:nvSpPr>
          <p:spPr>
            <a:xfrm>
              <a:off x="1164621" y="4049754"/>
              <a:ext cx="1422400" cy="0"/>
            </a:xfrm>
            <a:custGeom>
              <a:avLst/>
              <a:gdLst/>
              <a:ahLst/>
              <a:cxnLst/>
              <a:rect l="l" t="t" r="r" b="b"/>
              <a:pathLst>
                <a:path w="1422400" h="0">
                  <a:moveTo>
                    <a:pt x="0" y="0"/>
                  </a:moveTo>
                  <a:lnTo>
                    <a:pt x="1422080" y="0"/>
                  </a:lnTo>
                </a:path>
              </a:pathLst>
            </a:custGeom>
            <a:ln w="952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2579556" y="4025940"/>
              <a:ext cx="86360" cy="47625"/>
            </a:xfrm>
            <a:custGeom>
              <a:avLst/>
              <a:gdLst/>
              <a:ahLst/>
              <a:cxnLst/>
              <a:rect l="l" t="t" r="r" b="b"/>
              <a:pathLst>
                <a:path w="86360" h="47625">
                  <a:moveTo>
                    <a:pt x="0" y="0"/>
                  </a:moveTo>
                  <a:lnTo>
                    <a:pt x="0" y="47628"/>
                  </a:lnTo>
                  <a:lnTo>
                    <a:pt x="85750" y="23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1550452" y="3942591"/>
              <a:ext cx="514984" cy="107314"/>
            </a:xfrm>
            <a:custGeom>
              <a:avLst/>
              <a:gdLst/>
              <a:ahLst/>
              <a:cxnLst/>
              <a:rect l="l" t="t" r="r" b="b"/>
              <a:pathLst>
                <a:path w="514985" h="107314">
                  <a:moveTo>
                    <a:pt x="0" y="107163"/>
                  </a:moveTo>
                  <a:lnTo>
                    <a:pt x="257252" y="107163"/>
                  </a:lnTo>
                  <a:lnTo>
                    <a:pt x="257252" y="0"/>
                  </a:lnTo>
                  <a:lnTo>
                    <a:pt x="0" y="0"/>
                  </a:lnTo>
                  <a:lnTo>
                    <a:pt x="0" y="107163"/>
                  </a:lnTo>
                  <a:close/>
                </a:path>
                <a:path w="514985" h="107314">
                  <a:moveTo>
                    <a:pt x="257347" y="107163"/>
                  </a:moveTo>
                  <a:lnTo>
                    <a:pt x="514599" y="107163"/>
                  </a:lnTo>
                  <a:lnTo>
                    <a:pt x="514599" y="0"/>
                  </a:lnTo>
                  <a:lnTo>
                    <a:pt x="257347" y="0"/>
                  </a:lnTo>
                  <a:lnTo>
                    <a:pt x="257347" y="107163"/>
                  </a:lnTo>
                  <a:close/>
                </a:path>
              </a:pathLst>
            </a:custGeom>
            <a:ln w="6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9" name="object 9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073" y="1773077"/>
            <a:ext cx="440684" cy="279753"/>
          </a:xfrm>
          <a:prstGeom prst="rect">
            <a:avLst/>
          </a:prstGeom>
        </p:spPr>
      </p:pic>
      <p:sp>
        <p:nvSpPr>
          <p:cNvPr id="100" name="object 100" descr=""/>
          <p:cNvSpPr/>
          <p:nvPr/>
        </p:nvSpPr>
        <p:spPr>
          <a:xfrm>
            <a:off x="392864" y="1299202"/>
            <a:ext cx="686435" cy="0"/>
          </a:xfrm>
          <a:custGeom>
            <a:avLst/>
            <a:gdLst/>
            <a:ahLst/>
            <a:cxnLst/>
            <a:rect l="l" t="t" r="r" b="b"/>
            <a:pathLst>
              <a:path w="686435" h="0">
                <a:moveTo>
                  <a:pt x="0" y="0"/>
                </a:moveTo>
                <a:lnTo>
                  <a:pt x="686005" y="0"/>
                </a:lnTo>
              </a:path>
            </a:pathLst>
          </a:custGeom>
          <a:ln w="17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4642630" y="3807383"/>
            <a:ext cx="3763010" cy="1468120"/>
          </a:xfrm>
          <a:custGeom>
            <a:avLst/>
            <a:gdLst/>
            <a:ahLst/>
            <a:cxnLst/>
            <a:rect l="l" t="t" r="r" b="b"/>
            <a:pathLst>
              <a:path w="3763009" h="1468120">
                <a:moveTo>
                  <a:pt x="0" y="1468106"/>
                </a:moveTo>
                <a:lnTo>
                  <a:pt x="3762814" y="1468106"/>
                </a:lnTo>
                <a:lnTo>
                  <a:pt x="3762814" y="0"/>
                </a:lnTo>
                <a:lnTo>
                  <a:pt x="0" y="0"/>
                </a:lnTo>
                <a:lnTo>
                  <a:pt x="0" y="1468106"/>
                </a:lnTo>
                <a:close/>
              </a:path>
            </a:pathLst>
          </a:custGeom>
          <a:ln w="77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320294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Protección</a:t>
            </a:r>
            <a:r>
              <a:rPr dirty="0" sz="2100" spc="204"/>
              <a:t> </a:t>
            </a:r>
            <a:r>
              <a:rPr dirty="0" sz="2100" spc="65"/>
              <a:t>del</a:t>
            </a:r>
            <a:r>
              <a:rPr dirty="0" sz="2100" spc="210"/>
              <a:t> </a:t>
            </a:r>
            <a:r>
              <a:rPr dirty="0" sz="2100" spc="75"/>
              <a:t>generador</a:t>
            </a:r>
            <a:endParaRPr sz="2100"/>
          </a:p>
        </p:txBody>
      </p:sp>
      <p:sp>
        <p:nvSpPr>
          <p:cNvPr id="153" name="object 153" descr=""/>
          <p:cNvSpPr txBox="1"/>
          <p:nvPr/>
        </p:nvSpPr>
        <p:spPr>
          <a:xfrm>
            <a:off x="307340" y="5331891"/>
            <a:ext cx="478155" cy="335915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27940" marR="5080" indent="-15875">
              <a:lnSpc>
                <a:spcPts val="900"/>
              </a:lnSpc>
              <a:spcBef>
                <a:spcPts val="20"/>
              </a:spcBef>
            </a:pPr>
            <a:r>
              <a:rPr dirty="0" sz="400">
                <a:latin typeface="Arial Unicode MS"/>
                <a:cs typeface="Arial Unicode MS"/>
              </a:rPr>
              <a:t>©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UN</a:t>
            </a:r>
            <a:r>
              <a:rPr dirty="0" sz="400" spc="10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Gr</a:t>
            </a:r>
            <a:r>
              <a:rPr dirty="0" sz="400" spc="10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BB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o</a:t>
            </a:r>
            <a:r>
              <a:rPr dirty="0" sz="400" spc="10">
                <a:latin typeface="Arial Unicode MS"/>
                <a:cs typeface="Arial Unicode MS"/>
              </a:rPr>
              <a:t> </a:t>
            </a:r>
            <a:r>
              <a:rPr dirty="0" sz="400" spc="-25">
                <a:latin typeface="Arial Unicode MS"/>
                <a:cs typeface="Arial Unicode MS"/>
              </a:rPr>
              <a:t>pag</a:t>
            </a:r>
            <a:r>
              <a:rPr dirty="0" u="sng" sz="600" spc="-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tu</a:t>
            </a:r>
            <a:r>
              <a:rPr dirty="0" sz="600" spc="200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ts val="665"/>
              </a:lnSpc>
            </a:pPr>
            <a:r>
              <a:rPr dirty="0" u="sng" sz="600" spc="-2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</a:t>
            </a:r>
            <a:r>
              <a:rPr dirty="0" sz="600" spc="-20">
                <a:latin typeface="Arial Unicode MS"/>
                <a:cs typeface="Arial Unicode MS"/>
              </a:rPr>
              <a:t>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15</a:t>
            </a:r>
          </a:p>
        </p:txBody>
      </p:sp>
      <p:sp>
        <p:nvSpPr>
          <p:cNvPr id="103" name="object 103" descr=""/>
          <p:cNvSpPr txBox="1"/>
          <p:nvPr/>
        </p:nvSpPr>
        <p:spPr>
          <a:xfrm>
            <a:off x="3377105" y="1599264"/>
            <a:ext cx="7607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Gen</a:t>
            </a:r>
            <a:r>
              <a:rPr dirty="0" sz="500" spc="2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Dif</a:t>
            </a:r>
            <a:r>
              <a:rPr dirty="0" sz="500" spc="25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2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respaldo</a:t>
            </a:r>
            <a:r>
              <a:rPr dirty="0" sz="500" spc="25" b="1">
                <a:latin typeface="Arial"/>
                <a:cs typeface="Arial"/>
              </a:rPr>
              <a:t> </a:t>
            </a:r>
            <a:r>
              <a:rPr dirty="0" sz="500" spc="-20" b="1">
                <a:latin typeface="Arial"/>
                <a:cs typeface="Arial"/>
              </a:rPr>
              <a:t>12AI</a:t>
            </a:r>
            <a:endParaRPr sz="500">
              <a:latin typeface="Arial"/>
              <a:cs typeface="Arial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965718" y="1791760"/>
            <a:ext cx="66675" cy="234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837092" y="1853280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1579579" y="1909411"/>
            <a:ext cx="34417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2460144" y="1909411"/>
            <a:ext cx="28067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2726924" y="1936391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3017524" y="1909411"/>
            <a:ext cx="24892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032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SA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3284304" y="1936391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1571099" y="2438708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1600255" y="2549705"/>
            <a:ext cx="264795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OC4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1856935" y="2438708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14" name="object 114" descr=""/>
          <p:cNvSpPr txBox="1"/>
          <p:nvPr/>
        </p:nvSpPr>
        <p:spPr>
          <a:xfrm>
            <a:off x="2130575" y="2411729"/>
            <a:ext cx="43307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2740453" y="2793123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2690051" y="2688756"/>
            <a:ext cx="4457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19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1254346" y="2888795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656472" y="3022549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1596539" y="2938803"/>
            <a:ext cx="393700" cy="205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6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64R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Re&lt;</a:t>
            </a:r>
            <a:endParaRPr sz="500">
              <a:latin typeface="Arial Unicode MS"/>
              <a:cs typeface="Arial Unicode MS"/>
            </a:endParaRPr>
          </a:p>
          <a:p>
            <a:pPr marL="39370">
              <a:lnSpc>
                <a:spcPct val="100000"/>
              </a:lnSpc>
              <a:spcBef>
                <a:spcPts val="390"/>
              </a:spcBef>
            </a:pPr>
            <a:r>
              <a:rPr dirty="0" sz="350" i="1">
                <a:latin typeface="Trebuchet MS"/>
                <a:cs typeface="Trebuchet MS"/>
              </a:rPr>
              <a:t>currículum</a:t>
            </a:r>
            <a:r>
              <a:rPr dirty="0" sz="350" spc="50" i="1">
                <a:latin typeface="Trebuchet MS"/>
                <a:cs typeface="Trebuchet MS"/>
              </a:rPr>
              <a:t> </a:t>
            </a:r>
            <a:r>
              <a:rPr dirty="0" sz="350" spc="-20" i="1">
                <a:latin typeface="Trebuchet MS"/>
                <a:cs typeface="Trebuchet MS"/>
              </a:rPr>
              <a:t>gapc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2090463" y="2992384"/>
            <a:ext cx="3079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RXTTE4</a:t>
            </a:r>
            <a:endParaRPr sz="500">
              <a:latin typeface="Arial"/>
              <a:cs typeface="Arial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1275783" y="3085260"/>
            <a:ext cx="11747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yo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2709107" y="3072796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87G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2729782" y="3177164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GEN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PDF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2964263" y="3110896"/>
            <a:ext cx="23749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3263914" y="2161682"/>
            <a:ext cx="471170" cy="123698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310"/>
              </a:spcBef>
              <a:tabLst>
                <a:tab pos="2571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25"/>
              </a:spcBef>
              <a:tabLst>
                <a:tab pos="29845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25"/>
              </a:spcBef>
              <a:tabLst>
                <a:tab pos="2813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tabLst>
                <a:tab pos="29654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  <a:p>
            <a:pPr marL="1651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GUP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PDUP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25"/>
              </a:spcBef>
              <a:tabLst>
                <a:tab pos="2914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40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Φ&lt;</a:t>
            </a:r>
            <a:endParaRPr sz="500">
              <a:latin typeface="Arial Unicode MS"/>
              <a:cs typeface="Arial Unicode MS"/>
            </a:endParaRPr>
          </a:p>
          <a:p>
            <a:pPr marL="43815">
              <a:lnSpc>
                <a:spcPct val="100000"/>
              </a:lnSpc>
              <a:spcBef>
                <a:spcPts val="244"/>
              </a:spcBef>
            </a:pPr>
            <a:r>
              <a:rPr dirty="0" sz="500" i="1">
                <a:latin typeface="Trebuchet MS"/>
                <a:cs typeface="Trebuchet MS"/>
              </a:rPr>
              <a:t>LEX</a:t>
            </a:r>
            <a:r>
              <a:rPr dirty="0" sz="500" spc="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6" name="object 126" descr=""/>
          <p:cNvSpPr txBox="1"/>
          <p:nvPr/>
        </p:nvSpPr>
        <p:spPr>
          <a:xfrm>
            <a:off x="3806430" y="2411729"/>
            <a:ext cx="437515" cy="98679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310"/>
              </a:spcBef>
              <a:tabLst>
                <a:tab pos="28829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3556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59690">
              <a:lnSpc>
                <a:spcPct val="100000"/>
              </a:lnSpc>
              <a:spcBef>
                <a:spcPts val="525"/>
              </a:spcBef>
              <a:tabLst>
                <a:tab pos="28829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4381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  <a:p>
            <a:pPr marL="59690">
              <a:lnSpc>
                <a:spcPct val="100000"/>
              </a:lnSpc>
              <a:spcBef>
                <a:spcPts val="525"/>
              </a:spcBef>
              <a:tabLst>
                <a:tab pos="28829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4000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  <a:p>
            <a:pPr marL="31750">
              <a:lnSpc>
                <a:spcPct val="100000"/>
              </a:lnSpc>
              <a:spcBef>
                <a:spcPts val="53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15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1624074" y="343889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1604447" y="3543296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1869607" y="3438898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0" name="object 130" descr=""/>
          <p:cNvSpPr txBox="1"/>
          <p:nvPr/>
        </p:nvSpPr>
        <p:spPr>
          <a:xfrm>
            <a:off x="2181454" y="343889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1" name="object 131" descr=""/>
          <p:cNvSpPr txBox="1"/>
          <p:nvPr/>
        </p:nvSpPr>
        <p:spPr>
          <a:xfrm>
            <a:off x="2191554" y="3543296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2438706" y="3438898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3487819" y="3438898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4" name="object 134" descr=""/>
          <p:cNvSpPr txBox="1"/>
          <p:nvPr/>
        </p:nvSpPr>
        <p:spPr>
          <a:xfrm>
            <a:off x="3287257" y="3543296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5" name="object 135" descr=""/>
          <p:cNvSpPr txBox="1"/>
          <p:nvPr/>
        </p:nvSpPr>
        <p:spPr>
          <a:xfrm>
            <a:off x="3222687" y="3781847"/>
            <a:ext cx="514984" cy="143510"/>
          </a:xfrm>
          <a:prstGeom prst="rect">
            <a:avLst/>
          </a:prstGeom>
          <a:solidFill>
            <a:srgbClr val="FFFF00"/>
          </a:solidFill>
          <a:ln w="5829">
            <a:solidFill>
              <a:srgbClr val="000000"/>
            </a:solidFill>
          </a:ln>
        </p:spPr>
        <p:txBody>
          <a:bodyPr wrap="square" lIns="0" tIns="26670" rIns="0" bIns="0" rtlCol="0" vert="horz">
            <a:spAutoFit/>
          </a:bodyPr>
          <a:lstStyle/>
          <a:p>
            <a:pPr marL="133985">
              <a:lnSpc>
                <a:spcPct val="100000"/>
              </a:lnSpc>
              <a:spcBef>
                <a:spcPts val="210"/>
              </a:spcBef>
            </a:pPr>
            <a:r>
              <a:rPr dirty="0" sz="500" spc="-10" b="1">
                <a:latin typeface="Arial"/>
                <a:cs typeface="Arial"/>
              </a:rPr>
              <a:t>Opción</a:t>
            </a:r>
            <a:endParaRPr sz="500">
              <a:latin typeface="Arial"/>
              <a:cs typeface="Arial"/>
            </a:endParaRPr>
          </a:p>
        </p:txBody>
      </p:sp>
      <p:sp>
        <p:nvSpPr>
          <p:cNvPr id="136" name="object 136" descr=""/>
          <p:cNvSpPr txBox="1"/>
          <p:nvPr/>
        </p:nvSpPr>
        <p:spPr>
          <a:xfrm>
            <a:off x="4680608" y="3838447"/>
            <a:ext cx="218757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Arial"/>
                <a:cs typeface="Arial"/>
              </a:rPr>
              <a:t>Otras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funciones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disponibles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en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la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biblioteca</a:t>
            </a:r>
            <a:r>
              <a:rPr dirty="0" sz="600" spc="60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de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spc="-10" b="1">
                <a:latin typeface="Arial"/>
                <a:cs typeface="Arial"/>
              </a:rPr>
              <a:t>funciones</a:t>
            </a:r>
            <a:endParaRPr sz="600">
              <a:latin typeface="Arial"/>
              <a:cs typeface="Arial"/>
            </a:endParaRPr>
          </a:p>
        </p:txBody>
      </p:sp>
      <p:graphicFrame>
        <p:nvGraphicFramePr>
          <p:cNvPr id="137" name="object 137" descr=""/>
          <p:cNvGraphicFramePr>
            <a:graphicFrameLocks noGrp="1"/>
          </p:cNvGraphicFramePr>
          <p:nvPr/>
        </p:nvGraphicFramePr>
        <p:xfrm>
          <a:off x="4695699" y="3992862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25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SES</a:t>
                      </a:r>
                      <a:r>
                        <a:rPr dirty="0" sz="600" spc="6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RSYN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38" name="object 138" descr=""/>
          <p:cNvGraphicFramePr>
            <a:graphicFrameLocks noGrp="1"/>
          </p:cNvGraphicFramePr>
          <p:nvPr/>
        </p:nvGraphicFramePr>
        <p:xfrm>
          <a:off x="5436859" y="3992862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50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0">
                          <a:latin typeface="Arial Unicode MS"/>
                          <a:cs typeface="Arial Unicode MS"/>
                        </a:rPr>
                        <a:t>3I&gt;&gt;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PH</a:t>
                      </a:r>
                      <a:r>
                        <a:rPr dirty="0" sz="600" spc="6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PIOC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39" name="object 139" descr=""/>
          <p:cNvGraphicFramePr>
            <a:graphicFrameLocks noGrp="1"/>
          </p:cNvGraphicFramePr>
          <p:nvPr/>
        </p:nvGraphicFramePr>
        <p:xfrm>
          <a:off x="6177957" y="3992862"/>
          <a:ext cx="72898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09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Arial Unicode MS"/>
                          <a:cs typeface="Arial Unicode MS"/>
                        </a:rPr>
                        <a:t>51/27U&lt;/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I&gt;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450" i="1">
                          <a:latin typeface="Trebuchet MS"/>
                          <a:cs typeface="Trebuchet MS"/>
                        </a:rPr>
                        <a:t>currículum</a:t>
                      </a:r>
                      <a:r>
                        <a:rPr dirty="0" sz="45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50" spc="-20" i="1">
                          <a:latin typeface="Trebuchet MS"/>
                          <a:cs typeface="Trebuchet MS"/>
                        </a:rPr>
                        <a:t>gapc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0" name="object 140" descr=""/>
          <p:cNvGraphicFramePr>
            <a:graphicFrameLocks noGrp="1"/>
          </p:cNvGraphicFramePr>
          <p:nvPr/>
        </p:nvGraphicFramePr>
        <p:xfrm>
          <a:off x="6919244" y="3992862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32N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0">
                          <a:latin typeface="Arial Unicode MS"/>
                          <a:cs typeface="Arial Unicode MS"/>
                        </a:rPr>
                        <a:t>P0-</a:t>
                      </a:r>
                      <a:r>
                        <a:rPr dirty="0" sz="650" spc="-50">
                          <a:latin typeface="Arial Unicode MS"/>
                          <a:cs typeface="Arial Unicode MS"/>
                        </a:rPr>
                        <a:t>&gt;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SDE</a:t>
                      </a:r>
                      <a:r>
                        <a:rPr dirty="0" sz="600" spc="9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PSDE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1" name="object 141" descr=""/>
          <p:cNvGraphicFramePr>
            <a:graphicFrameLocks noGrp="1"/>
          </p:cNvGraphicFramePr>
          <p:nvPr/>
        </p:nvGraphicFramePr>
        <p:xfrm>
          <a:off x="7660404" y="3988968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64S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se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&lt;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STTI</a:t>
                      </a:r>
                      <a:r>
                        <a:rPr dirty="0" sz="600" spc="2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2" name="object 142" descr=""/>
          <p:cNvGraphicFramePr>
            <a:graphicFrameLocks noGrp="1"/>
          </p:cNvGraphicFramePr>
          <p:nvPr/>
        </p:nvGraphicFramePr>
        <p:xfrm>
          <a:off x="4695699" y="432438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0">
                          <a:latin typeface="Arial Unicode MS"/>
                          <a:cs typeface="Arial Unicode MS"/>
                        </a:rPr>
                        <a:t>52PD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PD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CC</a:t>
                      </a:r>
                      <a:r>
                        <a:rPr dirty="0" sz="600" spc="1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RPLD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3" name="object 143" descr=""/>
          <p:cNvGraphicFramePr>
            <a:graphicFrameLocks noGrp="1"/>
          </p:cNvGraphicFramePr>
          <p:nvPr/>
        </p:nvGraphicFramePr>
        <p:xfrm>
          <a:off x="5436859" y="432438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Arial Unicode MS"/>
                          <a:cs typeface="Arial Unicode MS"/>
                        </a:rPr>
                        <a:t>51/67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3I&gt;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600" spc="6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5" i="1">
                          <a:latin typeface="Trebuchet MS"/>
                          <a:cs typeface="Trebuchet MS"/>
                        </a:rPr>
                        <a:t>OC4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4" name="object 144" descr=""/>
          <p:cNvGraphicFramePr>
            <a:graphicFrameLocks noGrp="1"/>
          </p:cNvGraphicFramePr>
          <p:nvPr/>
        </p:nvGraphicFramePr>
        <p:xfrm>
          <a:off x="6177957" y="432438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51V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Arial Unicode MS"/>
                          <a:cs typeface="Arial Unicode MS"/>
                        </a:rPr>
                        <a:t>yo&gt;/t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450" i="1">
                          <a:latin typeface="Trebuchet MS"/>
                          <a:cs typeface="Trebuchet MS"/>
                        </a:rPr>
                        <a:t>currículum</a:t>
                      </a:r>
                      <a:r>
                        <a:rPr dirty="0" sz="45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50" spc="-20" i="1">
                          <a:latin typeface="Trebuchet MS"/>
                          <a:cs typeface="Trebuchet MS"/>
                        </a:rPr>
                        <a:t>gapc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5" name="object 145" descr=""/>
          <p:cNvGraphicFramePr>
            <a:graphicFrameLocks noGrp="1"/>
          </p:cNvGraphicFramePr>
          <p:nvPr/>
        </p:nvGraphicFramePr>
        <p:xfrm>
          <a:off x="6919244" y="432438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0">
                          <a:latin typeface="Arial Unicode MS"/>
                          <a:cs typeface="Arial Unicode MS"/>
                        </a:rPr>
                        <a:t>87CT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yo2d/yo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450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CCS</a:t>
                      </a:r>
                      <a:r>
                        <a:rPr dirty="0" sz="6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RDIF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46" name="object 146" descr=""/>
          <p:cNvGraphicFramePr>
            <a:graphicFrameLocks noGrp="1"/>
          </p:cNvGraphicFramePr>
          <p:nvPr/>
        </p:nvGraphicFramePr>
        <p:xfrm>
          <a:off x="7660404" y="432438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&lt;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600" spc="7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47" name="object 147" descr=""/>
          <p:cNvSpPr txBox="1"/>
          <p:nvPr/>
        </p:nvSpPr>
        <p:spPr>
          <a:xfrm>
            <a:off x="1576911" y="3912045"/>
            <a:ext cx="475615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310"/>
              </a:spcBef>
              <a:tabLst>
                <a:tab pos="28194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48" name="object 148" descr=""/>
          <p:cNvGraphicFramePr>
            <a:graphicFrameLocks noGrp="1"/>
          </p:cNvGraphicFramePr>
          <p:nvPr/>
        </p:nvGraphicFramePr>
        <p:xfrm>
          <a:off x="2662334" y="3939619"/>
          <a:ext cx="575944" cy="21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"/>
                <a:gridCol w="257175"/>
              </a:tblGrid>
              <a:tr h="10668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>
                          <a:latin typeface="Arial Unicode MS"/>
                          <a:cs typeface="Arial Unicode MS"/>
                        </a:rPr>
                        <a:t>59THD</a:t>
                      </a: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U3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d/N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06680">
                <a:tc gridSpan="2"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STEF</a:t>
                      </a:r>
                      <a:r>
                        <a:rPr dirty="0" sz="500" spc="-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49" name="object 149" descr=""/>
          <p:cNvSpPr txBox="1"/>
          <p:nvPr/>
        </p:nvSpPr>
        <p:spPr>
          <a:xfrm>
            <a:off x="3559087" y="4148190"/>
            <a:ext cx="68389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REGULADOR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670*1.2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spc="-30" b="1">
                <a:latin typeface="Arial"/>
                <a:cs typeface="Arial"/>
              </a:rPr>
              <a:t>–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spc="-25" b="1">
                <a:latin typeface="Arial"/>
                <a:cs typeface="Arial"/>
              </a:rPr>
              <a:t>A20</a:t>
            </a:r>
            <a:endParaRPr sz="400">
              <a:latin typeface="Arial"/>
              <a:cs typeface="Arial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4680608" y="4643548"/>
            <a:ext cx="17640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Arial"/>
                <a:cs typeface="Arial"/>
              </a:rPr>
              <a:t>Alternativas</a:t>
            </a:r>
            <a:r>
              <a:rPr dirty="0" sz="600" spc="4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de</a:t>
            </a:r>
            <a:r>
              <a:rPr dirty="0" sz="600" spc="4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funciones</a:t>
            </a:r>
            <a:r>
              <a:rPr dirty="0" sz="600" spc="4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para</a:t>
            </a:r>
            <a:r>
              <a:rPr dirty="0" sz="600" spc="220" b="1">
                <a:latin typeface="Arial"/>
                <a:cs typeface="Arial"/>
              </a:rPr>
              <a:t>  </a:t>
            </a:r>
            <a:r>
              <a:rPr dirty="0" sz="600" b="1">
                <a:latin typeface="Arial"/>
                <a:cs typeface="Arial"/>
              </a:rPr>
              <a:t>87G/GEN</a:t>
            </a:r>
            <a:r>
              <a:rPr dirty="0" sz="600" spc="50" b="1">
                <a:latin typeface="Arial"/>
                <a:cs typeface="Arial"/>
              </a:rPr>
              <a:t> </a:t>
            </a:r>
            <a:r>
              <a:rPr dirty="0" sz="600" spc="-25" b="1">
                <a:latin typeface="Arial"/>
                <a:cs typeface="Arial"/>
              </a:rPr>
              <a:t>PDF</a:t>
            </a:r>
            <a:endParaRPr sz="600">
              <a:latin typeface="Arial"/>
              <a:cs typeface="Arial"/>
            </a:endParaRPr>
          </a:p>
        </p:txBody>
      </p:sp>
      <p:graphicFrame>
        <p:nvGraphicFramePr>
          <p:cNvPr id="151" name="object 151" descr=""/>
          <p:cNvGraphicFramePr>
            <a:graphicFrameLocks noGrp="1"/>
          </p:cNvGraphicFramePr>
          <p:nvPr/>
        </p:nvGraphicFramePr>
        <p:xfrm>
          <a:off x="4695699" y="4797963"/>
          <a:ext cx="72898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09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87T</a:t>
                      </a:r>
                      <a:r>
                        <a:rPr dirty="0" sz="600" spc="-4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600" spc="-20">
                          <a:latin typeface="Arial Unicode MS"/>
                          <a:cs typeface="Arial Unicode MS"/>
                        </a:rPr>
                        <a:t>3Id/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I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PDF</a:t>
                      </a:r>
                      <a:r>
                        <a:rPr dirty="0" sz="600" spc="7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5" i="1">
                          <a:latin typeface="Trebuchet MS"/>
                          <a:cs typeface="Trebuchet MS"/>
                        </a:rPr>
                        <a:t>T2W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52" name="object 152" descr=""/>
          <p:cNvGraphicFramePr>
            <a:graphicFrameLocks noGrp="1"/>
          </p:cNvGraphicFramePr>
          <p:nvPr/>
        </p:nvGraphicFramePr>
        <p:xfrm>
          <a:off x="5436859" y="4797963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87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250" spc="-10">
                          <a:latin typeface="Arial Unicode MS"/>
                          <a:cs typeface="Arial Unicode MS"/>
                        </a:rPr>
                        <a:t>identificación</a:t>
                      </a:r>
                      <a:endParaRPr sz="2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HZ</a:t>
                      </a:r>
                      <a:r>
                        <a:rPr dirty="0" sz="600" spc="4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PDIF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937575" y="5424015"/>
            <a:ext cx="286385" cy="0"/>
          </a:xfrm>
          <a:custGeom>
            <a:avLst/>
            <a:gdLst/>
            <a:ahLst/>
            <a:cxnLst/>
            <a:rect l="l" t="t" r="r" b="b"/>
            <a:pathLst>
              <a:path w="286385" h="0">
                <a:moveTo>
                  <a:pt x="0" y="0"/>
                </a:moveTo>
                <a:lnTo>
                  <a:pt x="286263" y="0"/>
                </a:lnTo>
              </a:path>
            </a:pathLst>
          </a:custGeom>
          <a:ln w="90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937575" y="5083278"/>
            <a:ext cx="286385" cy="0"/>
          </a:xfrm>
          <a:custGeom>
            <a:avLst/>
            <a:gdLst/>
            <a:ahLst/>
            <a:cxnLst/>
            <a:rect l="l" t="t" r="r" b="b"/>
            <a:pathLst>
              <a:path w="286385" h="0">
                <a:moveTo>
                  <a:pt x="0" y="0"/>
                </a:moveTo>
                <a:lnTo>
                  <a:pt x="286263" y="0"/>
                </a:lnTo>
              </a:path>
            </a:pathLst>
          </a:custGeom>
          <a:ln w="90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673635" y="2527751"/>
            <a:ext cx="2699385" cy="2930525"/>
          </a:xfrm>
          <a:custGeom>
            <a:avLst/>
            <a:gdLst/>
            <a:ahLst/>
            <a:cxnLst/>
            <a:rect l="l" t="t" r="r" b="b"/>
            <a:pathLst>
              <a:path w="2699385" h="2930525">
                <a:moveTo>
                  <a:pt x="0" y="2930336"/>
                </a:moveTo>
                <a:lnTo>
                  <a:pt x="2699051" y="2930336"/>
                </a:lnTo>
                <a:lnTo>
                  <a:pt x="2699051" y="0"/>
                </a:lnTo>
                <a:lnTo>
                  <a:pt x="0" y="0"/>
                </a:lnTo>
                <a:lnTo>
                  <a:pt x="0" y="2930336"/>
                </a:lnTo>
                <a:close/>
              </a:path>
            </a:pathLst>
          </a:custGeom>
          <a:ln w="6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2855786" y="5381423"/>
            <a:ext cx="163830" cy="170180"/>
            <a:chOff x="2855786" y="5381423"/>
            <a:chExt cx="163830" cy="170180"/>
          </a:xfrm>
        </p:grpSpPr>
        <p:sp>
          <p:nvSpPr>
            <p:cNvPr id="6" name="object 6" descr=""/>
            <p:cNvSpPr/>
            <p:nvPr/>
          </p:nvSpPr>
          <p:spPr>
            <a:xfrm>
              <a:off x="2855786" y="5406978"/>
              <a:ext cx="163830" cy="136525"/>
            </a:xfrm>
            <a:custGeom>
              <a:avLst/>
              <a:gdLst/>
              <a:ahLst/>
              <a:cxnLst/>
              <a:rect l="l" t="t" r="r" b="b"/>
              <a:pathLst>
                <a:path w="163830" h="136525">
                  <a:moveTo>
                    <a:pt x="54526" y="136293"/>
                  </a:moveTo>
                  <a:lnTo>
                    <a:pt x="109052" y="136293"/>
                  </a:lnTo>
                </a:path>
                <a:path w="163830" h="136525">
                  <a:moveTo>
                    <a:pt x="27263" y="113578"/>
                  </a:moveTo>
                  <a:lnTo>
                    <a:pt x="136315" y="113578"/>
                  </a:lnTo>
                </a:path>
                <a:path w="163830" h="136525">
                  <a:moveTo>
                    <a:pt x="0" y="90862"/>
                  </a:moveTo>
                  <a:lnTo>
                    <a:pt x="163578" y="90862"/>
                  </a:lnTo>
                </a:path>
                <a:path w="163830" h="136525">
                  <a:moveTo>
                    <a:pt x="81789" y="0"/>
                  </a:moveTo>
                  <a:lnTo>
                    <a:pt x="81789" y="90862"/>
                  </a:lnTo>
                </a:path>
              </a:pathLst>
            </a:custGeom>
            <a:ln w="179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937575" y="5381423"/>
              <a:ext cx="0" cy="26034"/>
            </a:xfrm>
            <a:custGeom>
              <a:avLst/>
              <a:gdLst/>
              <a:ahLst/>
              <a:cxnLst/>
              <a:rect l="l" t="t" r="r" b="b"/>
              <a:pathLst>
                <a:path w="0" h="26035">
                  <a:moveTo>
                    <a:pt x="0" y="0"/>
                  </a:moveTo>
                  <a:lnTo>
                    <a:pt x="0" y="25555"/>
                  </a:lnTo>
                </a:path>
              </a:pathLst>
            </a:custGeom>
            <a:ln w="196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2765737" y="2330389"/>
            <a:ext cx="344170" cy="3054350"/>
            <a:chOff x="2765737" y="2330389"/>
            <a:chExt cx="344170" cy="3054350"/>
          </a:xfrm>
        </p:grpSpPr>
        <p:sp>
          <p:nvSpPr>
            <p:cNvPr id="9" name="object 9" descr=""/>
            <p:cNvSpPr/>
            <p:nvPr/>
          </p:nvSpPr>
          <p:spPr>
            <a:xfrm>
              <a:off x="2937575" y="2330389"/>
              <a:ext cx="0" cy="2821305"/>
            </a:xfrm>
            <a:custGeom>
              <a:avLst/>
              <a:gdLst/>
              <a:ahLst/>
              <a:cxnLst/>
              <a:rect l="l" t="t" r="r" b="b"/>
              <a:pathLst>
                <a:path w="0" h="2821304">
                  <a:moveTo>
                    <a:pt x="0" y="0"/>
                  </a:moveTo>
                  <a:lnTo>
                    <a:pt x="0" y="2821036"/>
                  </a:lnTo>
                </a:path>
              </a:pathLst>
            </a:custGeom>
            <a:ln w="196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896680" y="5151425"/>
              <a:ext cx="81915" cy="230504"/>
            </a:xfrm>
            <a:custGeom>
              <a:avLst/>
              <a:gdLst/>
              <a:ahLst/>
              <a:cxnLst/>
              <a:rect l="l" t="t" r="r" b="b"/>
              <a:pathLst>
                <a:path w="81914" h="230504">
                  <a:moveTo>
                    <a:pt x="0" y="229997"/>
                  </a:moveTo>
                  <a:lnTo>
                    <a:pt x="81789" y="229997"/>
                  </a:lnTo>
                  <a:lnTo>
                    <a:pt x="81789" y="0"/>
                  </a:lnTo>
                  <a:lnTo>
                    <a:pt x="0" y="0"/>
                  </a:lnTo>
                  <a:lnTo>
                    <a:pt x="0" y="229997"/>
                  </a:lnTo>
                  <a:close/>
                </a:path>
              </a:pathLst>
            </a:custGeom>
            <a:ln w="6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73996" y="4953374"/>
              <a:ext cx="327660" cy="62865"/>
            </a:xfrm>
            <a:custGeom>
              <a:avLst/>
              <a:gdLst/>
              <a:ahLst/>
              <a:cxnLst/>
              <a:rect l="l" t="t" r="r" b="b"/>
              <a:pathLst>
                <a:path w="327660" h="62864">
                  <a:moveTo>
                    <a:pt x="0" y="0"/>
                  </a:moveTo>
                  <a:lnTo>
                    <a:pt x="0" y="62468"/>
                  </a:lnTo>
                  <a:lnTo>
                    <a:pt x="327157" y="62468"/>
                  </a:lnTo>
                  <a:lnTo>
                    <a:pt x="327157" y="5678"/>
                  </a:lnTo>
                </a:path>
              </a:pathLst>
            </a:custGeom>
            <a:ln w="16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3223838" y="5083278"/>
            <a:ext cx="13970" cy="125095"/>
          </a:xfrm>
          <a:custGeom>
            <a:avLst/>
            <a:gdLst/>
            <a:ahLst/>
            <a:cxnLst/>
            <a:rect l="l" t="t" r="r" b="b"/>
            <a:pathLst>
              <a:path w="13969" h="125095">
                <a:moveTo>
                  <a:pt x="0" y="0"/>
                </a:moveTo>
                <a:lnTo>
                  <a:pt x="13631" y="124936"/>
                </a:lnTo>
              </a:path>
            </a:pathLst>
          </a:custGeom>
          <a:ln w="108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3223838" y="5299078"/>
            <a:ext cx="13970" cy="125095"/>
          </a:xfrm>
          <a:custGeom>
            <a:avLst/>
            <a:gdLst/>
            <a:ahLst/>
            <a:cxnLst/>
            <a:rect l="l" t="t" r="r" b="b"/>
            <a:pathLst>
              <a:path w="13969" h="125095">
                <a:moveTo>
                  <a:pt x="0" y="124936"/>
                </a:moveTo>
                <a:lnTo>
                  <a:pt x="13631" y="0"/>
                </a:lnTo>
              </a:path>
            </a:pathLst>
          </a:custGeom>
          <a:ln w="108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346522" y="5251375"/>
            <a:ext cx="2740025" cy="5080"/>
          </a:xfrm>
          <a:custGeom>
            <a:avLst/>
            <a:gdLst/>
            <a:ahLst/>
            <a:cxnLst/>
            <a:rect l="l" t="t" r="r" b="b"/>
            <a:pathLst>
              <a:path w="2740025" h="5079">
                <a:moveTo>
                  <a:pt x="0" y="4543"/>
                </a:moveTo>
                <a:lnTo>
                  <a:pt x="2739900" y="4543"/>
                </a:lnTo>
              </a:path>
              <a:path w="2740025" h="5079">
                <a:moveTo>
                  <a:pt x="0" y="0"/>
                </a:moveTo>
                <a:lnTo>
                  <a:pt x="899638" y="0"/>
                </a:lnTo>
              </a:path>
              <a:path w="2740025" h="5079">
                <a:moveTo>
                  <a:pt x="1390375" y="0"/>
                </a:moveTo>
                <a:lnTo>
                  <a:pt x="2739900" y="0"/>
                </a:lnTo>
              </a:path>
            </a:pathLst>
          </a:custGeom>
          <a:ln w="454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2902469" y="4748060"/>
            <a:ext cx="67945" cy="57150"/>
            <a:chOff x="2902469" y="4748060"/>
            <a:chExt cx="67945" cy="57150"/>
          </a:xfrm>
        </p:grpSpPr>
        <p:sp>
          <p:nvSpPr>
            <p:cNvPr id="16" name="object 16" descr=""/>
            <p:cNvSpPr/>
            <p:nvPr/>
          </p:nvSpPr>
          <p:spPr>
            <a:xfrm>
              <a:off x="2905468" y="4751059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4" h="51435">
                  <a:moveTo>
                    <a:pt x="30671" y="0"/>
                  </a:moveTo>
                  <a:lnTo>
                    <a:pt x="18732" y="2006"/>
                  </a:lnTo>
                  <a:lnTo>
                    <a:pt x="8983" y="7477"/>
                  </a:lnTo>
                  <a:lnTo>
                    <a:pt x="2410" y="15588"/>
                  </a:lnTo>
                  <a:lnTo>
                    <a:pt x="0" y="25517"/>
                  </a:lnTo>
                  <a:lnTo>
                    <a:pt x="2410" y="35489"/>
                  </a:lnTo>
                  <a:lnTo>
                    <a:pt x="8983" y="43623"/>
                  </a:lnTo>
                  <a:lnTo>
                    <a:pt x="18732" y="49102"/>
                  </a:lnTo>
                  <a:lnTo>
                    <a:pt x="30671" y="51110"/>
                  </a:lnTo>
                  <a:lnTo>
                    <a:pt x="42609" y="49102"/>
                  </a:lnTo>
                  <a:lnTo>
                    <a:pt x="52358" y="43623"/>
                  </a:lnTo>
                  <a:lnTo>
                    <a:pt x="58931" y="35489"/>
                  </a:lnTo>
                  <a:lnTo>
                    <a:pt x="61342" y="25517"/>
                  </a:lnTo>
                  <a:lnTo>
                    <a:pt x="58931" y="15588"/>
                  </a:lnTo>
                  <a:lnTo>
                    <a:pt x="52358" y="7477"/>
                  </a:lnTo>
                  <a:lnTo>
                    <a:pt x="42609" y="2006"/>
                  </a:lnTo>
                  <a:lnTo>
                    <a:pt x="30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905468" y="4751059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4" h="51435">
                  <a:moveTo>
                    <a:pt x="61342" y="25517"/>
                  </a:moveTo>
                  <a:lnTo>
                    <a:pt x="58931" y="15588"/>
                  </a:lnTo>
                  <a:lnTo>
                    <a:pt x="52358" y="7477"/>
                  </a:lnTo>
                  <a:lnTo>
                    <a:pt x="42609" y="2006"/>
                  </a:lnTo>
                  <a:lnTo>
                    <a:pt x="30671" y="0"/>
                  </a:lnTo>
                  <a:lnTo>
                    <a:pt x="18732" y="2006"/>
                  </a:lnTo>
                  <a:lnTo>
                    <a:pt x="8983" y="7477"/>
                  </a:lnTo>
                  <a:lnTo>
                    <a:pt x="2410" y="15588"/>
                  </a:lnTo>
                  <a:lnTo>
                    <a:pt x="0" y="25517"/>
                  </a:lnTo>
                  <a:lnTo>
                    <a:pt x="2410" y="35489"/>
                  </a:lnTo>
                  <a:lnTo>
                    <a:pt x="8983" y="43623"/>
                  </a:lnTo>
                  <a:lnTo>
                    <a:pt x="18732" y="49102"/>
                  </a:lnTo>
                  <a:lnTo>
                    <a:pt x="30671" y="51110"/>
                  </a:lnTo>
                  <a:lnTo>
                    <a:pt x="42609" y="49102"/>
                  </a:lnTo>
                  <a:lnTo>
                    <a:pt x="52358" y="43623"/>
                  </a:lnTo>
                  <a:lnTo>
                    <a:pt x="58931" y="35489"/>
                  </a:lnTo>
                  <a:lnTo>
                    <a:pt x="61342" y="25517"/>
                  </a:lnTo>
                  <a:close/>
                </a:path>
              </a:pathLst>
            </a:custGeom>
            <a:ln w="5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2683211" y="4086107"/>
            <a:ext cx="509270" cy="427355"/>
            <a:chOff x="2683211" y="4086107"/>
            <a:chExt cx="509270" cy="427355"/>
          </a:xfrm>
        </p:grpSpPr>
        <p:sp>
          <p:nvSpPr>
            <p:cNvPr id="19" name="object 19" descr=""/>
            <p:cNvSpPr/>
            <p:nvPr/>
          </p:nvSpPr>
          <p:spPr>
            <a:xfrm>
              <a:off x="2692207" y="4095103"/>
              <a:ext cx="490855" cy="408940"/>
            </a:xfrm>
            <a:custGeom>
              <a:avLst/>
              <a:gdLst/>
              <a:ahLst/>
              <a:cxnLst/>
              <a:rect l="l" t="t" r="r" b="b"/>
              <a:pathLst>
                <a:path w="490855" h="408939">
                  <a:moveTo>
                    <a:pt x="245368" y="0"/>
                  </a:moveTo>
                  <a:lnTo>
                    <a:pt x="195917" y="4154"/>
                  </a:lnTo>
                  <a:lnTo>
                    <a:pt x="149858" y="16067"/>
                  </a:lnTo>
                  <a:lnTo>
                    <a:pt x="108179" y="34918"/>
                  </a:lnTo>
                  <a:lnTo>
                    <a:pt x="71865" y="59884"/>
                  </a:lnTo>
                  <a:lnTo>
                    <a:pt x="41904" y="90142"/>
                  </a:lnTo>
                  <a:lnTo>
                    <a:pt x="19281" y="124869"/>
                  </a:lnTo>
                  <a:lnTo>
                    <a:pt x="4984" y="163243"/>
                  </a:lnTo>
                  <a:lnTo>
                    <a:pt x="0" y="204442"/>
                  </a:lnTo>
                  <a:lnTo>
                    <a:pt x="4984" y="245662"/>
                  </a:lnTo>
                  <a:lnTo>
                    <a:pt x="19281" y="284046"/>
                  </a:lnTo>
                  <a:lnTo>
                    <a:pt x="41904" y="318775"/>
                  </a:lnTo>
                  <a:lnTo>
                    <a:pt x="71865" y="349028"/>
                  </a:lnTo>
                  <a:lnTo>
                    <a:pt x="108179" y="373985"/>
                  </a:lnTo>
                  <a:lnTo>
                    <a:pt x="149858" y="392826"/>
                  </a:lnTo>
                  <a:lnTo>
                    <a:pt x="195917" y="404733"/>
                  </a:lnTo>
                  <a:lnTo>
                    <a:pt x="245368" y="408884"/>
                  </a:lnTo>
                  <a:lnTo>
                    <a:pt x="294819" y="404733"/>
                  </a:lnTo>
                  <a:lnTo>
                    <a:pt x="340877" y="392826"/>
                  </a:lnTo>
                  <a:lnTo>
                    <a:pt x="382557" y="373985"/>
                  </a:lnTo>
                  <a:lnTo>
                    <a:pt x="418871" y="349028"/>
                  </a:lnTo>
                  <a:lnTo>
                    <a:pt x="448832" y="318775"/>
                  </a:lnTo>
                  <a:lnTo>
                    <a:pt x="471454" y="284046"/>
                  </a:lnTo>
                  <a:lnTo>
                    <a:pt x="485751" y="245662"/>
                  </a:lnTo>
                  <a:lnTo>
                    <a:pt x="490736" y="204442"/>
                  </a:lnTo>
                  <a:lnTo>
                    <a:pt x="485751" y="163243"/>
                  </a:lnTo>
                  <a:lnTo>
                    <a:pt x="471454" y="124869"/>
                  </a:lnTo>
                  <a:lnTo>
                    <a:pt x="448832" y="90142"/>
                  </a:lnTo>
                  <a:lnTo>
                    <a:pt x="418871" y="59884"/>
                  </a:lnTo>
                  <a:lnTo>
                    <a:pt x="382557" y="34918"/>
                  </a:lnTo>
                  <a:lnTo>
                    <a:pt x="340877" y="16067"/>
                  </a:lnTo>
                  <a:lnTo>
                    <a:pt x="294819" y="4154"/>
                  </a:lnTo>
                  <a:lnTo>
                    <a:pt x="2453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692207" y="4095103"/>
              <a:ext cx="490855" cy="408940"/>
            </a:xfrm>
            <a:custGeom>
              <a:avLst/>
              <a:gdLst/>
              <a:ahLst/>
              <a:cxnLst/>
              <a:rect l="l" t="t" r="r" b="b"/>
              <a:pathLst>
                <a:path w="490855" h="408939">
                  <a:moveTo>
                    <a:pt x="490736" y="204442"/>
                  </a:moveTo>
                  <a:lnTo>
                    <a:pt x="485751" y="163243"/>
                  </a:lnTo>
                  <a:lnTo>
                    <a:pt x="471454" y="124869"/>
                  </a:lnTo>
                  <a:lnTo>
                    <a:pt x="448832" y="90142"/>
                  </a:lnTo>
                  <a:lnTo>
                    <a:pt x="418871" y="59884"/>
                  </a:lnTo>
                  <a:lnTo>
                    <a:pt x="382557" y="34918"/>
                  </a:lnTo>
                  <a:lnTo>
                    <a:pt x="340877" y="16067"/>
                  </a:lnTo>
                  <a:lnTo>
                    <a:pt x="294819" y="4154"/>
                  </a:lnTo>
                  <a:lnTo>
                    <a:pt x="245368" y="0"/>
                  </a:lnTo>
                  <a:lnTo>
                    <a:pt x="195917" y="4154"/>
                  </a:lnTo>
                  <a:lnTo>
                    <a:pt x="149858" y="16067"/>
                  </a:lnTo>
                  <a:lnTo>
                    <a:pt x="108179" y="34918"/>
                  </a:lnTo>
                  <a:lnTo>
                    <a:pt x="71865" y="59884"/>
                  </a:lnTo>
                  <a:lnTo>
                    <a:pt x="41904" y="90142"/>
                  </a:lnTo>
                  <a:lnTo>
                    <a:pt x="19281" y="124869"/>
                  </a:lnTo>
                  <a:lnTo>
                    <a:pt x="4984" y="163243"/>
                  </a:lnTo>
                  <a:lnTo>
                    <a:pt x="0" y="204442"/>
                  </a:lnTo>
                  <a:lnTo>
                    <a:pt x="4984" y="245662"/>
                  </a:lnTo>
                  <a:lnTo>
                    <a:pt x="19281" y="284046"/>
                  </a:lnTo>
                  <a:lnTo>
                    <a:pt x="41904" y="318775"/>
                  </a:lnTo>
                  <a:lnTo>
                    <a:pt x="71865" y="349028"/>
                  </a:lnTo>
                  <a:lnTo>
                    <a:pt x="108179" y="373985"/>
                  </a:lnTo>
                  <a:lnTo>
                    <a:pt x="149858" y="392826"/>
                  </a:lnTo>
                  <a:lnTo>
                    <a:pt x="195917" y="404733"/>
                  </a:lnTo>
                  <a:lnTo>
                    <a:pt x="245368" y="408884"/>
                  </a:lnTo>
                  <a:lnTo>
                    <a:pt x="294819" y="404733"/>
                  </a:lnTo>
                  <a:lnTo>
                    <a:pt x="340877" y="392826"/>
                  </a:lnTo>
                  <a:lnTo>
                    <a:pt x="382557" y="373985"/>
                  </a:lnTo>
                  <a:lnTo>
                    <a:pt x="418871" y="349028"/>
                  </a:lnTo>
                  <a:lnTo>
                    <a:pt x="448832" y="318775"/>
                  </a:lnTo>
                  <a:lnTo>
                    <a:pt x="471454" y="284046"/>
                  </a:lnTo>
                  <a:lnTo>
                    <a:pt x="485751" y="245662"/>
                  </a:lnTo>
                  <a:lnTo>
                    <a:pt x="490736" y="204442"/>
                  </a:lnTo>
                  <a:close/>
                </a:path>
              </a:pathLst>
            </a:custGeom>
            <a:ln w="17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73996" y="4163250"/>
              <a:ext cx="327660" cy="273050"/>
            </a:xfrm>
            <a:custGeom>
              <a:avLst/>
              <a:gdLst/>
              <a:ahLst/>
              <a:cxnLst/>
              <a:rect l="l" t="t" r="r" b="b"/>
              <a:pathLst>
                <a:path w="327660" h="273050">
                  <a:moveTo>
                    <a:pt x="163578" y="0"/>
                  </a:moveTo>
                  <a:lnTo>
                    <a:pt x="111875" y="6949"/>
                  </a:lnTo>
                  <a:lnTo>
                    <a:pt x="66971" y="26299"/>
                  </a:lnTo>
                  <a:lnTo>
                    <a:pt x="31561" y="55804"/>
                  </a:lnTo>
                  <a:lnTo>
                    <a:pt x="8339" y="93218"/>
                  </a:lnTo>
                  <a:lnTo>
                    <a:pt x="0" y="136294"/>
                  </a:lnTo>
                  <a:lnTo>
                    <a:pt x="8339" y="179400"/>
                  </a:lnTo>
                  <a:lnTo>
                    <a:pt x="31561" y="216817"/>
                  </a:lnTo>
                  <a:lnTo>
                    <a:pt x="66971" y="246311"/>
                  </a:lnTo>
                  <a:lnTo>
                    <a:pt x="111875" y="265647"/>
                  </a:lnTo>
                  <a:lnTo>
                    <a:pt x="163578" y="272589"/>
                  </a:lnTo>
                  <a:lnTo>
                    <a:pt x="215282" y="265647"/>
                  </a:lnTo>
                  <a:lnTo>
                    <a:pt x="260185" y="246311"/>
                  </a:lnTo>
                  <a:lnTo>
                    <a:pt x="295596" y="216817"/>
                  </a:lnTo>
                  <a:lnTo>
                    <a:pt x="318818" y="179400"/>
                  </a:lnTo>
                  <a:lnTo>
                    <a:pt x="327157" y="136294"/>
                  </a:lnTo>
                  <a:lnTo>
                    <a:pt x="318818" y="93218"/>
                  </a:lnTo>
                  <a:lnTo>
                    <a:pt x="295596" y="55804"/>
                  </a:lnTo>
                  <a:lnTo>
                    <a:pt x="260185" y="26299"/>
                  </a:lnTo>
                  <a:lnTo>
                    <a:pt x="215282" y="6949"/>
                  </a:lnTo>
                  <a:lnTo>
                    <a:pt x="163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773996" y="4163250"/>
              <a:ext cx="327660" cy="273050"/>
            </a:xfrm>
            <a:custGeom>
              <a:avLst/>
              <a:gdLst/>
              <a:ahLst/>
              <a:cxnLst/>
              <a:rect l="l" t="t" r="r" b="b"/>
              <a:pathLst>
                <a:path w="327660" h="273050">
                  <a:moveTo>
                    <a:pt x="327157" y="136294"/>
                  </a:moveTo>
                  <a:lnTo>
                    <a:pt x="318818" y="93218"/>
                  </a:lnTo>
                  <a:lnTo>
                    <a:pt x="295596" y="55804"/>
                  </a:lnTo>
                  <a:lnTo>
                    <a:pt x="260185" y="26299"/>
                  </a:lnTo>
                  <a:lnTo>
                    <a:pt x="215282" y="6949"/>
                  </a:lnTo>
                  <a:lnTo>
                    <a:pt x="163578" y="0"/>
                  </a:lnTo>
                  <a:lnTo>
                    <a:pt x="111875" y="6949"/>
                  </a:lnTo>
                  <a:lnTo>
                    <a:pt x="66971" y="26299"/>
                  </a:lnTo>
                  <a:lnTo>
                    <a:pt x="31561" y="55804"/>
                  </a:lnTo>
                  <a:lnTo>
                    <a:pt x="8339" y="93218"/>
                  </a:lnTo>
                  <a:lnTo>
                    <a:pt x="0" y="136294"/>
                  </a:lnTo>
                  <a:lnTo>
                    <a:pt x="8339" y="179400"/>
                  </a:lnTo>
                  <a:lnTo>
                    <a:pt x="31561" y="216817"/>
                  </a:lnTo>
                  <a:lnTo>
                    <a:pt x="66971" y="246311"/>
                  </a:lnTo>
                  <a:lnTo>
                    <a:pt x="111875" y="265647"/>
                  </a:lnTo>
                  <a:lnTo>
                    <a:pt x="163578" y="272589"/>
                  </a:lnTo>
                  <a:lnTo>
                    <a:pt x="215282" y="265647"/>
                  </a:lnTo>
                  <a:lnTo>
                    <a:pt x="260185" y="246311"/>
                  </a:lnTo>
                  <a:lnTo>
                    <a:pt x="295596" y="216817"/>
                  </a:lnTo>
                  <a:lnTo>
                    <a:pt x="318818" y="179400"/>
                  </a:lnTo>
                  <a:lnTo>
                    <a:pt x="327157" y="136294"/>
                  </a:lnTo>
                  <a:close/>
                </a:path>
              </a:pathLst>
            </a:custGeom>
            <a:ln w="98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3264733" y="4265471"/>
            <a:ext cx="450215" cy="0"/>
          </a:xfrm>
          <a:custGeom>
            <a:avLst/>
            <a:gdLst/>
            <a:ahLst/>
            <a:cxnLst/>
            <a:rect l="l" t="t" r="r" b="b"/>
            <a:pathLst>
              <a:path w="450214" h="0">
                <a:moveTo>
                  <a:pt x="0" y="0"/>
                </a:moveTo>
                <a:lnTo>
                  <a:pt x="449796" y="0"/>
                </a:lnTo>
              </a:path>
            </a:pathLst>
          </a:custGeom>
          <a:ln w="90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2966810" y="4774305"/>
            <a:ext cx="2588260" cy="0"/>
          </a:xfrm>
          <a:custGeom>
            <a:avLst/>
            <a:gdLst/>
            <a:ahLst/>
            <a:cxnLst/>
            <a:rect l="l" t="t" r="r" b="b"/>
            <a:pathLst>
              <a:path w="2588260" h="0">
                <a:moveTo>
                  <a:pt x="0" y="0"/>
                </a:moveTo>
                <a:lnTo>
                  <a:pt x="2587981" y="0"/>
                </a:lnTo>
              </a:path>
            </a:pathLst>
          </a:custGeom>
          <a:ln w="45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2966810" y="4772033"/>
            <a:ext cx="2874645" cy="9525"/>
            <a:chOff x="2966810" y="4772033"/>
            <a:chExt cx="2874645" cy="9525"/>
          </a:xfrm>
        </p:grpSpPr>
        <p:sp>
          <p:nvSpPr>
            <p:cNvPr id="26" name="object 26" descr=""/>
            <p:cNvSpPr/>
            <p:nvPr/>
          </p:nvSpPr>
          <p:spPr>
            <a:xfrm>
              <a:off x="5800160" y="4774305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0" y="0"/>
                  </a:moveTo>
                  <a:lnTo>
                    <a:pt x="41167" y="0"/>
                  </a:lnTo>
                </a:path>
              </a:pathLst>
            </a:custGeom>
            <a:ln w="45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966810" y="4778848"/>
              <a:ext cx="2874645" cy="0"/>
            </a:xfrm>
            <a:custGeom>
              <a:avLst/>
              <a:gdLst/>
              <a:ahLst/>
              <a:cxnLst/>
              <a:rect l="l" t="t" r="r" b="b"/>
              <a:pathLst>
                <a:path w="2874645" h="0">
                  <a:moveTo>
                    <a:pt x="0" y="0"/>
                  </a:moveTo>
                  <a:lnTo>
                    <a:pt x="2874517" y="0"/>
                  </a:lnTo>
                </a:path>
              </a:pathLst>
            </a:custGeom>
            <a:ln w="45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3467771" y="2820217"/>
            <a:ext cx="1555750" cy="0"/>
          </a:xfrm>
          <a:custGeom>
            <a:avLst/>
            <a:gdLst/>
            <a:ahLst/>
            <a:cxnLst/>
            <a:rect l="l" t="t" r="r" b="b"/>
            <a:pathLst>
              <a:path w="1555750" h="0">
                <a:moveTo>
                  <a:pt x="0" y="0"/>
                </a:moveTo>
                <a:lnTo>
                  <a:pt x="1555389" y="0"/>
                </a:lnTo>
              </a:path>
            </a:pathLst>
          </a:custGeom>
          <a:ln w="90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9" name="object 2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7946" y="5203217"/>
            <a:ext cx="173574" cy="100858"/>
          </a:xfrm>
          <a:prstGeom prst="rect">
            <a:avLst/>
          </a:prstGeom>
        </p:spPr>
      </p:pic>
      <p:sp>
        <p:nvSpPr>
          <p:cNvPr id="30" name="object 30" descr=""/>
          <p:cNvSpPr/>
          <p:nvPr/>
        </p:nvSpPr>
        <p:spPr>
          <a:xfrm>
            <a:off x="3338135" y="3342756"/>
            <a:ext cx="2748915" cy="635"/>
          </a:xfrm>
          <a:custGeom>
            <a:avLst/>
            <a:gdLst/>
            <a:ahLst/>
            <a:cxnLst/>
            <a:rect l="l" t="t" r="r" b="b"/>
            <a:pathLst>
              <a:path w="2748915" h="635">
                <a:moveTo>
                  <a:pt x="0" y="0"/>
                </a:moveTo>
                <a:lnTo>
                  <a:pt x="2748288" y="605"/>
                </a:lnTo>
              </a:path>
            </a:pathLst>
          </a:custGeom>
          <a:ln w="90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3264733" y="4333619"/>
            <a:ext cx="450215" cy="0"/>
          </a:xfrm>
          <a:custGeom>
            <a:avLst/>
            <a:gdLst/>
            <a:ahLst/>
            <a:cxnLst/>
            <a:rect l="l" t="t" r="r" b="b"/>
            <a:pathLst>
              <a:path w="450214" h="0">
                <a:moveTo>
                  <a:pt x="0" y="0"/>
                </a:moveTo>
                <a:lnTo>
                  <a:pt x="449796" y="0"/>
                </a:lnTo>
              </a:path>
            </a:pathLst>
          </a:custGeom>
          <a:ln w="90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6086423" y="4877412"/>
            <a:ext cx="0" cy="376555"/>
          </a:xfrm>
          <a:custGeom>
            <a:avLst/>
            <a:gdLst/>
            <a:ahLst/>
            <a:cxnLst/>
            <a:rect l="l" t="t" r="r" b="b"/>
            <a:pathLst>
              <a:path w="0" h="376554">
                <a:moveTo>
                  <a:pt x="0" y="0"/>
                </a:moveTo>
                <a:lnTo>
                  <a:pt x="0" y="376234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6086423" y="4640282"/>
            <a:ext cx="0" cy="135255"/>
          </a:xfrm>
          <a:custGeom>
            <a:avLst/>
            <a:gdLst/>
            <a:ahLst/>
            <a:cxnLst/>
            <a:rect l="l" t="t" r="r" b="b"/>
            <a:pathLst>
              <a:path w="0" h="135254">
                <a:moveTo>
                  <a:pt x="0" y="0"/>
                </a:moveTo>
                <a:lnTo>
                  <a:pt x="0" y="134909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6086423" y="4401766"/>
            <a:ext cx="0" cy="136525"/>
          </a:xfrm>
          <a:custGeom>
            <a:avLst/>
            <a:gdLst/>
            <a:ahLst/>
            <a:cxnLst/>
            <a:rect l="l" t="t" r="r" b="b"/>
            <a:pathLst>
              <a:path w="0" h="136525">
                <a:moveTo>
                  <a:pt x="0" y="0"/>
                </a:moveTo>
                <a:lnTo>
                  <a:pt x="0" y="136294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6086423" y="4163250"/>
            <a:ext cx="0" cy="136525"/>
          </a:xfrm>
          <a:custGeom>
            <a:avLst/>
            <a:gdLst/>
            <a:ahLst/>
            <a:cxnLst/>
            <a:rect l="l" t="t" r="r" b="b"/>
            <a:pathLst>
              <a:path w="0" h="136525">
                <a:moveTo>
                  <a:pt x="0" y="0"/>
                </a:moveTo>
                <a:lnTo>
                  <a:pt x="0" y="136294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6086423" y="3924735"/>
            <a:ext cx="0" cy="136525"/>
          </a:xfrm>
          <a:custGeom>
            <a:avLst/>
            <a:gdLst/>
            <a:ahLst/>
            <a:cxnLst/>
            <a:rect l="l" t="t" r="r" b="b"/>
            <a:pathLst>
              <a:path w="0" h="136525">
                <a:moveTo>
                  <a:pt x="0" y="0"/>
                </a:moveTo>
                <a:lnTo>
                  <a:pt x="0" y="136294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6086423" y="3680540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39">
                <a:moveTo>
                  <a:pt x="0" y="0"/>
                </a:moveTo>
                <a:lnTo>
                  <a:pt x="0" y="141973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6086423" y="3343362"/>
            <a:ext cx="0" cy="133350"/>
          </a:xfrm>
          <a:custGeom>
            <a:avLst/>
            <a:gdLst/>
            <a:ahLst/>
            <a:cxnLst/>
            <a:rect l="l" t="t" r="r" b="b"/>
            <a:pathLst>
              <a:path w="0" h="133350">
                <a:moveTo>
                  <a:pt x="0" y="0"/>
                </a:moveTo>
                <a:lnTo>
                  <a:pt x="0" y="132735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5023160" y="4166128"/>
            <a:ext cx="0" cy="610870"/>
          </a:xfrm>
          <a:custGeom>
            <a:avLst/>
            <a:gdLst/>
            <a:ahLst/>
            <a:cxnLst/>
            <a:rect l="l" t="t" r="r" b="b"/>
            <a:pathLst>
              <a:path w="0" h="610870">
                <a:moveTo>
                  <a:pt x="0" y="0"/>
                </a:moveTo>
                <a:lnTo>
                  <a:pt x="0" y="610448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5023160" y="2823019"/>
            <a:ext cx="0" cy="1241425"/>
          </a:xfrm>
          <a:custGeom>
            <a:avLst/>
            <a:gdLst/>
            <a:ahLst/>
            <a:cxnLst/>
            <a:rect l="l" t="t" r="r" b="b"/>
            <a:pathLst>
              <a:path w="0" h="1241425">
                <a:moveTo>
                  <a:pt x="0" y="0"/>
                </a:moveTo>
                <a:lnTo>
                  <a:pt x="0" y="1240887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5657029" y="46402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5657029" y="4401766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5657029" y="416325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5657029" y="39247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5657029" y="3686219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5657029" y="3343362"/>
            <a:ext cx="0" cy="138430"/>
          </a:xfrm>
          <a:custGeom>
            <a:avLst/>
            <a:gdLst/>
            <a:ahLst/>
            <a:cxnLst/>
            <a:rect l="l" t="t" r="r" b="b"/>
            <a:pathLst>
              <a:path w="0" h="138429">
                <a:moveTo>
                  <a:pt x="0" y="0"/>
                </a:moveTo>
                <a:lnTo>
                  <a:pt x="0" y="138414"/>
                </a:lnTo>
              </a:path>
            </a:pathLst>
          </a:custGeom>
          <a:ln w="109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3714529" y="4197324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3711694" y="5148590"/>
            <a:ext cx="1028065" cy="210185"/>
            <a:chOff x="3711694" y="5148590"/>
            <a:chExt cx="1028065" cy="210185"/>
          </a:xfrm>
        </p:grpSpPr>
        <p:sp>
          <p:nvSpPr>
            <p:cNvPr id="49" name="object 49" descr=""/>
            <p:cNvSpPr/>
            <p:nvPr/>
          </p:nvSpPr>
          <p:spPr>
            <a:xfrm>
              <a:off x="3714529" y="5151425"/>
              <a:ext cx="490855" cy="204470"/>
            </a:xfrm>
            <a:custGeom>
              <a:avLst/>
              <a:gdLst/>
              <a:ahLst/>
              <a:cxnLst/>
              <a:rect l="l" t="t" r="r" b="b"/>
              <a:pathLst>
                <a:path w="490854" h="204470">
                  <a:moveTo>
                    <a:pt x="0" y="204442"/>
                  </a:moveTo>
                  <a:lnTo>
                    <a:pt x="490736" y="204442"/>
                  </a:lnTo>
                  <a:lnTo>
                    <a:pt x="490736" y="102221"/>
                  </a:lnTo>
                  <a:lnTo>
                    <a:pt x="0" y="102221"/>
                  </a:lnTo>
                  <a:lnTo>
                    <a:pt x="0" y="204442"/>
                  </a:lnTo>
                  <a:close/>
                </a:path>
                <a:path w="490854" h="204470">
                  <a:moveTo>
                    <a:pt x="0" y="102221"/>
                  </a:moveTo>
                  <a:lnTo>
                    <a:pt x="245368" y="102221"/>
                  </a:lnTo>
                  <a:lnTo>
                    <a:pt x="245368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  <a:path w="490854" h="204470">
                  <a:moveTo>
                    <a:pt x="245368" y="102221"/>
                  </a:moveTo>
                  <a:lnTo>
                    <a:pt x="490736" y="102221"/>
                  </a:lnTo>
                  <a:lnTo>
                    <a:pt x="490736" y="0"/>
                  </a:lnTo>
                  <a:lnTo>
                    <a:pt x="245368" y="0"/>
                  </a:lnTo>
                  <a:lnTo>
                    <a:pt x="245368" y="102221"/>
                  </a:lnTo>
                  <a:close/>
                </a:path>
              </a:pathLst>
            </a:custGeom>
            <a:ln w="5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246161" y="5253646"/>
              <a:ext cx="490855" cy="102235"/>
            </a:xfrm>
            <a:custGeom>
              <a:avLst/>
              <a:gdLst/>
              <a:ahLst/>
              <a:cxnLst/>
              <a:rect l="l" t="t" r="r" b="b"/>
              <a:pathLst>
                <a:path w="490854" h="102235">
                  <a:moveTo>
                    <a:pt x="490736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490736" y="102221"/>
                  </a:lnTo>
                  <a:lnTo>
                    <a:pt x="4907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246161" y="5253646"/>
              <a:ext cx="490855" cy="102235"/>
            </a:xfrm>
            <a:custGeom>
              <a:avLst/>
              <a:gdLst/>
              <a:ahLst/>
              <a:cxnLst/>
              <a:rect l="l" t="t" r="r" b="b"/>
              <a:pathLst>
                <a:path w="490854" h="102235">
                  <a:moveTo>
                    <a:pt x="0" y="102221"/>
                  </a:moveTo>
                  <a:lnTo>
                    <a:pt x="490736" y="102221"/>
                  </a:lnTo>
                  <a:lnTo>
                    <a:pt x="490736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</a:pathLst>
            </a:custGeom>
            <a:ln w="54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246161" y="5151425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245368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245368" y="102221"/>
                  </a:lnTo>
                  <a:lnTo>
                    <a:pt x="2453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246161" y="5151425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0" y="102221"/>
                  </a:moveTo>
                  <a:lnTo>
                    <a:pt x="245368" y="102221"/>
                  </a:lnTo>
                  <a:lnTo>
                    <a:pt x="245368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491529" y="5151425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245368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245368" y="102221"/>
                  </a:lnTo>
                  <a:lnTo>
                    <a:pt x="2453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/>
          <p:nvPr/>
        </p:nvSpPr>
        <p:spPr>
          <a:xfrm>
            <a:off x="4246161" y="3241141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5834512" y="3476098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3714529" y="3241141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5841055" y="3720293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5841055" y="3958808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5841055" y="4197324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5839692" y="4672993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19"/>
                </a:moveTo>
                <a:lnTo>
                  <a:pt x="490736" y="204419"/>
                </a:lnTo>
                <a:lnTo>
                  <a:pt x="490736" y="102198"/>
                </a:lnTo>
                <a:lnTo>
                  <a:pt x="0" y="102198"/>
                </a:lnTo>
                <a:lnTo>
                  <a:pt x="0" y="204419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5432108" y="46402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5432108" y="4401766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5432108" y="416325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5432108" y="39247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5432108" y="3686219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073"/>
                </a:lnTo>
              </a:path>
            </a:pathLst>
          </a:custGeom>
          <a:ln w="10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5309423" y="3720293"/>
            <a:ext cx="490855" cy="204470"/>
          </a:xfrm>
          <a:custGeom>
            <a:avLst/>
            <a:gdLst/>
            <a:ahLst/>
            <a:cxnLst/>
            <a:rect l="l" t="t" r="r" b="b"/>
            <a:pathLst>
              <a:path w="490854" h="204470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490854" h="204470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4470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5309423" y="3958808"/>
            <a:ext cx="1022985" cy="681990"/>
          </a:xfrm>
          <a:custGeom>
            <a:avLst/>
            <a:gdLst/>
            <a:ahLst/>
            <a:cxnLst/>
            <a:rect l="l" t="t" r="r" b="b"/>
            <a:pathLst>
              <a:path w="1022985" h="681989">
                <a:moveTo>
                  <a:pt x="0" y="681473"/>
                </a:moveTo>
                <a:lnTo>
                  <a:pt x="490736" y="681473"/>
                </a:lnTo>
                <a:lnTo>
                  <a:pt x="490736" y="579252"/>
                </a:lnTo>
                <a:lnTo>
                  <a:pt x="0" y="579252"/>
                </a:lnTo>
                <a:lnTo>
                  <a:pt x="0" y="681473"/>
                </a:lnTo>
                <a:close/>
              </a:path>
              <a:path w="1022985" h="681989">
                <a:moveTo>
                  <a:pt x="0" y="579252"/>
                </a:moveTo>
                <a:lnTo>
                  <a:pt x="245368" y="579252"/>
                </a:lnTo>
                <a:lnTo>
                  <a:pt x="245368" y="477031"/>
                </a:lnTo>
                <a:lnTo>
                  <a:pt x="0" y="477031"/>
                </a:lnTo>
                <a:lnTo>
                  <a:pt x="0" y="579252"/>
                </a:lnTo>
                <a:close/>
              </a:path>
              <a:path w="1022985" h="681989">
                <a:moveTo>
                  <a:pt x="245368" y="579252"/>
                </a:moveTo>
                <a:lnTo>
                  <a:pt x="490736" y="579252"/>
                </a:lnTo>
                <a:lnTo>
                  <a:pt x="490736" y="477031"/>
                </a:lnTo>
                <a:lnTo>
                  <a:pt x="245368" y="477031"/>
                </a:lnTo>
                <a:lnTo>
                  <a:pt x="245368" y="579252"/>
                </a:lnTo>
                <a:close/>
              </a:path>
              <a:path w="1022985" h="681989">
                <a:moveTo>
                  <a:pt x="0" y="442957"/>
                </a:moveTo>
                <a:lnTo>
                  <a:pt x="490736" y="442957"/>
                </a:lnTo>
                <a:lnTo>
                  <a:pt x="490736" y="340736"/>
                </a:lnTo>
                <a:lnTo>
                  <a:pt x="0" y="340736"/>
                </a:lnTo>
                <a:lnTo>
                  <a:pt x="0" y="442957"/>
                </a:lnTo>
                <a:close/>
              </a:path>
              <a:path w="1022985" h="681989">
                <a:moveTo>
                  <a:pt x="0" y="340736"/>
                </a:moveTo>
                <a:lnTo>
                  <a:pt x="245368" y="340736"/>
                </a:lnTo>
                <a:lnTo>
                  <a:pt x="245368" y="238515"/>
                </a:lnTo>
                <a:lnTo>
                  <a:pt x="0" y="238515"/>
                </a:lnTo>
                <a:lnTo>
                  <a:pt x="0" y="340736"/>
                </a:lnTo>
                <a:close/>
              </a:path>
              <a:path w="1022985" h="681989">
                <a:moveTo>
                  <a:pt x="245368" y="340736"/>
                </a:moveTo>
                <a:lnTo>
                  <a:pt x="490736" y="340736"/>
                </a:lnTo>
                <a:lnTo>
                  <a:pt x="490736" y="238515"/>
                </a:lnTo>
                <a:lnTo>
                  <a:pt x="245368" y="238515"/>
                </a:lnTo>
                <a:lnTo>
                  <a:pt x="245368" y="340736"/>
                </a:lnTo>
                <a:close/>
              </a:path>
              <a:path w="1022985" h="681989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1022985" h="681989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1022985" h="681989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  <a:path w="1022985" h="681989">
                <a:moveTo>
                  <a:pt x="531631" y="681473"/>
                </a:moveTo>
                <a:lnTo>
                  <a:pt x="1022368" y="681473"/>
                </a:lnTo>
                <a:lnTo>
                  <a:pt x="1022368" y="579252"/>
                </a:lnTo>
                <a:lnTo>
                  <a:pt x="531631" y="579252"/>
                </a:lnTo>
                <a:lnTo>
                  <a:pt x="531631" y="681473"/>
                </a:lnTo>
                <a:close/>
              </a:path>
              <a:path w="1022985" h="681989">
                <a:moveTo>
                  <a:pt x="531631" y="579252"/>
                </a:moveTo>
                <a:lnTo>
                  <a:pt x="776999" y="579252"/>
                </a:lnTo>
                <a:lnTo>
                  <a:pt x="776999" y="477031"/>
                </a:lnTo>
                <a:lnTo>
                  <a:pt x="531631" y="477031"/>
                </a:lnTo>
                <a:lnTo>
                  <a:pt x="531631" y="579252"/>
                </a:lnTo>
                <a:close/>
              </a:path>
              <a:path w="1022985" h="681989">
                <a:moveTo>
                  <a:pt x="776999" y="579252"/>
                </a:moveTo>
                <a:lnTo>
                  <a:pt x="1022368" y="579252"/>
                </a:lnTo>
                <a:lnTo>
                  <a:pt x="1022368" y="477031"/>
                </a:lnTo>
                <a:lnTo>
                  <a:pt x="776999" y="477031"/>
                </a:lnTo>
                <a:lnTo>
                  <a:pt x="776999" y="579252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3714529" y="2717996"/>
            <a:ext cx="1022985" cy="204470"/>
          </a:xfrm>
          <a:custGeom>
            <a:avLst/>
            <a:gdLst/>
            <a:ahLst/>
            <a:cxnLst/>
            <a:rect l="l" t="t" r="r" b="b"/>
            <a:pathLst>
              <a:path w="1022985" h="204469">
                <a:moveTo>
                  <a:pt x="0" y="204442"/>
                </a:moveTo>
                <a:lnTo>
                  <a:pt x="490736" y="204442"/>
                </a:lnTo>
                <a:lnTo>
                  <a:pt x="490736" y="102221"/>
                </a:lnTo>
                <a:lnTo>
                  <a:pt x="0" y="102221"/>
                </a:lnTo>
                <a:lnTo>
                  <a:pt x="0" y="204442"/>
                </a:lnTo>
                <a:close/>
              </a:path>
              <a:path w="1022985" h="204469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1022985" h="204469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  <a:path w="1022985" h="204469">
                <a:moveTo>
                  <a:pt x="531631" y="204442"/>
                </a:moveTo>
                <a:lnTo>
                  <a:pt x="1022368" y="204442"/>
                </a:lnTo>
                <a:lnTo>
                  <a:pt x="1022368" y="102221"/>
                </a:lnTo>
                <a:lnTo>
                  <a:pt x="531631" y="102221"/>
                </a:lnTo>
                <a:lnTo>
                  <a:pt x="531631" y="204442"/>
                </a:lnTo>
                <a:close/>
              </a:path>
              <a:path w="1022985" h="204469">
                <a:moveTo>
                  <a:pt x="531631" y="102221"/>
                </a:moveTo>
                <a:lnTo>
                  <a:pt x="776999" y="102221"/>
                </a:lnTo>
                <a:lnTo>
                  <a:pt x="776999" y="0"/>
                </a:lnTo>
                <a:lnTo>
                  <a:pt x="531631" y="0"/>
                </a:lnTo>
                <a:lnTo>
                  <a:pt x="531631" y="102221"/>
                </a:lnTo>
                <a:close/>
              </a:path>
              <a:path w="1022985" h="204469">
                <a:moveTo>
                  <a:pt x="776999" y="102221"/>
                </a:moveTo>
                <a:lnTo>
                  <a:pt x="1022368" y="102221"/>
                </a:lnTo>
                <a:lnTo>
                  <a:pt x="1022368" y="0"/>
                </a:lnTo>
                <a:lnTo>
                  <a:pt x="776999" y="0"/>
                </a:lnTo>
                <a:lnTo>
                  <a:pt x="776999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3714529" y="4674356"/>
            <a:ext cx="1022985" cy="205104"/>
          </a:xfrm>
          <a:custGeom>
            <a:avLst/>
            <a:gdLst/>
            <a:ahLst/>
            <a:cxnLst/>
            <a:rect l="l" t="t" r="r" b="b"/>
            <a:pathLst>
              <a:path w="1022985" h="205104">
                <a:moveTo>
                  <a:pt x="0" y="204479"/>
                </a:moveTo>
                <a:lnTo>
                  <a:pt x="490736" y="204479"/>
                </a:lnTo>
                <a:lnTo>
                  <a:pt x="490736" y="102258"/>
                </a:lnTo>
                <a:lnTo>
                  <a:pt x="0" y="102258"/>
                </a:lnTo>
                <a:lnTo>
                  <a:pt x="0" y="204479"/>
                </a:lnTo>
                <a:close/>
              </a:path>
              <a:path w="1022985" h="205104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1022985" h="205104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  <a:path w="1022985" h="205104">
                <a:moveTo>
                  <a:pt x="531631" y="204479"/>
                </a:moveTo>
                <a:lnTo>
                  <a:pt x="1022368" y="204479"/>
                </a:lnTo>
                <a:lnTo>
                  <a:pt x="1022368" y="102258"/>
                </a:lnTo>
                <a:lnTo>
                  <a:pt x="531631" y="102258"/>
                </a:lnTo>
                <a:lnTo>
                  <a:pt x="531631" y="204479"/>
                </a:lnTo>
                <a:close/>
              </a:path>
              <a:path w="1022985" h="205104">
                <a:moveTo>
                  <a:pt x="531631" y="102221"/>
                </a:moveTo>
                <a:lnTo>
                  <a:pt x="776999" y="102221"/>
                </a:lnTo>
                <a:lnTo>
                  <a:pt x="776999" y="0"/>
                </a:lnTo>
                <a:lnTo>
                  <a:pt x="531631" y="0"/>
                </a:lnTo>
                <a:lnTo>
                  <a:pt x="531631" y="102221"/>
                </a:lnTo>
                <a:close/>
              </a:path>
              <a:path w="1022985" h="205104">
                <a:moveTo>
                  <a:pt x="776999" y="102221"/>
                </a:moveTo>
                <a:lnTo>
                  <a:pt x="1022368" y="102221"/>
                </a:lnTo>
                <a:lnTo>
                  <a:pt x="1022368" y="0"/>
                </a:lnTo>
                <a:lnTo>
                  <a:pt x="776999" y="0"/>
                </a:lnTo>
                <a:lnTo>
                  <a:pt x="776999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1" name="object 71" descr=""/>
          <p:cNvGrpSpPr/>
          <p:nvPr/>
        </p:nvGrpSpPr>
        <p:grpSpPr>
          <a:xfrm>
            <a:off x="5306588" y="3478942"/>
            <a:ext cx="496570" cy="210185"/>
            <a:chOff x="5306588" y="3478942"/>
            <a:chExt cx="496570" cy="210185"/>
          </a:xfrm>
        </p:grpSpPr>
        <p:sp>
          <p:nvSpPr>
            <p:cNvPr id="72" name="object 72" descr=""/>
            <p:cNvSpPr/>
            <p:nvPr/>
          </p:nvSpPr>
          <p:spPr>
            <a:xfrm>
              <a:off x="5309423" y="3583998"/>
              <a:ext cx="490855" cy="102235"/>
            </a:xfrm>
            <a:custGeom>
              <a:avLst/>
              <a:gdLst/>
              <a:ahLst/>
              <a:cxnLst/>
              <a:rect l="l" t="t" r="r" b="b"/>
              <a:pathLst>
                <a:path w="490854" h="102235">
                  <a:moveTo>
                    <a:pt x="490736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490736" y="102221"/>
                  </a:lnTo>
                  <a:lnTo>
                    <a:pt x="4907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5309423" y="3583998"/>
              <a:ext cx="490855" cy="102235"/>
            </a:xfrm>
            <a:custGeom>
              <a:avLst/>
              <a:gdLst/>
              <a:ahLst/>
              <a:cxnLst/>
              <a:rect l="l" t="t" r="r" b="b"/>
              <a:pathLst>
                <a:path w="490854" h="102235">
                  <a:moveTo>
                    <a:pt x="0" y="102221"/>
                  </a:moveTo>
                  <a:lnTo>
                    <a:pt x="490736" y="102221"/>
                  </a:lnTo>
                  <a:lnTo>
                    <a:pt x="490736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</a:pathLst>
            </a:custGeom>
            <a:ln w="54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6588" y="3478942"/>
              <a:ext cx="496406" cy="107891"/>
            </a:xfrm>
            <a:prstGeom prst="rect">
              <a:avLst/>
            </a:prstGeom>
          </p:spPr>
        </p:pic>
      </p:grpSp>
      <p:sp>
        <p:nvSpPr>
          <p:cNvPr id="75" name="object 75" descr=""/>
          <p:cNvSpPr/>
          <p:nvPr/>
        </p:nvSpPr>
        <p:spPr>
          <a:xfrm>
            <a:off x="5616134" y="3343362"/>
            <a:ext cx="81915" cy="0"/>
          </a:xfrm>
          <a:custGeom>
            <a:avLst/>
            <a:gdLst/>
            <a:ahLst/>
            <a:cxnLst/>
            <a:rect l="l" t="t" r="r" b="b"/>
            <a:pathLst>
              <a:path w="81914" h="0">
                <a:moveTo>
                  <a:pt x="0" y="0"/>
                </a:moveTo>
                <a:lnTo>
                  <a:pt x="81789" y="0"/>
                </a:lnTo>
              </a:path>
            </a:pathLst>
          </a:custGeom>
          <a:ln w="308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4982266" y="4776577"/>
            <a:ext cx="81915" cy="0"/>
          </a:xfrm>
          <a:custGeom>
            <a:avLst/>
            <a:gdLst/>
            <a:ahLst/>
            <a:cxnLst/>
            <a:rect l="l" t="t" r="r" b="b"/>
            <a:pathLst>
              <a:path w="81914" h="0">
                <a:moveTo>
                  <a:pt x="0" y="0"/>
                </a:moveTo>
                <a:lnTo>
                  <a:pt x="81789" y="0"/>
                </a:lnTo>
              </a:path>
            </a:pathLst>
          </a:custGeom>
          <a:ln w="308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2896680" y="501513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 h="0">
                <a:moveTo>
                  <a:pt x="0" y="0"/>
                </a:moveTo>
                <a:lnTo>
                  <a:pt x="88605" y="0"/>
                </a:lnTo>
              </a:path>
            </a:pathLst>
          </a:custGeom>
          <a:ln w="308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5309423" y="4674356"/>
            <a:ext cx="490855" cy="205104"/>
          </a:xfrm>
          <a:custGeom>
            <a:avLst/>
            <a:gdLst/>
            <a:ahLst/>
            <a:cxnLst/>
            <a:rect l="l" t="t" r="r" b="b"/>
            <a:pathLst>
              <a:path w="490854" h="205104">
                <a:moveTo>
                  <a:pt x="0" y="204479"/>
                </a:moveTo>
                <a:lnTo>
                  <a:pt x="490736" y="204479"/>
                </a:lnTo>
                <a:lnTo>
                  <a:pt x="490736" y="102258"/>
                </a:lnTo>
                <a:lnTo>
                  <a:pt x="0" y="102258"/>
                </a:lnTo>
                <a:lnTo>
                  <a:pt x="0" y="204479"/>
                </a:lnTo>
                <a:close/>
              </a:path>
              <a:path w="490854" h="205104">
                <a:moveTo>
                  <a:pt x="0" y="102221"/>
                </a:moveTo>
                <a:lnTo>
                  <a:pt x="245368" y="102221"/>
                </a:lnTo>
                <a:lnTo>
                  <a:pt x="245368" y="0"/>
                </a:lnTo>
                <a:lnTo>
                  <a:pt x="0" y="0"/>
                </a:lnTo>
                <a:lnTo>
                  <a:pt x="0" y="102221"/>
                </a:lnTo>
                <a:close/>
              </a:path>
              <a:path w="490854" h="205104">
                <a:moveTo>
                  <a:pt x="245368" y="102221"/>
                </a:moveTo>
                <a:lnTo>
                  <a:pt x="490736" y="102221"/>
                </a:lnTo>
                <a:lnTo>
                  <a:pt x="490736" y="0"/>
                </a:lnTo>
                <a:lnTo>
                  <a:pt x="245368" y="0"/>
                </a:lnTo>
                <a:lnTo>
                  <a:pt x="245368" y="102221"/>
                </a:lnTo>
                <a:close/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3264733" y="4180287"/>
            <a:ext cx="0" cy="255904"/>
          </a:xfrm>
          <a:custGeom>
            <a:avLst/>
            <a:gdLst/>
            <a:ahLst/>
            <a:cxnLst/>
            <a:rect l="l" t="t" r="r" b="b"/>
            <a:pathLst>
              <a:path w="0" h="255904">
                <a:moveTo>
                  <a:pt x="0" y="0"/>
                </a:moveTo>
                <a:lnTo>
                  <a:pt x="0" y="255552"/>
                </a:lnTo>
              </a:path>
            </a:pathLst>
          </a:custGeom>
          <a:ln w="370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2850788" y="2795305"/>
            <a:ext cx="173990" cy="146685"/>
            <a:chOff x="2850788" y="2795305"/>
            <a:chExt cx="173990" cy="146685"/>
          </a:xfrm>
        </p:grpSpPr>
        <p:sp>
          <p:nvSpPr>
            <p:cNvPr id="81" name="object 81" descr=""/>
            <p:cNvSpPr/>
            <p:nvPr/>
          </p:nvSpPr>
          <p:spPr>
            <a:xfrm>
              <a:off x="2855786" y="2800303"/>
              <a:ext cx="163830" cy="136525"/>
            </a:xfrm>
            <a:custGeom>
              <a:avLst/>
              <a:gdLst/>
              <a:ahLst/>
              <a:cxnLst/>
              <a:rect l="l" t="t" r="r" b="b"/>
              <a:pathLst>
                <a:path w="163830" h="136525">
                  <a:moveTo>
                    <a:pt x="163578" y="0"/>
                  </a:moveTo>
                  <a:lnTo>
                    <a:pt x="0" y="0"/>
                  </a:lnTo>
                  <a:lnTo>
                    <a:pt x="0" y="136294"/>
                  </a:lnTo>
                  <a:lnTo>
                    <a:pt x="163578" y="136294"/>
                  </a:lnTo>
                  <a:lnTo>
                    <a:pt x="163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2855786" y="2800303"/>
              <a:ext cx="163830" cy="136525"/>
            </a:xfrm>
            <a:custGeom>
              <a:avLst/>
              <a:gdLst/>
              <a:ahLst/>
              <a:cxnLst/>
              <a:rect l="l" t="t" r="r" b="b"/>
              <a:pathLst>
                <a:path w="163830" h="136525">
                  <a:moveTo>
                    <a:pt x="0" y="136294"/>
                  </a:moveTo>
                  <a:lnTo>
                    <a:pt x="163578" y="136294"/>
                  </a:lnTo>
                  <a:lnTo>
                    <a:pt x="163578" y="0"/>
                  </a:lnTo>
                  <a:lnTo>
                    <a:pt x="0" y="0"/>
                  </a:lnTo>
                  <a:lnTo>
                    <a:pt x="0" y="136294"/>
                  </a:lnTo>
                  <a:close/>
                </a:path>
              </a:pathLst>
            </a:custGeom>
            <a:ln w="98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 descr=""/>
          <p:cNvGrpSpPr/>
          <p:nvPr/>
        </p:nvGrpSpPr>
        <p:grpSpPr>
          <a:xfrm>
            <a:off x="4773594" y="3958850"/>
            <a:ext cx="496570" cy="210185"/>
            <a:chOff x="4773594" y="3958850"/>
            <a:chExt cx="496570" cy="210185"/>
          </a:xfrm>
        </p:grpSpPr>
        <p:sp>
          <p:nvSpPr>
            <p:cNvPr id="84" name="object 84" descr=""/>
            <p:cNvSpPr/>
            <p:nvPr/>
          </p:nvSpPr>
          <p:spPr>
            <a:xfrm>
              <a:off x="4776429" y="4063907"/>
              <a:ext cx="490855" cy="102235"/>
            </a:xfrm>
            <a:custGeom>
              <a:avLst/>
              <a:gdLst/>
              <a:ahLst/>
              <a:cxnLst/>
              <a:rect l="l" t="t" r="r" b="b"/>
              <a:pathLst>
                <a:path w="490854" h="102235">
                  <a:moveTo>
                    <a:pt x="490736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490736" y="102221"/>
                  </a:lnTo>
                  <a:lnTo>
                    <a:pt x="4907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4776429" y="4063907"/>
              <a:ext cx="490855" cy="102235"/>
            </a:xfrm>
            <a:custGeom>
              <a:avLst/>
              <a:gdLst/>
              <a:ahLst/>
              <a:cxnLst/>
              <a:rect l="l" t="t" r="r" b="b"/>
              <a:pathLst>
                <a:path w="490854" h="102235">
                  <a:moveTo>
                    <a:pt x="0" y="102221"/>
                  </a:moveTo>
                  <a:lnTo>
                    <a:pt x="490736" y="102221"/>
                  </a:lnTo>
                  <a:lnTo>
                    <a:pt x="490736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</a:pathLst>
            </a:custGeom>
            <a:ln w="54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4776429" y="3961686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245368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245368" y="102221"/>
                  </a:lnTo>
                  <a:lnTo>
                    <a:pt x="2453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776429" y="3961686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0" y="102221"/>
                  </a:moveTo>
                  <a:lnTo>
                    <a:pt x="245368" y="102221"/>
                  </a:lnTo>
                  <a:lnTo>
                    <a:pt x="245368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5021797" y="3961686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245368" y="0"/>
                  </a:moveTo>
                  <a:lnTo>
                    <a:pt x="0" y="0"/>
                  </a:lnTo>
                  <a:lnTo>
                    <a:pt x="0" y="102221"/>
                  </a:lnTo>
                  <a:lnTo>
                    <a:pt x="245368" y="102221"/>
                  </a:lnTo>
                  <a:lnTo>
                    <a:pt x="2453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5021797" y="3961686"/>
              <a:ext cx="245745" cy="102235"/>
            </a:xfrm>
            <a:custGeom>
              <a:avLst/>
              <a:gdLst/>
              <a:ahLst/>
              <a:cxnLst/>
              <a:rect l="l" t="t" r="r" b="b"/>
              <a:pathLst>
                <a:path w="245745" h="102235">
                  <a:moveTo>
                    <a:pt x="0" y="102221"/>
                  </a:moveTo>
                  <a:lnTo>
                    <a:pt x="245368" y="102221"/>
                  </a:lnTo>
                  <a:lnTo>
                    <a:pt x="245368" y="0"/>
                  </a:lnTo>
                  <a:lnTo>
                    <a:pt x="0" y="0"/>
                  </a:lnTo>
                  <a:lnTo>
                    <a:pt x="0" y="102221"/>
                  </a:lnTo>
                  <a:close/>
                </a:path>
              </a:pathLst>
            </a:custGeom>
            <a:ln w="56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0" name="object 90" descr=""/>
          <p:cNvGrpSpPr/>
          <p:nvPr/>
        </p:nvGrpSpPr>
        <p:grpSpPr>
          <a:xfrm>
            <a:off x="2761010" y="1034150"/>
            <a:ext cx="345440" cy="1304290"/>
            <a:chOff x="2761010" y="1034150"/>
            <a:chExt cx="345440" cy="1304290"/>
          </a:xfrm>
        </p:grpSpPr>
        <p:sp>
          <p:nvSpPr>
            <p:cNvPr id="91" name="object 91" descr=""/>
            <p:cNvSpPr/>
            <p:nvPr/>
          </p:nvSpPr>
          <p:spPr>
            <a:xfrm>
              <a:off x="2770007" y="1920066"/>
              <a:ext cx="327660" cy="408940"/>
            </a:xfrm>
            <a:custGeom>
              <a:avLst/>
              <a:gdLst/>
              <a:ahLst/>
              <a:cxnLst/>
              <a:rect l="l" t="t" r="r" b="b"/>
              <a:pathLst>
                <a:path w="327660" h="408939">
                  <a:moveTo>
                    <a:pt x="327157" y="136294"/>
                  </a:moveTo>
                  <a:lnTo>
                    <a:pt x="318818" y="93218"/>
                  </a:lnTo>
                  <a:lnTo>
                    <a:pt x="295596" y="55804"/>
                  </a:lnTo>
                  <a:lnTo>
                    <a:pt x="260185" y="26299"/>
                  </a:lnTo>
                  <a:lnTo>
                    <a:pt x="215282" y="6949"/>
                  </a:lnTo>
                  <a:lnTo>
                    <a:pt x="163578" y="0"/>
                  </a:lnTo>
                  <a:lnTo>
                    <a:pt x="111875" y="6949"/>
                  </a:lnTo>
                  <a:lnTo>
                    <a:pt x="66971" y="26299"/>
                  </a:lnTo>
                  <a:lnTo>
                    <a:pt x="31561" y="55804"/>
                  </a:lnTo>
                  <a:lnTo>
                    <a:pt x="8339" y="93218"/>
                  </a:lnTo>
                  <a:lnTo>
                    <a:pt x="0" y="136294"/>
                  </a:lnTo>
                  <a:lnTo>
                    <a:pt x="8339" y="179400"/>
                  </a:lnTo>
                  <a:lnTo>
                    <a:pt x="31561" y="216817"/>
                  </a:lnTo>
                  <a:lnTo>
                    <a:pt x="66971" y="246311"/>
                  </a:lnTo>
                  <a:lnTo>
                    <a:pt x="111875" y="265647"/>
                  </a:lnTo>
                  <a:lnTo>
                    <a:pt x="163578" y="272589"/>
                  </a:lnTo>
                  <a:lnTo>
                    <a:pt x="215282" y="265647"/>
                  </a:lnTo>
                  <a:lnTo>
                    <a:pt x="260185" y="246311"/>
                  </a:lnTo>
                  <a:lnTo>
                    <a:pt x="295596" y="216817"/>
                  </a:lnTo>
                  <a:lnTo>
                    <a:pt x="318818" y="179400"/>
                  </a:lnTo>
                  <a:lnTo>
                    <a:pt x="327157" y="136294"/>
                  </a:lnTo>
                  <a:close/>
                </a:path>
                <a:path w="327660" h="408939">
                  <a:moveTo>
                    <a:pt x="327157" y="272589"/>
                  </a:moveTo>
                  <a:lnTo>
                    <a:pt x="318818" y="229513"/>
                  </a:lnTo>
                  <a:lnTo>
                    <a:pt x="295596" y="192099"/>
                  </a:lnTo>
                  <a:lnTo>
                    <a:pt x="260185" y="162594"/>
                  </a:lnTo>
                  <a:lnTo>
                    <a:pt x="215282" y="143243"/>
                  </a:lnTo>
                  <a:lnTo>
                    <a:pt x="163578" y="136294"/>
                  </a:lnTo>
                  <a:lnTo>
                    <a:pt x="111875" y="143243"/>
                  </a:lnTo>
                  <a:lnTo>
                    <a:pt x="66971" y="162594"/>
                  </a:lnTo>
                  <a:lnTo>
                    <a:pt x="31561" y="192099"/>
                  </a:lnTo>
                  <a:lnTo>
                    <a:pt x="8339" y="229513"/>
                  </a:lnTo>
                  <a:lnTo>
                    <a:pt x="0" y="272589"/>
                  </a:lnTo>
                  <a:lnTo>
                    <a:pt x="8339" y="315694"/>
                  </a:lnTo>
                  <a:lnTo>
                    <a:pt x="31561" y="353112"/>
                  </a:lnTo>
                  <a:lnTo>
                    <a:pt x="66971" y="382606"/>
                  </a:lnTo>
                  <a:lnTo>
                    <a:pt x="111875" y="401942"/>
                  </a:lnTo>
                  <a:lnTo>
                    <a:pt x="163578" y="408884"/>
                  </a:lnTo>
                  <a:lnTo>
                    <a:pt x="215282" y="401942"/>
                  </a:lnTo>
                  <a:lnTo>
                    <a:pt x="260185" y="382606"/>
                  </a:lnTo>
                  <a:lnTo>
                    <a:pt x="295596" y="353112"/>
                  </a:lnTo>
                  <a:lnTo>
                    <a:pt x="318818" y="315694"/>
                  </a:lnTo>
                  <a:lnTo>
                    <a:pt x="327157" y="272589"/>
                  </a:lnTo>
                  <a:close/>
                </a:path>
              </a:pathLst>
            </a:custGeom>
            <a:ln w="179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933586" y="1034150"/>
              <a:ext cx="0" cy="886460"/>
            </a:xfrm>
            <a:custGeom>
              <a:avLst/>
              <a:gdLst/>
              <a:ahLst/>
              <a:cxnLst/>
              <a:rect l="l" t="t" r="r" b="b"/>
              <a:pathLst>
                <a:path w="0" h="886460">
                  <a:moveTo>
                    <a:pt x="0" y="0"/>
                  </a:moveTo>
                  <a:lnTo>
                    <a:pt x="0" y="885915"/>
                  </a:lnTo>
                </a:path>
              </a:pathLst>
            </a:custGeom>
            <a:ln w="196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 descr=""/>
          <p:cNvSpPr/>
          <p:nvPr/>
        </p:nvSpPr>
        <p:spPr>
          <a:xfrm>
            <a:off x="2933586" y="775796"/>
            <a:ext cx="0" cy="122555"/>
          </a:xfrm>
          <a:custGeom>
            <a:avLst/>
            <a:gdLst/>
            <a:ahLst/>
            <a:cxnLst/>
            <a:rect l="l" t="t" r="r" b="b"/>
            <a:pathLst>
              <a:path w="0" h="122555">
                <a:moveTo>
                  <a:pt x="0" y="0"/>
                </a:moveTo>
                <a:lnTo>
                  <a:pt x="0" y="122059"/>
                </a:lnTo>
              </a:path>
            </a:pathLst>
          </a:custGeom>
          <a:ln w="196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 descr=""/>
          <p:cNvSpPr/>
          <p:nvPr/>
        </p:nvSpPr>
        <p:spPr>
          <a:xfrm>
            <a:off x="2933586" y="2002449"/>
            <a:ext cx="490855" cy="0"/>
          </a:xfrm>
          <a:custGeom>
            <a:avLst/>
            <a:gdLst/>
            <a:ahLst/>
            <a:cxnLst/>
            <a:rect l="l" t="t" r="r" b="b"/>
            <a:pathLst>
              <a:path w="490854" h="0">
                <a:moveTo>
                  <a:pt x="0" y="0"/>
                </a:moveTo>
                <a:lnTo>
                  <a:pt x="490736" y="0"/>
                </a:lnTo>
              </a:path>
            </a:pathLst>
          </a:custGeom>
          <a:ln w="163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3424322" y="1934301"/>
            <a:ext cx="163830" cy="136525"/>
          </a:xfrm>
          <a:custGeom>
            <a:avLst/>
            <a:gdLst/>
            <a:ahLst/>
            <a:cxnLst/>
            <a:rect l="l" t="t" r="r" b="b"/>
            <a:pathLst>
              <a:path w="163829" h="136525">
                <a:moveTo>
                  <a:pt x="163615" y="90863"/>
                </a:moveTo>
                <a:lnTo>
                  <a:pt x="163615" y="45431"/>
                </a:lnTo>
              </a:path>
              <a:path w="163829" h="136525">
                <a:moveTo>
                  <a:pt x="136352" y="113578"/>
                </a:moveTo>
                <a:lnTo>
                  <a:pt x="136352" y="22715"/>
                </a:lnTo>
              </a:path>
              <a:path w="163829" h="136525">
                <a:moveTo>
                  <a:pt x="109088" y="136294"/>
                </a:moveTo>
                <a:lnTo>
                  <a:pt x="109088" y="0"/>
                </a:lnTo>
              </a:path>
              <a:path w="163829" h="136525">
                <a:moveTo>
                  <a:pt x="0" y="68147"/>
                </a:moveTo>
                <a:lnTo>
                  <a:pt x="109088" y="68147"/>
                </a:lnTo>
              </a:path>
            </a:pathLst>
          </a:custGeom>
          <a:ln w="179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3188178" y="1975856"/>
            <a:ext cx="63500" cy="53340"/>
            <a:chOff x="3188178" y="1975856"/>
            <a:chExt cx="63500" cy="53340"/>
          </a:xfrm>
        </p:grpSpPr>
        <p:sp>
          <p:nvSpPr>
            <p:cNvPr id="97" name="object 97" descr=""/>
            <p:cNvSpPr/>
            <p:nvPr/>
          </p:nvSpPr>
          <p:spPr>
            <a:xfrm>
              <a:off x="3189178" y="1976856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4" h="51435">
                  <a:moveTo>
                    <a:pt x="30671" y="0"/>
                  </a:moveTo>
                  <a:lnTo>
                    <a:pt x="18732" y="2018"/>
                  </a:lnTo>
                  <a:lnTo>
                    <a:pt x="8983" y="7515"/>
                  </a:lnTo>
                  <a:lnTo>
                    <a:pt x="2410" y="15652"/>
                  </a:lnTo>
                  <a:lnTo>
                    <a:pt x="0" y="25593"/>
                  </a:lnTo>
                  <a:lnTo>
                    <a:pt x="2410" y="35521"/>
                  </a:lnTo>
                  <a:lnTo>
                    <a:pt x="8983" y="43633"/>
                  </a:lnTo>
                  <a:lnTo>
                    <a:pt x="18732" y="49103"/>
                  </a:lnTo>
                  <a:lnTo>
                    <a:pt x="30671" y="51110"/>
                  </a:lnTo>
                  <a:lnTo>
                    <a:pt x="42609" y="49103"/>
                  </a:lnTo>
                  <a:lnTo>
                    <a:pt x="52358" y="43633"/>
                  </a:lnTo>
                  <a:lnTo>
                    <a:pt x="58931" y="35521"/>
                  </a:lnTo>
                  <a:lnTo>
                    <a:pt x="61342" y="25593"/>
                  </a:lnTo>
                  <a:lnTo>
                    <a:pt x="58931" y="15652"/>
                  </a:lnTo>
                  <a:lnTo>
                    <a:pt x="52358" y="7515"/>
                  </a:lnTo>
                  <a:lnTo>
                    <a:pt x="42609" y="2018"/>
                  </a:lnTo>
                  <a:lnTo>
                    <a:pt x="30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3189178" y="1976856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4" h="51435">
                  <a:moveTo>
                    <a:pt x="61342" y="25593"/>
                  </a:moveTo>
                  <a:lnTo>
                    <a:pt x="58931" y="15652"/>
                  </a:lnTo>
                  <a:lnTo>
                    <a:pt x="52358" y="7515"/>
                  </a:lnTo>
                  <a:lnTo>
                    <a:pt x="42609" y="2018"/>
                  </a:lnTo>
                  <a:lnTo>
                    <a:pt x="30671" y="0"/>
                  </a:lnTo>
                  <a:lnTo>
                    <a:pt x="18732" y="2018"/>
                  </a:lnTo>
                  <a:lnTo>
                    <a:pt x="8983" y="7515"/>
                  </a:lnTo>
                  <a:lnTo>
                    <a:pt x="2410" y="15652"/>
                  </a:lnTo>
                  <a:lnTo>
                    <a:pt x="0" y="25593"/>
                  </a:lnTo>
                  <a:lnTo>
                    <a:pt x="2410" y="35521"/>
                  </a:lnTo>
                  <a:lnTo>
                    <a:pt x="8983" y="43633"/>
                  </a:lnTo>
                  <a:lnTo>
                    <a:pt x="18732" y="49103"/>
                  </a:lnTo>
                  <a:lnTo>
                    <a:pt x="30671" y="51110"/>
                  </a:lnTo>
                  <a:lnTo>
                    <a:pt x="42609" y="49103"/>
                  </a:lnTo>
                  <a:lnTo>
                    <a:pt x="52358" y="43633"/>
                  </a:lnTo>
                  <a:lnTo>
                    <a:pt x="58931" y="35521"/>
                  </a:lnTo>
                  <a:lnTo>
                    <a:pt x="61342" y="2559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 descr=""/>
          <p:cNvGrpSpPr/>
          <p:nvPr/>
        </p:nvGrpSpPr>
        <p:grpSpPr>
          <a:xfrm>
            <a:off x="3351757" y="1975856"/>
            <a:ext cx="63500" cy="53340"/>
            <a:chOff x="3351757" y="1975856"/>
            <a:chExt cx="63500" cy="53340"/>
          </a:xfrm>
        </p:grpSpPr>
        <p:sp>
          <p:nvSpPr>
            <p:cNvPr id="100" name="object 100" descr=""/>
            <p:cNvSpPr/>
            <p:nvPr/>
          </p:nvSpPr>
          <p:spPr>
            <a:xfrm>
              <a:off x="3352757" y="1976856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5" h="51435">
                  <a:moveTo>
                    <a:pt x="30671" y="0"/>
                  </a:moveTo>
                  <a:lnTo>
                    <a:pt x="18732" y="2018"/>
                  </a:lnTo>
                  <a:lnTo>
                    <a:pt x="8983" y="7515"/>
                  </a:lnTo>
                  <a:lnTo>
                    <a:pt x="2410" y="15652"/>
                  </a:lnTo>
                  <a:lnTo>
                    <a:pt x="0" y="25593"/>
                  </a:lnTo>
                  <a:lnTo>
                    <a:pt x="2410" y="35521"/>
                  </a:lnTo>
                  <a:lnTo>
                    <a:pt x="8983" y="43633"/>
                  </a:lnTo>
                  <a:lnTo>
                    <a:pt x="18732" y="49103"/>
                  </a:lnTo>
                  <a:lnTo>
                    <a:pt x="30671" y="51110"/>
                  </a:lnTo>
                  <a:lnTo>
                    <a:pt x="42609" y="49103"/>
                  </a:lnTo>
                  <a:lnTo>
                    <a:pt x="52358" y="43633"/>
                  </a:lnTo>
                  <a:lnTo>
                    <a:pt x="58931" y="35521"/>
                  </a:lnTo>
                  <a:lnTo>
                    <a:pt x="61342" y="25593"/>
                  </a:lnTo>
                  <a:lnTo>
                    <a:pt x="58931" y="15652"/>
                  </a:lnTo>
                  <a:lnTo>
                    <a:pt x="52358" y="7515"/>
                  </a:lnTo>
                  <a:lnTo>
                    <a:pt x="42609" y="2018"/>
                  </a:lnTo>
                  <a:lnTo>
                    <a:pt x="30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3352757" y="1976856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5" h="51435">
                  <a:moveTo>
                    <a:pt x="61342" y="25593"/>
                  </a:moveTo>
                  <a:lnTo>
                    <a:pt x="58931" y="15652"/>
                  </a:lnTo>
                  <a:lnTo>
                    <a:pt x="52358" y="7515"/>
                  </a:lnTo>
                  <a:lnTo>
                    <a:pt x="42609" y="2018"/>
                  </a:lnTo>
                  <a:lnTo>
                    <a:pt x="30671" y="0"/>
                  </a:lnTo>
                  <a:lnTo>
                    <a:pt x="18732" y="2018"/>
                  </a:lnTo>
                  <a:lnTo>
                    <a:pt x="8983" y="7515"/>
                  </a:lnTo>
                  <a:lnTo>
                    <a:pt x="2410" y="15652"/>
                  </a:lnTo>
                  <a:lnTo>
                    <a:pt x="0" y="25593"/>
                  </a:lnTo>
                  <a:lnTo>
                    <a:pt x="2410" y="35521"/>
                  </a:lnTo>
                  <a:lnTo>
                    <a:pt x="8983" y="43633"/>
                  </a:lnTo>
                  <a:lnTo>
                    <a:pt x="18732" y="49103"/>
                  </a:lnTo>
                  <a:lnTo>
                    <a:pt x="30671" y="51110"/>
                  </a:lnTo>
                  <a:lnTo>
                    <a:pt x="42609" y="49103"/>
                  </a:lnTo>
                  <a:lnTo>
                    <a:pt x="52358" y="43633"/>
                  </a:lnTo>
                  <a:lnTo>
                    <a:pt x="58931" y="35521"/>
                  </a:lnTo>
                  <a:lnTo>
                    <a:pt x="61342" y="2559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2" name="object 102" descr=""/>
          <p:cNvGrpSpPr/>
          <p:nvPr/>
        </p:nvGrpSpPr>
        <p:grpSpPr>
          <a:xfrm>
            <a:off x="2901915" y="1348370"/>
            <a:ext cx="63500" cy="53340"/>
            <a:chOff x="2901915" y="1348370"/>
            <a:chExt cx="63500" cy="53340"/>
          </a:xfrm>
        </p:grpSpPr>
        <p:sp>
          <p:nvSpPr>
            <p:cNvPr id="103" name="object 103" descr=""/>
            <p:cNvSpPr/>
            <p:nvPr/>
          </p:nvSpPr>
          <p:spPr>
            <a:xfrm>
              <a:off x="2902915" y="1349370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4" h="51434">
                  <a:moveTo>
                    <a:pt x="30671" y="0"/>
                  </a:moveTo>
                  <a:lnTo>
                    <a:pt x="18732" y="2006"/>
                  </a:lnTo>
                  <a:lnTo>
                    <a:pt x="8983" y="7477"/>
                  </a:lnTo>
                  <a:lnTo>
                    <a:pt x="2410" y="15588"/>
                  </a:lnTo>
                  <a:lnTo>
                    <a:pt x="0" y="25517"/>
                  </a:lnTo>
                  <a:lnTo>
                    <a:pt x="2410" y="35489"/>
                  </a:lnTo>
                  <a:lnTo>
                    <a:pt x="8983" y="43623"/>
                  </a:lnTo>
                  <a:lnTo>
                    <a:pt x="18732" y="49102"/>
                  </a:lnTo>
                  <a:lnTo>
                    <a:pt x="30671" y="51110"/>
                  </a:lnTo>
                  <a:lnTo>
                    <a:pt x="42609" y="49102"/>
                  </a:lnTo>
                  <a:lnTo>
                    <a:pt x="52358" y="43623"/>
                  </a:lnTo>
                  <a:lnTo>
                    <a:pt x="58931" y="35489"/>
                  </a:lnTo>
                  <a:lnTo>
                    <a:pt x="61342" y="25517"/>
                  </a:lnTo>
                  <a:lnTo>
                    <a:pt x="58931" y="15588"/>
                  </a:lnTo>
                  <a:lnTo>
                    <a:pt x="52358" y="7477"/>
                  </a:lnTo>
                  <a:lnTo>
                    <a:pt x="42609" y="2006"/>
                  </a:lnTo>
                  <a:lnTo>
                    <a:pt x="30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2902915" y="1349370"/>
              <a:ext cx="61594" cy="51435"/>
            </a:xfrm>
            <a:custGeom>
              <a:avLst/>
              <a:gdLst/>
              <a:ahLst/>
              <a:cxnLst/>
              <a:rect l="l" t="t" r="r" b="b"/>
              <a:pathLst>
                <a:path w="61594" h="51434">
                  <a:moveTo>
                    <a:pt x="61342" y="25517"/>
                  </a:moveTo>
                  <a:lnTo>
                    <a:pt x="58931" y="15588"/>
                  </a:lnTo>
                  <a:lnTo>
                    <a:pt x="52358" y="7477"/>
                  </a:lnTo>
                  <a:lnTo>
                    <a:pt x="42609" y="2006"/>
                  </a:lnTo>
                  <a:lnTo>
                    <a:pt x="30671" y="0"/>
                  </a:lnTo>
                  <a:lnTo>
                    <a:pt x="18732" y="2006"/>
                  </a:lnTo>
                  <a:lnTo>
                    <a:pt x="8983" y="7477"/>
                  </a:lnTo>
                  <a:lnTo>
                    <a:pt x="2410" y="15588"/>
                  </a:lnTo>
                  <a:lnTo>
                    <a:pt x="0" y="25517"/>
                  </a:lnTo>
                  <a:lnTo>
                    <a:pt x="2410" y="35489"/>
                  </a:lnTo>
                  <a:lnTo>
                    <a:pt x="8983" y="43623"/>
                  </a:lnTo>
                  <a:lnTo>
                    <a:pt x="18732" y="49102"/>
                  </a:lnTo>
                  <a:lnTo>
                    <a:pt x="30671" y="51110"/>
                  </a:lnTo>
                  <a:lnTo>
                    <a:pt x="42609" y="49102"/>
                  </a:lnTo>
                  <a:lnTo>
                    <a:pt x="52358" y="43623"/>
                  </a:lnTo>
                  <a:lnTo>
                    <a:pt x="58931" y="35489"/>
                  </a:lnTo>
                  <a:lnTo>
                    <a:pt x="61342" y="2551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5" name="object 105" descr=""/>
          <p:cNvSpPr/>
          <p:nvPr/>
        </p:nvSpPr>
        <p:spPr>
          <a:xfrm>
            <a:off x="2851796" y="897856"/>
            <a:ext cx="163830" cy="136525"/>
          </a:xfrm>
          <a:custGeom>
            <a:avLst/>
            <a:gdLst/>
            <a:ahLst/>
            <a:cxnLst/>
            <a:rect l="l" t="t" r="r" b="b"/>
            <a:pathLst>
              <a:path w="163830" h="136525">
                <a:moveTo>
                  <a:pt x="0" y="136294"/>
                </a:moveTo>
                <a:lnTo>
                  <a:pt x="163578" y="136294"/>
                </a:lnTo>
                <a:lnTo>
                  <a:pt x="163578" y="0"/>
                </a:lnTo>
                <a:lnTo>
                  <a:pt x="0" y="0"/>
                </a:lnTo>
                <a:lnTo>
                  <a:pt x="0" y="136294"/>
                </a:lnTo>
                <a:close/>
              </a:path>
            </a:pathLst>
          </a:custGeom>
          <a:ln w="176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2936139" y="2499319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80">
                <a:moveTo>
                  <a:pt x="0" y="68147"/>
                </a:moveTo>
                <a:lnTo>
                  <a:pt x="0" y="0"/>
                </a:lnTo>
              </a:path>
            </a:pathLst>
          </a:custGeom>
          <a:ln w="370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/>
          <p:nvPr/>
        </p:nvSpPr>
        <p:spPr>
          <a:xfrm>
            <a:off x="2933586" y="1102298"/>
            <a:ext cx="0" cy="65405"/>
          </a:xfrm>
          <a:custGeom>
            <a:avLst/>
            <a:gdLst/>
            <a:ahLst/>
            <a:cxnLst/>
            <a:rect l="l" t="t" r="r" b="b"/>
            <a:pathLst>
              <a:path w="0" h="65405">
                <a:moveTo>
                  <a:pt x="0" y="0"/>
                </a:moveTo>
                <a:lnTo>
                  <a:pt x="0" y="65345"/>
                </a:lnTo>
              </a:path>
            </a:pathLst>
          </a:custGeom>
          <a:ln w="370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8" name="object 108" descr=""/>
          <p:cNvGrpSpPr/>
          <p:nvPr/>
        </p:nvGrpSpPr>
        <p:grpSpPr>
          <a:xfrm>
            <a:off x="2840246" y="2796986"/>
            <a:ext cx="181610" cy="154305"/>
            <a:chOff x="2840246" y="2796986"/>
            <a:chExt cx="181610" cy="154305"/>
          </a:xfrm>
        </p:grpSpPr>
        <p:sp>
          <p:nvSpPr>
            <p:cNvPr id="109" name="object 109" descr=""/>
            <p:cNvSpPr/>
            <p:nvPr/>
          </p:nvSpPr>
          <p:spPr>
            <a:xfrm>
              <a:off x="2849242" y="2805982"/>
              <a:ext cx="163830" cy="136525"/>
            </a:xfrm>
            <a:custGeom>
              <a:avLst/>
              <a:gdLst/>
              <a:ahLst/>
              <a:cxnLst/>
              <a:rect l="l" t="t" r="r" b="b"/>
              <a:pathLst>
                <a:path w="163830" h="136525">
                  <a:moveTo>
                    <a:pt x="163578" y="0"/>
                  </a:moveTo>
                  <a:lnTo>
                    <a:pt x="0" y="0"/>
                  </a:lnTo>
                  <a:lnTo>
                    <a:pt x="0" y="136294"/>
                  </a:lnTo>
                  <a:lnTo>
                    <a:pt x="163578" y="136294"/>
                  </a:lnTo>
                  <a:lnTo>
                    <a:pt x="163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2849242" y="2805982"/>
              <a:ext cx="163830" cy="136525"/>
            </a:xfrm>
            <a:custGeom>
              <a:avLst/>
              <a:gdLst/>
              <a:ahLst/>
              <a:cxnLst/>
              <a:rect l="l" t="t" r="r" b="b"/>
              <a:pathLst>
                <a:path w="163830" h="136525">
                  <a:moveTo>
                    <a:pt x="0" y="136294"/>
                  </a:moveTo>
                  <a:lnTo>
                    <a:pt x="163578" y="136294"/>
                  </a:lnTo>
                  <a:lnTo>
                    <a:pt x="163578" y="0"/>
                  </a:lnTo>
                  <a:lnTo>
                    <a:pt x="0" y="0"/>
                  </a:lnTo>
                  <a:lnTo>
                    <a:pt x="0" y="136294"/>
                  </a:lnTo>
                  <a:close/>
                </a:path>
              </a:pathLst>
            </a:custGeom>
            <a:ln w="176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1" name="object 1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31914" y="3164339"/>
            <a:ext cx="406220" cy="249157"/>
          </a:xfrm>
          <a:prstGeom prst="rect">
            <a:avLst/>
          </a:prstGeom>
        </p:spPr>
      </p:pic>
      <p:sp>
        <p:nvSpPr>
          <p:cNvPr id="112" name="object 112" descr=""/>
          <p:cNvSpPr/>
          <p:nvPr/>
        </p:nvSpPr>
        <p:spPr>
          <a:xfrm>
            <a:off x="3523960" y="3309288"/>
            <a:ext cx="123189" cy="68580"/>
          </a:xfrm>
          <a:custGeom>
            <a:avLst/>
            <a:gdLst/>
            <a:ahLst/>
            <a:cxnLst/>
            <a:rect l="l" t="t" r="r" b="b"/>
            <a:pathLst>
              <a:path w="123189" h="68579">
                <a:moveTo>
                  <a:pt x="40894" y="0"/>
                </a:moveTo>
                <a:lnTo>
                  <a:pt x="0" y="68147"/>
                </a:lnTo>
              </a:path>
              <a:path w="123189" h="68579">
                <a:moveTo>
                  <a:pt x="81789" y="0"/>
                </a:moveTo>
                <a:lnTo>
                  <a:pt x="40894" y="68147"/>
                </a:lnTo>
              </a:path>
              <a:path w="123189" h="68579">
                <a:moveTo>
                  <a:pt x="122684" y="0"/>
                </a:moveTo>
                <a:lnTo>
                  <a:pt x="81789" y="68147"/>
                </a:lnTo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 descr=""/>
          <p:cNvSpPr/>
          <p:nvPr/>
        </p:nvSpPr>
        <p:spPr>
          <a:xfrm>
            <a:off x="3523960" y="2786143"/>
            <a:ext cx="123189" cy="68580"/>
          </a:xfrm>
          <a:custGeom>
            <a:avLst/>
            <a:gdLst/>
            <a:ahLst/>
            <a:cxnLst/>
            <a:rect l="l" t="t" r="r" b="b"/>
            <a:pathLst>
              <a:path w="123189" h="68580">
                <a:moveTo>
                  <a:pt x="40894" y="0"/>
                </a:moveTo>
                <a:lnTo>
                  <a:pt x="0" y="68147"/>
                </a:lnTo>
              </a:path>
              <a:path w="123189" h="68580">
                <a:moveTo>
                  <a:pt x="81789" y="0"/>
                </a:moveTo>
                <a:lnTo>
                  <a:pt x="40894" y="68147"/>
                </a:lnTo>
              </a:path>
              <a:path w="123189" h="68580">
                <a:moveTo>
                  <a:pt x="122684" y="0"/>
                </a:moveTo>
                <a:lnTo>
                  <a:pt x="81789" y="68147"/>
                </a:lnTo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/>
          <p:nvPr/>
        </p:nvSpPr>
        <p:spPr>
          <a:xfrm>
            <a:off x="3523960" y="4742503"/>
            <a:ext cx="123189" cy="68580"/>
          </a:xfrm>
          <a:custGeom>
            <a:avLst/>
            <a:gdLst/>
            <a:ahLst/>
            <a:cxnLst/>
            <a:rect l="l" t="t" r="r" b="b"/>
            <a:pathLst>
              <a:path w="123189" h="68579">
                <a:moveTo>
                  <a:pt x="40894" y="0"/>
                </a:moveTo>
                <a:lnTo>
                  <a:pt x="0" y="68185"/>
                </a:lnTo>
              </a:path>
              <a:path w="123189" h="68579">
                <a:moveTo>
                  <a:pt x="81789" y="0"/>
                </a:moveTo>
                <a:lnTo>
                  <a:pt x="40894" y="68185"/>
                </a:lnTo>
              </a:path>
              <a:path w="123189" h="68579">
                <a:moveTo>
                  <a:pt x="122684" y="0"/>
                </a:moveTo>
                <a:lnTo>
                  <a:pt x="81789" y="68185"/>
                </a:lnTo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3564855" y="4231398"/>
            <a:ext cx="41275" cy="136525"/>
          </a:xfrm>
          <a:custGeom>
            <a:avLst/>
            <a:gdLst/>
            <a:ahLst/>
            <a:cxnLst/>
            <a:rect l="l" t="t" r="r" b="b"/>
            <a:pathLst>
              <a:path w="41275" h="136525">
                <a:moveTo>
                  <a:pt x="40894" y="0"/>
                </a:moveTo>
                <a:lnTo>
                  <a:pt x="0" y="68147"/>
                </a:lnTo>
              </a:path>
              <a:path w="41275" h="136525">
                <a:moveTo>
                  <a:pt x="40894" y="68147"/>
                </a:moveTo>
                <a:lnTo>
                  <a:pt x="0" y="136294"/>
                </a:lnTo>
              </a:path>
            </a:pathLst>
          </a:custGeom>
          <a:ln w="5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3564855" y="5219572"/>
            <a:ext cx="41275" cy="68580"/>
          </a:xfrm>
          <a:custGeom>
            <a:avLst/>
            <a:gdLst/>
            <a:ahLst/>
            <a:cxnLst/>
            <a:rect l="l" t="t" r="r" b="b"/>
            <a:pathLst>
              <a:path w="41275" h="68579">
                <a:moveTo>
                  <a:pt x="40894" y="0"/>
                </a:moveTo>
                <a:lnTo>
                  <a:pt x="0" y="68147"/>
                </a:lnTo>
              </a:path>
            </a:pathLst>
          </a:custGeom>
          <a:ln w="62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2964257" y="1374887"/>
            <a:ext cx="989330" cy="1445895"/>
          </a:xfrm>
          <a:custGeom>
            <a:avLst/>
            <a:gdLst/>
            <a:ahLst/>
            <a:cxnLst/>
            <a:rect l="l" t="t" r="r" b="b"/>
            <a:pathLst>
              <a:path w="989329" h="1445895">
                <a:moveTo>
                  <a:pt x="0" y="0"/>
                </a:moveTo>
                <a:lnTo>
                  <a:pt x="989097" y="0"/>
                </a:lnTo>
                <a:lnTo>
                  <a:pt x="989097" y="968298"/>
                </a:lnTo>
                <a:lnTo>
                  <a:pt x="334827" y="968298"/>
                </a:lnTo>
                <a:lnTo>
                  <a:pt x="334827" y="1445329"/>
                </a:lnTo>
                <a:lnTo>
                  <a:pt x="503513" y="1445329"/>
                </a:lnTo>
              </a:path>
            </a:pathLst>
          </a:custGeom>
          <a:ln w="103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2603872" y="775796"/>
            <a:ext cx="654685" cy="0"/>
          </a:xfrm>
          <a:custGeom>
            <a:avLst/>
            <a:gdLst/>
            <a:ahLst/>
            <a:cxnLst/>
            <a:rect l="l" t="t" r="r" b="b"/>
            <a:pathLst>
              <a:path w="654685" h="0">
                <a:moveTo>
                  <a:pt x="0" y="0"/>
                </a:moveTo>
                <a:lnTo>
                  <a:pt x="654317" y="0"/>
                </a:lnTo>
              </a:path>
            </a:pathLst>
          </a:custGeom>
          <a:ln w="163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2937575" y="3246820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0"/>
                </a:moveTo>
                <a:lnTo>
                  <a:pt x="0" y="73826"/>
                </a:lnTo>
              </a:path>
            </a:pathLst>
          </a:custGeom>
          <a:ln w="370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538988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0"/>
              <a:t>Protección</a:t>
            </a:r>
            <a:r>
              <a:rPr dirty="0" sz="2300" spc="-45"/>
              <a:t> </a:t>
            </a:r>
            <a:r>
              <a:rPr dirty="0" sz="2300" spc="60"/>
              <a:t>de</a:t>
            </a:r>
            <a:r>
              <a:rPr dirty="0" sz="2300" spc="-45"/>
              <a:t> </a:t>
            </a:r>
            <a:r>
              <a:rPr dirty="0" sz="2300" spc="90"/>
              <a:t>generador</a:t>
            </a:r>
            <a:r>
              <a:rPr dirty="0" sz="2300" spc="-45"/>
              <a:t> </a:t>
            </a:r>
            <a:r>
              <a:rPr dirty="0" sz="2300" spc="60"/>
              <a:t>con</a:t>
            </a:r>
            <a:r>
              <a:rPr dirty="0" sz="2300" spc="-40"/>
              <a:t> </a:t>
            </a:r>
            <a:r>
              <a:rPr dirty="0" sz="2300"/>
              <a:t>87T</a:t>
            </a:r>
            <a:r>
              <a:rPr dirty="0" sz="2300" spc="-45"/>
              <a:t> </a:t>
            </a:r>
            <a:r>
              <a:rPr dirty="0" sz="2300" spc="-10"/>
              <a:t>(87O)</a:t>
            </a:r>
            <a:endParaRPr sz="2300"/>
          </a:p>
        </p:txBody>
      </p:sp>
      <p:sp>
        <p:nvSpPr>
          <p:cNvPr id="163" name="object 163" descr=""/>
          <p:cNvSpPr txBox="1"/>
          <p:nvPr/>
        </p:nvSpPr>
        <p:spPr>
          <a:xfrm>
            <a:off x="323189" y="5445582"/>
            <a:ext cx="8534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16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u="sng" sz="600" spc="-2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2875901" y="1921173"/>
            <a:ext cx="110489" cy="410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40" b="1">
                <a:latin typeface="Arial"/>
                <a:cs typeface="Arial"/>
              </a:rPr>
              <a:t>Y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</a:pPr>
            <a:r>
              <a:rPr dirty="0" sz="850" spc="15" b="1">
                <a:latin typeface="Arial"/>
                <a:cs typeface="Arial"/>
              </a:rPr>
              <a:t>D</a:t>
            </a:r>
            <a:endParaRPr sz="850">
              <a:latin typeface="Arial"/>
              <a:cs typeface="Arial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5338981" y="2550534"/>
            <a:ext cx="912494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b="1">
                <a:latin typeface="Arial"/>
                <a:cs typeface="Arial"/>
              </a:rPr>
              <a:t>Diferencial</a:t>
            </a:r>
            <a:r>
              <a:rPr dirty="0" sz="400" spc="6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general</a:t>
            </a:r>
            <a:r>
              <a:rPr dirty="0" sz="400" spc="6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+</a:t>
            </a:r>
            <a:r>
              <a:rPr dirty="0" sz="400" spc="6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respaldo</a:t>
            </a:r>
            <a:r>
              <a:rPr dirty="0" sz="400" spc="60" b="1">
                <a:latin typeface="Arial"/>
                <a:cs typeface="Arial"/>
              </a:rPr>
              <a:t> </a:t>
            </a:r>
            <a:r>
              <a:rPr dirty="0" sz="400" spc="-20" b="1">
                <a:latin typeface="Arial"/>
                <a:cs typeface="Arial"/>
              </a:rPr>
              <a:t>12AI</a:t>
            </a:r>
            <a:endParaRPr sz="400">
              <a:latin typeface="Arial"/>
              <a:cs typeface="Arial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3761445" y="2810505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3733637" y="2711079"/>
            <a:ext cx="40449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50/51</a:t>
            </a:r>
            <a:r>
              <a:rPr dirty="0" sz="500" spc="350">
                <a:latin typeface="Arial Unicode MS"/>
                <a:cs typeface="Arial Unicode MS"/>
              </a:rPr>
              <a:t>  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4269266" y="2688834"/>
            <a:ext cx="35750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  <a:p>
            <a:pPr marL="60325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6" name="object 126" descr=""/>
          <p:cNvSpPr txBox="1"/>
          <p:nvPr/>
        </p:nvSpPr>
        <p:spPr>
          <a:xfrm>
            <a:off x="3159902" y="3178646"/>
            <a:ext cx="66040" cy="22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3037218" y="3237328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3741725" y="3211978"/>
            <a:ext cx="34353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  <a:p>
            <a:pPr marL="3429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4315796" y="323422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0" name="object 130" descr=""/>
          <p:cNvSpPr txBox="1"/>
          <p:nvPr/>
        </p:nvSpPr>
        <p:spPr>
          <a:xfrm>
            <a:off x="4325338" y="3333649"/>
            <a:ext cx="2705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1" name="object 131" descr=""/>
          <p:cNvSpPr txBox="1"/>
          <p:nvPr/>
        </p:nvSpPr>
        <p:spPr>
          <a:xfrm>
            <a:off x="4570252" y="3234224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5379058" y="3474860"/>
            <a:ext cx="3746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2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5904147" y="3446935"/>
            <a:ext cx="24828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19685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SA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4" name="object 134" descr=""/>
          <p:cNvSpPr txBox="1"/>
          <p:nvPr/>
        </p:nvSpPr>
        <p:spPr>
          <a:xfrm>
            <a:off x="6158603" y="3469181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5" name="object 135" descr=""/>
          <p:cNvSpPr txBox="1"/>
          <p:nvPr/>
        </p:nvSpPr>
        <p:spPr>
          <a:xfrm>
            <a:off x="5356249" y="3574285"/>
            <a:ext cx="363220" cy="3435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34925">
              <a:lnSpc>
                <a:spcPct val="100000"/>
              </a:lnSpc>
              <a:spcBef>
                <a:spcPts val="475"/>
              </a:spcBef>
              <a:tabLst>
                <a:tab pos="2774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24765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6" name="object 136" descr=""/>
          <p:cNvSpPr txBox="1"/>
          <p:nvPr/>
        </p:nvSpPr>
        <p:spPr>
          <a:xfrm>
            <a:off x="5887880" y="3691130"/>
            <a:ext cx="394970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275"/>
              </a:spcBef>
              <a:tabLst>
                <a:tab pos="2533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7" name="object 137" descr=""/>
          <p:cNvSpPr txBox="1"/>
          <p:nvPr/>
        </p:nvSpPr>
        <p:spPr>
          <a:xfrm>
            <a:off x="4817710" y="3954769"/>
            <a:ext cx="1479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38" name="object 138" descr=""/>
          <p:cNvSpPr txBox="1"/>
          <p:nvPr/>
        </p:nvSpPr>
        <p:spPr>
          <a:xfrm>
            <a:off x="4839430" y="4054194"/>
            <a:ext cx="29083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T2W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9" name="object 139" descr=""/>
          <p:cNvSpPr txBox="1"/>
          <p:nvPr/>
        </p:nvSpPr>
        <p:spPr>
          <a:xfrm>
            <a:off x="5060988" y="3992869"/>
            <a:ext cx="23749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140" name="object 140" descr=""/>
          <p:cNvSpPr txBox="1"/>
          <p:nvPr/>
        </p:nvSpPr>
        <p:spPr>
          <a:xfrm>
            <a:off x="5379058" y="3951892"/>
            <a:ext cx="1765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32Pß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1" name="object 141" descr=""/>
          <p:cNvSpPr txBox="1"/>
          <p:nvPr/>
        </p:nvSpPr>
        <p:spPr>
          <a:xfrm>
            <a:off x="5895968" y="3929646"/>
            <a:ext cx="321310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275"/>
              </a:spcBef>
            </a:pPr>
            <a:r>
              <a:rPr dirty="0" sz="500">
                <a:latin typeface="Arial Unicode MS"/>
                <a:cs typeface="Arial Unicode MS"/>
              </a:rPr>
              <a:t>27 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2" name="object 142" descr=""/>
          <p:cNvSpPr txBox="1"/>
          <p:nvPr/>
        </p:nvSpPr>
        <p:spPr>
          <a:xfrm>
            <a:off x="3431515" y="4148177"/>
            <a:ext cx="1003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latin typeface="Arial Unicode MS"/>
                <a:cs typeface="Arial Unicode MS"/>
              </a:rPr>
              <a:t>tu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2861252" y="4276933"/>
            <a:ext cx="21971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 b="1">
                <a:latin typeface="Arial"/>
                <a:cs typeface="Arial"/>
              </a:rPr>
              <a:t>GRAMO</a:t>
            </a:r>
            <a:endParaRPr sz="400">
              <a:latin typeface="Arial"/>
              <a:cs typeface="Arial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3757901" y="4190407"/>
            <a:ext cx="381635" cy="199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6540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64R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Re&lt;</a:t>
            </a:r>
            <a:endParaRPr sz="500">
              <a:latin typeface="Arial Unicode MS"/>
              <a:cs typeface="Arial Unicode MS"/>
            </a:endParaRPr>
          </a:p>
          <a:p>
            <a:pPr marL="38100">
              <a:lnSpc>
                <a:spcPct val="100000"/>
              </a:lnSpc>
              <a:spcBef>
                <a:spcPts val="405"/>
              </a:spcBef>
            </a:pPr>
            <a:r>
              <a:rPr dirty="0" sz="300" i="1">
                <a:latin typeface="Trebuchet MS"/>
                <a:cs typeface="Trebuchet MS"/>
              </a:rPr>
              <a:t>currículum</a:t>
            </a:r>
            <a:r>
              <a:rPr dirty="0" sz="300" spc="40" i="1">
                <a:latin typeface="Trebuchet MS"/>
                <a:cs typeface="Trebuchet MS"/>
              </a:rPr>
              <a:t> </a:t>
            </a:r>
            <a:r>
              <a:rPr dirty="0" sz="300" spc="-20" i="1">
                <a:latin typeface="Trebuchet MS"/>
                <a:cs typeface="Trebuchet MS"/>
              </a:rPr>
              <a:t>gapc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5348251" y="4077835"/>
            <a:ext cx="458470" cy="3175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" i="1">
                <a:latin typeface="Trebuchet MS"/>
                <a:cs typeface="Trebuchet MS"/>
              </a:rPr>
              <a:t>Partido</a:t>
            </a:r>
            <a:r>
              <a:rPr dirty="0" sz="300" spc="10" i="1">
                <a:latin typeface="Trebuchet MS"/>
                <a:cs typeface="Trebuchet MS"/>
              </a:rPr>
              <a:t> </a:t>
            </a:r>
            <a:r>
              <a:rPr dirty="0" sz="300" spc="-10" i="1">
                <a:latin typeface="Trebuchet MS"/>
                <a:cs typeface="Trebuchet MS"/>
              </a:rPr>
              <a:t>republicano</a:t>
            </a:r>
            <a:endParaRPr sz="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0">
              <a:latin typeface="Trebuchet MS"/>
              <a:cs typeface="Trebuchet MS"/>
            </a:endParaRPr>
          </a:p>
          <a:p>
            <a:pPr marL="43180">
              <a:lnSpc>
                <a:spcPct val="100000"/>
              </a:lnSpc>
              <a:tabLst>
                <a:tab pos="2832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  <a:p>
            <a:pPr marL="1651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GUP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PDUP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5891969" y="4168162"/>
            <a:ext cx="327660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275"/>
              </a:spcBef>
            </a:pPr>
            <a:r>
              <a:rPr dirty="0" sz="500">
                <a:latin typeface="Arial Unicode MS"/>
                <a:cs typeface="Arial Unicode MS"/>
              </a:rPr>
              <a:t>59 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4228917" y="4241518"/>
            <a:ext cx="3079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RXTTE4</a:t>
            </a:r>
            <a:endParaRPr sz="500">
              <a:latin typeface="Arial"/>
              <a:cs typeface="Arial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3451963" y="4335582"/>
            <a:ext cx="110489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latin typeface="Arial Unicode MS"/>
                <a:cs typeface="Arial Unicode MS"/>
              </a:rPr>
              <a:t>yo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5378513" y="4406677"/>
            <a:ext cx="28892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>
                <a:latin typeface="Arial Unicode MS"/>
                <a:cs typeface="Arial Unicode MS"/>
              </a:rPr>
              <a:t>40 </a:t>
            </a:r>
            <a:r>
              <a:rPr dirty="0" sz="500" spc="-25">
                <a:latin typeface="Arial Unicode MS"/>
                <a:cs typeface="Arial Unicode MS"/>
              </a:rPr>
              <a:t>Φ&lt;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LEX</a:t>
            </a:r>
            <a:r>
              <a:rPr dirty="0" sz="500" spc="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5865706" y="4406677"/>
            <a:ext cx="339090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275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3784164" y="466743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3765443" y="4766902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4018355" y="4667439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4315796" y="4645157"/>
            <a:ext cx="25844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04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4561164" y="4667439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5330530" y="4645157"/>
            <a:ext cx="35115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429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5900693" y="4643852"/>
            <a:ext cx="415290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275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5309423" y="4998094"/>
            <a:ext cx="490855" cy="136525"/>
          </a:xfrm>
          <a:prstGeom prst="rect">
            <a:avLst/>
          </a:prstGeom>
          <a:solidFill>
            <a:srgbClr val="FFFF00"/>
          </a:solidFill>
          <a:ln w="5560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128270">
              <a:lnSpc>
                <a:spcPct val="100000"/>
              </a:lnSpc>
              <a:spcBef>
                <a:spcPts val="180"/>
              </a:spcBef>
            </a:pPr>
            <a:r>
              <a:rPr dirty="0" sz="500" spc="-10" b="1">
                <a:latin typeface="Arial"/>
                <a:cs typeface="Arial"/>
              </a:rPr>
              <a:t>Opción</a:t>
            </a:r>
            <a:endParaRPr sz="500">
              <a:latin typeface="Arial"/>
              <a:cs typeface="Arial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3739180" y="5122263"/>
            <a:ext cx="939165" cy="22669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275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3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ONU&gt;</a:t>
            </a:r>
            <a:r>
              <a:rPr dirty="0" sz="500" spc="38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  <a:tabLst>
                <a:tab pos="566420" algn="l"/>
              </a:tabLst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r>
              <a:rPr dirty="0" sz="500" i="1">
                <a:latin typeface="Trebuchet MS"/>
                <a:cs typeface="Trebuchet MS"/>
              </a:rPr>
              <a:t>	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5629788" y="5350964"/>
            <a:ext cx="601345" cy="78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20" b="1">
                <a:latin typeface="Arial"/>
                <a:cs typeface="Arial"/>
              </a:rPr>
              <a:t>REGULADOR</a:t>
            </a:r>
            <a:r>
              <a:rPr dirty="0" sz="350" spc="40" b="1">
                <a:latin typeface="Arial"/>
                <a:cs typeface="Arial"/>
              </a:rPr>
              <a:t> </a:t>
            </a:r>
            <a:r>
              <a:rPr dirty="0" sz="350" b="1">
                <a:latin typeface="Arial"/>
                <a:cs typeface="Arial"/>
              </a:rPr>
              <a:t>670*1.2</a:t>
            </a:r>
            <a:r>
              <a:rPr dirty="0" sz="350" spc="45" b="1">
                <a:latin typeface="Arial"/>
                <a:cs typeface="Arial"/>
              </a:rPr>
              <a:t> </a:t>
            </a:r>
            <a:r>
              <a:rPr dirty="0" sz="350" spc="-30" b="1">
                <a:latin typeface="Arial"/>
                <a:cs typeface="Arial"/>
              </a:rPr>
              <a:t>–</a:t>
            </a:r>
            <a:r>
              <a:rPr dirty="0" sz="350" spc="45" b="1">
                <a:latin typeface="Arial"/>
                <a:cs typeface="Arial"/>
              </a:rPr>
              <a:t> </a:t>
            </a:r>
            <a:r>
              <a:rPr dirty="0" sz="350" spc="-25" b="1">
                <a:latin typeface="Arial"/>
                <a:cs typeface="Arial"/>
              </a:rPr>
              <a:t>A20</a:t>
            </a:r>
            <a:endParaRPr sz="35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2605991" y="1933517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6298" y="810967"/>
            <a:ext cx="4301037" cy="476738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7286625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Asignaciones</a:t>
            </a:r>
            <a:r>
              <a:rPr dirty="0" sz="1900" spc="130"/>
              <a:t> </a:t>
            </a:r>
            <a:r>
              <a:rPr dirty="0" sz="1900" spc="50"/>
              <a:t>de</a:t>
            </a:r>
            <a:r>
              <a:rPr dirty="0" sz="1900" spc="130"/>
              <a:t> </a:t>
            </a:r>
            <a:r>
              <a:rPr dirty="0" sz="1900" spc="60"/>
              <a:t>funciones</a:t>
            </a:r>
            <a:r>
              <a:rPr dirty="0" sz="1900" spc="130"/>
              <a:t> </a:t>
            </a:r>
            <a:r>
              <a:rPr dirty="0" sz="1900" spc="50"/>
              <a:t>con</a:t>
            </a:r>
            <a:r>
              <a:rPr dirty="0" sz="1900" spc="130"/>
              <a:t> </a:t>
            </a:r>
            <a:r>
              <a:rPr dirty="0" sz="1900"/>
              <a:t>relés</a:t>
            </a:r>
            <a:r>
              <a:rPr dirty="0" sz="1900" spc="130"/>
              <a:t> </a:t>
            </a:r>
            <a:r>
              <a:rPr dirty="0" sz="1900" spc="50"/>
              <a:t>de</a:t>
            </a:r>
            <a:r>
              <a:rPr dirty="0" sz="1900" spc="130"/>
              <a:t> </a:t>
            </a:r>
            <a:r>
              <a:rPr dirty="0" sz="1900"/>
              <a:t>generaciones</a:t>
            </a:r>
            <a:r>
              <a:rPr dirty="0" sz="1900" spc="130"/>
              <a:t> </a:t>
            </a:r>
            <a:r>
              <a:rPr dirty="0" sz="1900" spc="55"/>
              <a:t>anteriores</a:t>
            </a:r>
            <a:endParaRPr sz="19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20751" y="1398270"/>
            <a:ext cx="2417445" cy="1295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400" spc="204">
                <a:solidFill>
                  <a:srgbClr val="002797"/>
                </a:solidFill>
                <a:latin typeface="Arial Unicode MS"/>
                <a:cs typeface="Arial Unicode MS"/>
              </a:rPr>
              <a:t>  </a:t>
            </a:r>
            <a:r>
              <a:rPr dirty="0" sz="1300">
                <a:latin typeface="Arial Unicode MS"/>
                <a:cs typeface="Arial Unicode MS"/>
              </a:rPr>
              <a:t>Tipo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diseño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más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antiguo:</a:t>
            </a:r>
            <a:endParaRPr sz="1300">
              <a:latin typeface="Arial Unicode MS"/>
              <a:cs typeface="Arial Unicode MS"/>
            </a:endParaRPr>
          </a:p>
          <a:p>
            <a:pPr marL="551815" marR="5080" indent="-177165">
              <a:lnSpc>
                <a:spcPct val="118100"/>
              </a:lnSpc>
              <a:spcBef>
                <a:spcPts val="1130"/>
              </a:spcBef>
            </a:pP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400" spc="54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M1</a:t>
            </a:r>
            <a:r>
              <a:rPr dirty="0" sz="1800" spc="-3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35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M2</a:t>
            </a:r>
            <a:r>
              <a:rPr dirty="0" sz="1800" spc="-4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con </a:t>
            </a:r>
            <a:r>
              <a:rPr dirty="0" sz="1800" spc="70">
                <a:latin typeface="Arial Unicode MS"/>
                <a:cs typeface="Arial Unicode MS"/>
              </a:rPr>
              <a:t>función</a:t>
            </a:r>
            <a:r>
              <a:rPr dirty="0" sz="1800" spc="-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diferente </a:t>
            </a:r>
            <a:r>
              <a:rPr dirty="0" sz="1500" spc="-10">
                <a:latin typeface="Arial Unicode MS"/>
                <a:cs typeface="Arial Unicode MS"/>
              </a:rPr>
              <a:t>asignaciones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767071" y="1414272"/>
            <a:ext cx="3834765" cy="2131060"/>
            <a:chOff x="4767071" y="1414272"/>
            <a:chExt cx="3834765" cy="2131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7071" y="1414272"/>
              <a:ext cx="3834383" cy="21305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4743" y="3131820"/>
              <a:ext cx="96011" cy="8534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14743" y="2923032"/>
              <a:ext cx="96011" cy="10515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0867" y="2732532"/>
              <a:ext cx="96012" cy="10515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8487" y="2921508"/>
              <a:ext cx="96012" cy="8534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4998" y="324484"/>
            <a:ext cx="441452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/>
              <a:t>Esquema</a:t>
            </a:r>
            <a:r>
              <a:rPr dirty="0" sz="2200" spc="20"/>
              <a:t> </a:t>
            </a:r>
            <a:r>
              <a:rPr dirty="0" sz="2200" spc="100"/>
              <a:t>completo</a:t>
            </a:r>
            <a:r>
              <a:rPr dirty="0" sz="2200" spc="25"/>
              <a:t> </a:t>
            </a:r>
            <a:r>
              <a:rPr dirty="0" sz="2200" spc="60"/>
              <a:t>de</a:t>
            </a:r>
            <a:r>
              <a:rPr dirty="0" sz="2200" spc="25"/>
              <a:t> </a:t>
            </a:r>
            <a:r>
              <a:rPr dirty="0" sz="2200" spc="70"/>
              <a:t>protección</a:t>
            </a:r>
            <a:endParaRPr sz="2200"/>
          </a:p>
        </p:txBody>
      </p:sp>
      <p:sp>
        <p:nvSpPr>
          <p:cNvPr id="11" name="object 11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18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292100" y="1274317"/>
            <a:ext cx="3492500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400" spc="195">
                <a:solidFill>
                  <a:srgbClr val="002797"/>
                </a:solidFill>
                <a:latin typeface="Arial Unicode MS"/>
                <a:cs typeface="Arial Unicode MS"/>
              </a:rPr>
              <a:t>  </a:t>
            </a:r>
            <a:r>
              <a:rPr dirty="0" sz="1600">
                <a:latin typeface="Arial Unicode MS"/>
                <a:cs typeface="Arial Unicode MS"/>
              </a:rPr>
              <a:t>Protección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M1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M2</a:t>
            </a:r>
            <a:endParaRPr sz="1600">
              <a:latin typeface="Arial Unicode MS"/>
              <a:cs typeface="Arial Unicode MS"/>
            </a:endParaRPr>
          </a:p>
          <a:p>
            <a:pPr marL="551815" marR="57785" indent="-177165">
              <a:lnSpc>
                <a:spcPct val="133300"/>
              </a:lnSpc>
              <a:spcBef>
                <a:spcPts val="1080"/>
              </a:spcBef>
            </a:pP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 spc="215">
                <a:solidFill>
                  <a:srgbClr val="002797"/>
                </a:solidFill>
                <a:latin typeface="Arial Unicode MS"/>
                <a:cs typeface="Arial Unicode MS"/>
              </a:rPr>
              <a:t>  </a:t>
            </a:r>
            <a:r>
              <a:rPr dirty="0" sz="1350">
                <a:latin typeface="Arial Unicode MS"/>
                <a:cs typeface="Arial Unicode MS"/>
              </a:rPr>
              <a:t>Dos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IED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idénticos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con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87G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(basados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2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baja/alta</a:t>
            </a:r>
            <a:r>
              <a:rPr dirty="0" sz="1350" spc="229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impedancia)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2100" y="2760726"/>
            <a:ext cx="4370070" cy="147447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94945" marR="5080" indent="-182880">
              <a:lnSpc>
                <a:spcPct val="148800"/>
              </a:lnSpc>
              <a:spcBef>
                <a:spcPts val="20"/>
              </a:spcBef>
              <a:buClr>
                <a:srgbClr val="002797"/>
              </a:buClr>
              <a:buSzPct val="107692"/>
              <a:buChar char="-"/>
              <a:tabLst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2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completa</a:t>
            </a:r>
            <a:r>
              <a:rPr dirty="0" sz="1300" spc="2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2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unidades</a:t>
            </a:r>
            <a:r>
              <a:rPr dirty="0" sz="1300" spc="2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2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máquinas</a:t>
            </a:r>
            <a:r>
              <a:rPr dirty="0" sz="1300" spc="250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más </a:t>
            </a:r>
            <a:r>
              <a:rPr dirty="0" sz="1300" spc="-10">
                <a:latin typeface="Arial Unicode MS"/>
                <a:cs typeface="Arial Unicode MS"/>
              </a:rPr>
              <a:t>pequeñas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325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 spc="60">
                <a:latin typeface="Arial Unicode MS"/>
                <a:cs typeface="Arial Unicode MS"/>
              </a:rPr>
              <a:t>Uno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87G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00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 spc="60">
                <a:latin typeface="Arial Unicode MS"/>
                <a:cs typeface="Arial Unicode MS"/>
              </a:rPr>
              <a:t>Uno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87T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o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87O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09318" y="4726311"/>
            <a:ext cx="258445" cy="0"/>
          </a:xfrm>
          <a:custGeom>
            <a:avLst/>
            <a:gdLst/>
            <a:ahLst/>
            <a:cxnLst/>
            <a:rect l="l" t="t" r="r" b="b"/>
            <a:pathLst>
              <a:path w="258444" h="0">
                <a:moveTo>
                  <a:pt x="0" y="0"/>
                </a:moveTo>
                <a:lnTo>
                  <a:pt x="257922" y="0"/>
                </a:lnTo>
              </a:path>
            </a:pathLst>
          </a:custGeom>
          <a:ln w="8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409318" y="4419349"/>
            <a:ext cx="258445" cy="0"/>
          </a:xfrm>
          <a:custGeom>
            <a:avLst/>
            <a:gdLst/>
            <a:ahLst/>
            <a:cxnLst/>
            <a:rect l="l" t="t" r="r" b="b"/>
            <a:pathLst>
              <a:path w="258444" h="0">
                <a:moveTo>
                  <a:pt x="0" y="0"/>
                </a:moveTo>
                <a:lnTo>
                  <a:pt x="257922" y="0"/>
                </a:lnTo>
              </a:path>
            </a:pathLst>
          </a:custGeom>
          <a:ln w="8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072546" y="1165546"/>
            <a:ext cx="2505710" cy="3591560"/>
          </a:xfrm>
          <a:custGeom>
            <a:avLst/>
            <a:gdLst/>
            <a:ahLst/>
            <a:cxnLst/>
            <a:rect l="l" t="t" r="r" b="b"/>
            <a:pathLst>
              <a:path w="2505710" h="3591560">
                <a:moveTo>
                  <a:pt x="0" y="3591461"/>
                </a:moveTo>
                <a:lnTo>
                  <a:pt x="2505528" y="3591461"/>
                </a:lnTo>
                <a:lnTo>
                  <a:pt x="2505528" y="0"/>
                </a:lnTo>
                <a:lnTo>
                  <a:pt x="0" y="0"/>
                </a:lnTo>
                <a:lnTo>
                  <a:pt x="0" y="3591461"/>
                </a:lnTo>
                <a:close/>
              </a:path>
            </a:pathLst>
          </a:custGeom>
          <a:ln w="55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1335626" y="4687941"/>
            <a:ext cx="147955" cy="153670"/>
            <a:chOff x="1335626" y="4687941"/>
            <a:chExt cx="147955" cy="153670"/>
          </a:xfrm>
        </p:grpSpPr>
        <p:sp>
          <p:nvSpPr>
            <p:cNvPr id="6" name="object 6" descr=""/>
            <p:cNvSpPr/>
            <p:nvPr/>
          </p:nvSpPr>
          <p:spPr>
            <a:xfrm>
              <a:off x="1335626" y="4710963"/>
              <a:ext cx="147955" cy="123189"/>
            </a:xfrm>
            <a:custGeom>
              <a:avLst/>
              <a:gdLst/>
              <a:ahLst/>
              <a:cxnLst/>
              <a:rect l="l" t="t" r="r" b="b"/>
              <a:pathLst>
                <a:path w="147955" h="123189">
                  <a:moveTo>
                    <a:pt x="49128" y="122787"/>
                  </a:moveTo>
                  <a:lnTo>
                    <a:pt x="98256" y="122787"/>
                  </a:lnTo>
                </a:path>
                <a:path w="147955" h="123189">
                  <a:moveTo>
                    <a:pt x="24564" y="102322"/>
                  </a:moveTo>
                  <a:lnTo>
                    <a:pt x="122820" y="102322"/>
                  </a:lnTo>
                </a:path>
                <a:path w="147955" h="123189">
                  <a:moveTo>
                    <a:pt x="0" y="81858"/>
                  </a:moveTo>
                  <a:lnTo>
                    <a:pt x="147384" y="81858"/>
                  </a:lnTo>
                </a:path>
                <a:path w="147955" h="123189">
                  <a:moveTo>
                    <a:pt x="73692" y="0"/>
                  </a:moveTo>
                  <a:lnTo>
                    <a:pt x="73692" y="81858"/>
                  </a:lnTo>
                </a:path>
              </a:pathLst>
            </a:custGeom>
            <a:ln w="162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409318" y="4687941"/>
              <a:ext cx="0" cy="23495"/>
            </a:xfrm>
            <a:custGeom>
              <a:avLst/>
              <a:gdLst/>
              <a:ahLst/>
              <a:cxnLst/>
              <a:rect l="l" t="t" r="r" b="b"/>
              <a:pathLst>
                <a:path w="0" h="23495">
                  <a:moveTo>
                    <a:pt x="0" y="0"/>
                  </a:moveTo>
                  <a:lnTo>
                    <a:pt x="0" y="23022"/>
                  </a:lnTo>
                </a:path>
              </a:pathLst>
            </a:custGeom>
            <a:ln w="17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1409318" y="2638966"/>
            <a:ext cx="0" cy="1842135"/>
          </a:xfrm>
          <a:custGeom>
            <a:avLst/>
            <a:gdLst/>
            <a:ahLst/>
            <a:cxnLst/>
            <a:rect l="l" t="t" r="r" b="b"/>
            <a:pathLst>
              <a:path w="0" h="1842135">
                <a:moveTo>
                  <a:pt x="0" y="0"/>
                </a:moveTo>
                <a:lnTo>
                  <a:pt x="0" y="1841775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409318" y="1963648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0"/>
                </a:moveTo>
                <a:lnTo>
                  <a:pt x="0" y="552532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372472" y="4480741"/>
            <a:ext cx="74295" cy="207645"/>
          </a:xfrm>
          <a:custGeom>
            <a:avLst/>
            <a:gdLst/>
            <a:ahLst/>
            <a:cxnLst/>
            <a:rect l="l" t="t" r="r" b="b"/>
            <a:pathLst>
              <a:path w="74294" h="207645">
                <a:moveTo>
                  <a:pt x="0" y="207199"/>
                </a:moveTo>
                <a:lnTo>
                  <a:pt x="73692" y="207199"/>
                </a:lnTo>
                <a:lnTo>
                  <a:pt x="73692" y="0"/>
                </a:lnTo>
                <a:lnTo>
                  <a:pt x="0" y="0"/>
                </a:lnTo>
                <a:lnTo>
                  <a:pt x="0" y="207199"/>
                </a:lnTo>
                <a:close/>
              </a:path>
            </a:pathLst>
          </a:custGeom>
          <a:ln w="5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261934" y="4332376"/>
            <a:ext cx="295275" cy="56515"/>
          </a:xfrm>
          <a:custGeom>
            <a:avLst/>
            <a:gdLst/>
            <a:ahLst/>
            <a:cxnLst/>
            <a:rect l="l" t="t" r="r" b="b"/>
            <a:pathLst>
              <a:path w="295275" h="56514">
                <a:moveTo>
                  <a:pt x="0" y="0"/>
                </a:moveTo>
                <a:lnTo>
                  <a:pt x="0" y="56276"/>
                </a:lnTo>
                <a:lnTo>
                  <a:pt x="294768" y="56276"/>
                </a:lnTo>
                <a:lnTo>
                  <a:pt x="294768" y="5116"/>
                </a:lnTo>
              </a:path>
            </a:pathLst>
          </a:custGeom>
          <a:ln w="148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667240" y="4419349"/>
            <a:ext cx="12700" cy="113030"/>
          </a:xfrm>
          <a:custGeom>
            <a:avLst/>
            <a:gdLst/>
            <a:ahLst/>
            <a:cxnLst/>
            <a:rect l="l" t="t" r="r" b="b"/>
            <a:pathLst>
              <a:path w="12700" h="113029">
                <a:moveTo>
                  <a:pt x="0" y="0"/>
                </a:moveTo>
                <a:lnTo>
                  <a:pt x="12282" y="112552"/>
                </a:lnTo>
              </a:path>
            </a:pathLst>
          </a:custGeom>
          <a:ln w="98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667240" y="4613758"/>
            <a:ext cx="12700" cy="113030"/>
          </a:xfrm>
          <a:custGeom>
            <a:avLst/>
            <a:gdLst/>
            <a:ahLst/>
            <a:cxnLst/>
            <a:rect l="l" t="t" r="r" b="b"/>
            <a:pathLst>
              <a:path w="12700" h="113029">
                <a:moveTo>
                  <a:pt x="0" y="112552"/>
                </a:moveTo>
                <a:lnTo>
                  <a:pt x="12282" y="0"/>
                </a:lnTo>
              </a:path>
            </a:pathLst>
          </a:custGeom>
          <a:ln w="98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1777778" y="4547454"/>
            <a:ext cx="1105535" cy="50800"/>
            <a:chOff x="1777778" y="4547454"/>
            <a:chExt cx="1105535" cy="50800"/>
          </a:xfrm>
        </p:grpSpPr>
        <p:sp>
          <p:nvSpPr>
            <p:cNvPr id="15" name="object 15" descr=""/>
            <p:cNvSpPr/>
            <p:nvPr/>
          </p:nvSpPr>
          <p:spPr>
            <a:xfrm>
              <a:off x="1777778" y="4572830"/>
              <a:ext cx="1021715" cy="0"/>
            </a:xfrm>
            <a:custGeom>
              <a:avLst/>
              <a:gdLst/>
              <a:ahLst/>
              <a:cxnLst/>
              <a:rect l="l" t="t" r="r" b="b"/>
              <a:pathLst>
                <a:path w="1021714" h="0">
                  <a:moveTo>
                    <a:pt x="0" y="0"/>
                  </a:moveTo>
                  <a:lnTo>
                    <a:pt x="1021616" y="0"/>
                  </a:lnTo>
                </a:path>
              </a:pathLst>
            </a:custGeom>
            <a:ln w="81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91781" y="4547454"/>
              <a:ext cx="91440" cy="50800"/>
            </a:xfrm>
            <a:custGeom>
              <a:avLst/>
              <a:gdLst/>
              <a:ahLst/>
              <a:cxnLst/>
              <a:rect l="l" t="t" r="r" b="b"/>
              <a:pathLst>
                <a:path w="91439" h="50800">
                  <a:moveTo>
                    <a:pt x="0" y="0"/>
                  </a:moveTo>
                  <a:lnTo>
                    <a:pt x="0" y="50751"/>
                  </a:lnTo>
                  <a:lnTo>
                    <a:pt x="91378" y="25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180137" y="3521052"/>
            <a:ext cx="458470" cy="384810"/>
            <a:chOff x="1180137" y="3521052"/>
            <a:chExt cx="458470" cy="384810"/>
          </a:xfrm>
        </p:grpSpPr>
        <p:sp>
          <p:nvSpPr>
            <p:cNvPr id="18" name="object 18" descr=""/>
            <p:cNvSpPr/>
            <p:nvPr/>
          </p:nvSpPr>
          <p:spPr>
            <a:xfrm>
              <a:off x="1188242" y="3529157"/>
              <a:ext cx="442595" cy="368935"/>
            </a:xfrm>
            <a:custGeom>
              <a:avLst/>
              <a:gdLst/>
              <a:ahLst/>
              <a:cxnLst/>
              <a:rect l="l" t="t" r="r" b="b"/>
              <a:pathLst>
                <a:path w="442594" h="368935">
                  <a:moveTo>
                    <a:pt x="221076" y="0"/>
                  </a:moveTo>
                  <a:lnTo>
                    <a:pt x="170389" y="4864"/>
                  </a:lnTo>
                  <a:lnTo>
                    <a:pt x="123858" y="18722"/>
                  </a:lnTo>
                  <a:lnTo>
                    <a:pt x="82810" y="40465"/>
                  </a:lnTo>
                  <a:lnTo>
                    <a:pt x="48572" y="68988"/>
                  </a:lnTo>
                  <a:lnTo>
                    <a:pt x="22472" y="103185"/>
                  </a:lnTo>
                  <a:lnTo>
                    <a:pt x="5839" y="141950"/>
                  </a:lnTo>
                  <a:lnTo>
                    <a:pt x="0" y="184177"/>
                  </a:lnTo>
                  <a:lnTo>
                    <a:pt x="5839" y="226404"/>
                  </a:lnTo>
                  <a:lnTo>
                    <a:pt x="22472" y="265169"/>
                  </a:lnTo>
                  <a:lnTo>
                    <a:pt x="48572" y="299366"/>
                  </a:lnTo>
                  <a:lnTo>
                    <a:pt x="82810" y="327889"/>
                  </a:lnTo>
                  <a:lnTo>
                    <a:pt x="123858" y="349633"/>
                  </a:lnTo>
                  <a:lnTo>
                    <a:pt x="170389" y="363490"/>
                  </a:lnTo>
                  <a:lnTo>
                    <a:pt x="221076" y="368355"/>
                  </a:lnTo>
                  <a:lnTo>
                    <a:pt x="271788" y="363490"/>
                  </a:lnTo>
                  <a:lnTo>
                    <a:pt x="318329" y="349633"/>
                  </a:lnTo>
                  <a:lnTo>
                    <a:pt x="359376" y="327889"/>
                  </a:lnTo>
                  <a:lnTo>
                    <a:pt x="393605" y="299366"/>
                  </a:lnTo>
                  <a:lnTo>
                    <a:pt x="419693" y="265169"/>
                  </a:lnTo>
                  <a:lnTo>
                    <a:pt x="436316" y="226404"/>
                  </a:lnTo>
                  <a:lnTo>
                    <a:pt x="442152" y="184177"/>
                  </a:lnTo>
                  <a:lnTo>
                    <a:pt x="436316" y="141950"/>
                  </a:lnTo>
                  <a:lnTo>
                    <a:pt x="419693" y="103185"/>
                  </a:lnTo>
                  <a:lnTo>
                    <a:pt x="393605" y="68988"/>
                  </a:lnTo>
                  <a:lnTo>
                    <a:pt x="359376" y="40465"/>
                  </a:lnTo>
                  <a:lnTo>
                    <a:pt x="318329" y="18722"/>
                  </a:lnTo>
                  <a:lnTo>
                    <a:pt x="271788" y="4864"/>
                  </a:lnTo>
                  <a:lnTo>
                    <a:pt x="221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188242" y="3529157"/>
              <a:ext cx="442595" cy="368935"/>
            </a:xfrm>
            <a:custGeom>
              <a:avLst/>
              <a:gdLst/>
              <a:ahLst/>
              <a:cxnLst/>
              <a:rect l="l" t="t" r="r" b="b"/>
              <a:pathLst>
                <a:path w="442594" h="368935">
                  <a:moveTo>
                    <a:pt x="442152" y="184177"/>
                  </a:moveTo>
                  <a:lnTo>
                    <a:pt x="436316" y="141950"/>
                  </a:lnTo>
                  <a:lnTo>
                    <a:pt x="419693" y="103185"/>
                  </a:lnTo>
                  <a:lnTo>
                    <a:pt x="393605" y="68988"/>
                  </a:lnTo>
                  <a:lnTo>
                    <a:pt x="359376" y="40465"/>
                  </a:lnTo>
                  <a:lnTo>
                    <a:pt x="318329" y="18722"/>
                  </a:lnTo>
                  <a:lnTo>
                    <a:pt x="271788" y="4864"/>
                  </a:lnTo>
                  <a:lnTo>
                    <a:pt x="221076" y="0"/>
                  </a:lnTo>
                  <a:lnTo>
                    <a:pt x="170389" y="4864"/>
                  </a:lnTo>
                  <a:lnTo>
                    <a:pt x="123858" y="18722"/>
                  </a:lnTo>
                  <a:lnTo>
                    <a:pt x="82810" y="40465"/>
                  </a:lnTo>
                  <a:lnTo>
                    <a:pt x="48572" y="68988"/>
                  </a:lnTo>
                  <a:lnTo>
                    <a:pt x="22472" y="103185"/>
                  </a:lnTo>
                  <a:lnTo>
                    <a:pt x="5839" y="141950"/>
                  </a:lnTo>
                  <a:lnTo>
                    <a:pt x="0" y="184177"/>
                  </a:lnTo>
                  <a:lnTo>
                    <a:pt x="5839" y="226404"/>
                  </a:lnTo>
                  <a:lnTo>
                    <a:pt x="22472" y="265169"/>
                  </a:lnTo>
                  <a:lnTo>
                    <a:pt x="48572" y="299366"/>
                  </a:lnTo>
                  <a:lnTo>
                    <a:pt x="82810" y="327889"/>
                  </a:lnTo>
                  <a:lnTo>
                    <a:pt x="123858" y="349633"/>
                  </a:lnTo>
                  <a:lnTo>
                    <a:pt x="170389" y="363490"/>
                  </a:lnTo>
                  <a:lnTo>
                    <a:pt x="221076" y="368355"/>
                  </a:lnTo>
                  <a:lnTo>
                    <a:pt x="271788" y="363490"/>
                  </a:lnTo>
                  <a:lnTo>
                    <a:pt x="318329" y="349633"/>
                  </a:lnTo>
                  <a:lnTo>
                    <a:pt x="359376" y="327889"/>
                  </a:lnTo>
                  <a:lnTo>
                    <a:pt x="393605" y="299366"/>
                  </a:lnTo>
                  <a:lnTo>
                    <a:pt x="419693" y="265169"/>
                  </a:lnTo>
                  <a:lnTo>
                    <a:pt x="436316" y="226404"/>
                  </a:lnTo>
                  <a:lnTo>
                    <a:pt x="442152" y="184177"/>
                  </a:lnTo>
                  <a:close/>
                </a:path>
              </a:pathLst>
            </a:custGeom>
            <a:ln w="159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261934" y="3590550"/>
              <a:ext cx="295275" cy="245745"/>
            </a:xfrm>
            <a:custGeom>
              <a:avLst/>
              <a:gdLst/>
              <a:ahLst/>
              <a:cxnLst/>
              <a:rect l="l" t="t" r="r" b="b"/>
              <a:pathLst>
                <a:path w="295275" h="245745">
                  <a:moveTo>
                    <a:pt x="147384" y="0"/>
                  </a:moveTo>
                  <a:lnTo>
                    <a:pt x="100802" y="6260"/>
                  </a:lnTo>
                  <a:lnTo>
                    <a:pt x="60344" y="23692"/>
                  </a:lnTo>
                  <a:lnTo>
                    <a:pt x="28439" y="50273"/>
                  </a:lnTo>
                  <a:lnTo>
                    <a:pt x="7514" y="83978"/>
                  </a:lnTo>
                  <a:lnTo>
                    <a:pt x="0" y="122785"/>
                  </a:lnTo>
                  <a:lnTo>
                    <a:pt x="7514" y="161591"/>
                  </a:lnTo>
                  <a:lnTo>
                    <a:pt x="28439" y="195296"/>
                  </a:lnTo>
                  <a:lnTo>
                    <a:pt x="60344" y="221877"/>
                  </a:lnTo>
                  <a:lnTo>
                    <a:pt x="100802" y="239309"/>
                  </a:lnTo>
                  <a:lnTo>
                    <a:pt x="147384" y="245570"/>
                  </a:lnTo>
                  <a:lnTo>
                    <a:pt x="193996" y="239309"/>
                  </a:lnTo>
                  <a:lnTo>
                    <a:pt x="234458" y="221877"/>
                  </a:lnTo>
                  <a:lnTo>
                    <a:pt x="266352" y="195296"/>
                  </a:lnTo>
                  <a:lnTo>
                    <a:pt x="287261" y="161591"/>
                  </a:lnTo>
                  <a:lnTo>
                    <a:pt x="294768" y="122785"/>
                  </a:lnTo>
                  <a:lnTo>
                    <a:pt x="287261" y="83978"/>
                  </a:lnTo>
                  <a:lnTo>
                    <a:pt x="266352" y="50273"/>
                  </a:lnTo>
                  <a:lnTo>
                    <a:pt x="234458" y="23692"/>
                  </a:lnTo>
                  <a:lnTo>
                    <a:pt x="193996" y="6260"/>
                  </a:lnTo>
                  <a:lnTo>
                    <a:pt x="147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261934" y="3590550"/>
              <a:ext cx="295275" cy="245745"/>
            </a:xfrm>
            <a:custGeom>
              <a:avLst/>
              <a:gdLst/>
              <a:ahLst/>
              <a:cxnLst/>
              <a:rect l="l" t="t" r="r" b="b"/>
              <a:pathLst>
                <a:path w="295275" h="245745">
                  <a:moveTo>
                    <a:pt x="294768" y="122785"/>
                  </a:moveTo>
                  <a:lnTo>
                    <a:pt x="287261" y="83978"/>
                  </a:lnTo>
                  <a:lnTo>
                    <a:pt x="266352" y="50273"/>
                  </a:lnTo>
                  <a:lnTo>
                    <a:pt x="234458" y="23692"/>
                  </a:lnTo>
                  <a:lnTo>
                    <a:pt x="193996" y="6260"/>
                  </a:lnTo>
                  <a:lnTo>
                    <a:pt x="147384" y="0"/>
                  </a:lnTo>
                  <a:lnTo>
                    <a:pt x="100802" y="6260"/>
                  </a:lnTo>
                  <a:lnTo>
                    <a:pt x="60344" y="23692"/>
                  </a:lnTo>
                  <a:lnTo>
                    <a:pt x="28439" y="50273"/>
                  </a:lnTo>
                  <a:lnTo>
                    <a:pt x="7514" y="83978"/>
                  </a:lnTo>
                  <a:lnTo>
                    <a:pt x="0" y="122785"/>
                  </a:lnTo>
                  <a:lnTo>
                    <a:pt x="7514" y="161591"/>
                  </a:lnTo>
                  <a:lnTo>
                    <a:pt x="28439" y="195296"/>
                  </a:lnTo>
                  <a:lnTo>
                    <a:pt x="60344" y="221877"/>
                  </a:lnTo>
                  <a:lnTo>
                    <a:pt x="100802" y="239309"/>
                  </a:lnTo>
                  <a:lnTo>
                    <a:pt x="147384" y="245570"/>
                  </a:lnTo>
                  <a:lnTo>
                    <a:pt x="193996" y="239309"/>
                  </a:lnTo>
                  <a:lnTo>
                    <a:pt x="234458" y="221877"/>
                  </a:lnTo>
                  <a:lnTo>
                    <a:pt x="266352" y="195296"/>
                  </a:lnTo>
                  <a:lnTo>
                    <a:pt x="287261" y="161591"/>
                  </a:lnTo>
                  <a:lnTo>
                    <a:pt x="294768" y="122785"/>
                  </a:lnTo>
                  <a:close/>
                </a:path>
              </a:pathLst>
            </a:custGeom>
            <a:ln w="88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1704086" y="368263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 h="0">
                <a:moveTo>
                  <a:pt x="0" y="0"/>
                </a:moveTo>
                <a:lnTo>
                  <a:pt x="405306" y="0"/>
                </a:lnTo>
              </a:path>
            </a:pathLst>
          </a:custGeom>
          <a:ln w="8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1376239" y="3259699"/>
            <a:ext cx="57150" cy="48260"/>
            <a:chOff x="1376239" y="3259699"/>
            <a:chExt cx="57150" cy="48260"/>
          </a:xfrm>
        </p:grpSpPr>
        <p:sp>
          <p:nvSpPr>
            <p:cNvPr id="24" name="object 24" descr=""/>
            <p:cNvSpPr/>
            <p:nvPr/>
          </p:nvSpPr>
          <p:spPr>
            <a:xfrm>
              <a:off x="1377140" y="3260599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4">
                  <a:moveTo>
                    <a:pt x="27593" y="0"/>
                  </a:moveTo>
                  <a:lnTo>
                    <a:pt x="16857" y="1807"/>
                  </a:lnTo>
                  <a:lnTo>
                    <a:pt x="8085" y="6736"/>
                  </a:lnTo>
                  <a:lnTo>
                    <a:pt x="2169" y="14043"/>
                  </a:lnTo>
                  <a:lnTo>
                    <a:pt x="0" y="22988"/>
                  </a:lnTo>
                  <a:lnTo>
                    <a:pt x="2169" y="31943"/>
                  </a:lnTo>
                  <a:lnTo>
                    <a:pt x="8085" y="39274"/>
                  </a:lnTo>
                  <a:lnTo>
                    <a:pt x="16857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77140" y="3260599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4">
                  <a:moveTo>
                    <a:pt x="55269" y="22988"/>
                  </a:move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lnTo>
                    <a:pt x="16857" y="1807"/>
                  </a:lnTo>
                  <a:lnTo>
                    <a:pt x="8085" y="6736"/>
                  </a:lnTo>
                  <a:lnTo>
                    <a:pt x="2169" y="14043"/>
                  </a:lnTo>
                  <a:lnTo>
                    <a:pt x="0" y="22988"/>
                  </a:lnTo>
                  <a:lnTo>
                    <a:pt x="2169" y="31943"/>
                  </a:lnTo>
                  <a:lnTo>
                    <a:pt x="8085" y="39274"/>
                  </a:lnTo>
                  <a:lnTo>
                    <a:pt x="16857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1423156" y="4141036"/>
            <a:ext cx="2353945" cy="0"/>
          </a:xfrm>
          <a:custGeom>
            <a:avLst/>
            <a:gdLst/>
            <a:ahLst/>
            <a:cxnLst/>
            <a:rect l="l" t="t" r="r" b="b"/>
            <a:pathLst>
              <a:path w="2353945" h="0">
                <a:moveTo>
                  <a:pt x="0" y="0"/>
                </a:moveTo>
                <a:lnTo>
                  <a:pt x="2353559" y="0"/>
                </a:lnTo>
              </a:path>
            </a:pathLst>
          </a:custGeom>
          <a:ln w="40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1423156" y="4138989"/>
            <a:ext cx="3100070" cy="8255"/>
            <a:chOff x="1423156" y="4138989"/>
            <a:chExt cx="3100070" cy="8255"/>
          </a:xfrm>
        </p:grpSpPr>
        <p:sp>
          <p:nvSpPr>
            <p:cNvPr id="28" name="object 28" descr=""/>
            <p:cNvSpPr/>
            <p:nvPr/>
          </p:nvSpPr>
          <p:spPr>
            <a:xfrm>
              <a:off x="3997791" y="4141036"/>
              <a:ext cx="525145" cy="0"/>
            </a:xfrm>
            <a:custGeom>
              <a:avLst/>
              <a:gdLst/>
              <a:ahLst/>
              <a:cxnLst/>
              <a:rect l="l" t="t" r="r" b="b"/>
              <a:pathLst>
                <a:path w="525145" h="0">
                  <a:moveTo>
                    <a:pt x="0" y="0"/>
                  </a:moveTo>
                  <a:lnTo>
                    <a:pt x="525014" y="0"/>
                  </a:lnTo>
                </a:path>
              </a:pathLst>
            </a:custGeom>
            <a:ln w="40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423156" y="4145129"/>
              <a:ext cx="3100070" cy="0"/>
            </a:xfrm>
            <a:custGeom>
              <a:avLst/>
              <a:gdLst/>
              <a:ahLst/>
              <a:cxnLst/>
              <a:rect l="l" t="t" r="r" b="b"/>
              <a:pathLst>
                <a:path w="3100070" h="0">
                  <a:moveTo>
                    <a:pt x="0" y="0"/>
                  </a:moveTo>
                  <a:lnTo>
                    <a:pt x="3099649" y="0"/>
                  </a:lnTo>
                </a:path>
              </a:pathLst>
            </a:custGeom>
            <a:ln w="40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1432408" y="3283587"/>
            <a:ext cx="1856105" cy="0"/>
          </a:xfrm>
          <a:custGeom>
            <a:avLst/>
            <a:gdLst/>
            <a:ahLst/>
            <a:cxnLst/>
            <a:rect l="l" t="t" r="r" b="b"/>
            <a:pathLst>
              <a:path w="1856104" h="0">
                <a:moveTo>
                  <a:pt x="0" y="0"/>
                </a:moveTo>
                <a:lnTo>
                  <a:pt x="1856056" y="0"/>
                </a:lnTo>
              </a:path>
            </a:pathLst>
          </a:custGeom>
          <a:ln w="81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5892" y="4527399"/>
            <a:ext cx="156389" cy="90862"/>
          </a:xfrm>
          <a:prstGeom prst="rect">
            <a:avLst/>
          </a:prstGeom>
        </p:spPr>
      </p:pic>
      <p:sp>
        <p:nvSpPr>
          <p:cNvPr id="32" name="object 32" descr=""/>
          <p:cNvSpPr/>
          <p:nvPr/>
        </p:nvSpPr>
        <p:spPr>
          <a:xfrm>
            <a:off x="1759355" y="2851930"/>
            <a:ext cx="2487295" cy="0"/>
          </a:xfrm>
          <a:custGeom>
            <a:avLst/>
            <a:gdLst/>
            <a:ahLst/>
            <a:cxnLst/>
            <a:rect l="l" t="t" r="r" b="b"/>
            <a:pathLst>
              <a:path w="2487295" h="0">
                <a:moveTo>
                  <a:pt x="0" y="0"/>
                </a:moveTo>
                <a:lnTo>
                  <a:pt x="2487105" y="0"/>
                </a:lnTo>
              </a:path>
            </a:pathLst>
          </a:custGeom>
          <a:ln w="8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1704086" y="3744031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 h="0">
                <a:moveTo>
                  <a:pt x="0" y="0"/>
                </a:moveTo>
                <a:lnTo>
                  <a:pt x="405306" y="0"/>
                </a:lnTo>
              </a:path>
            </a:pathLst>
          </a:custGeom>
          <a:ln w="81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4246461" y="4020298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0"/>
                </a:moveTo>
                <a:lnTo>
                  <a:pt x="0" y="552532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4246461" y="3805424"/>
            <a:ext cx="0" cy="123189"/>
          </a:xfrm>
          <a:custGeom>
            <a:avLst/>
            <a:gdLst/>
            <a:ahLst/>
            <a:cxnLst/>
            <a:rect l="l" t="t" r="r" b="b"/>
            <a:pathLst>
              <a:path w="0" h="123189">
                <a:moveTo>
                  <a:pt x="0" y="0"/>
                </a:moveTo>
                <a:lnTo>
                  <a:pt x="0" y="122785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246461" y="3590550"/>
            <a:ext cx="0" cy="123189"/>
          </a:xfrm>
          <a:custGeom>
            <a:avLst/>
            <a:gdLst/>
            <a:ahLst/>
            <a:cxnLst/>
            <a:rect l="l" t="t" r="r" b="b"/>
            <a:pathLst>
              <a:path w="0" h="123189">
                <a:moveTo>
                  <a:pt x="0" y="0"/>
                </a:moveTo>
                <a:lnTo>
                  <a:pt x="0" y="122785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4246461" y="3375676"/>
            <a:ext cx="0" cy="123189"/>
          </a:xfrm>
          <a:custGeom>
            <a:avLst/>
            <a:gdLst/>
            <a:ahLst/>
            <a:cxnLst/>
            <a:rect l="l" t="t" r="r" b="b"/>
            <a:pathLst>
              <a:path w="0" h="123189">
                <a:moveTo>
                  <a:pt x="0" y="0"/>
                </a:moveTo>
                <a:lnTo>
                  <a:pt x="0" y="122785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246461" y="2851930"/>
            <a:ext cx="0" cy="431800"/>
          </a:xfrm>
          <a:custGeom>
            <a:avLst/>
            <a:gdLst/>
            <a:ahLst/>
            <a:cxnLst/>
            <a:rect l="l" t="t" r="r" b="b"/>
            <a:pathLst>
              <a:path w="0" h="431800">
                <a:moveTo>
                  <a:pt x="0" y="0"/>
                </a:moveTo>
                <a:lnTo>
                  <a:pt x="0" y="431657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3288465" y="3590550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89">
                <a:moveTo>
                  <a:pt x="0" y="0"/>
                </a:moveTo>
                <a:lnTo>
                  <a:pt x="0" y="97204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3288465" y="3283587"/>
            <a:ext cx="0" cy="215265"/>
          </a:xfrm>
          <a:custGeom>
            <a:avLst/>
            <a:gdLst/>
            <a:ahLst/>
            <a:cxnLst/>
            <a:rect l="l" t="t" r="r" b="b"/>
            <a:pathLst>
              <a:path w="0" h="215264">
                <a:moveTo>
                  <a:pt x="0" y="0"/>
                </a:moveTo>
                <a:lnTo>
                  <a:pt x="0" y="214873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3263901" y="3682639"/>
            <a:ext cx="49530" cy="61594"/>
          </a:xfrm>
          <a:custGeom>
            <a:avLst/>
            <a:gdLst/>
            <a:ahLst/>
            <a:cxnLst/>
            <a:rect l="l" t="t" r="r" b="b"/>
            <a:pathLst>
              <a:path w="49529" h="61595">
                <a:moveTo>
                  <a:pt x="49128" y="0"/>
                </a:moveTo>
                <a:lnTo>
                  <a:pt x="0" y="0"/>
                </a:lnTo>
                <a:lnTo>
                  <a:pt x="24564" y="61392"/>
                </a:lnTo>
                <a:lnTo>
                  <a:pt x="491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3859578" y="4020298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3859578" y="380542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3859578" y="3590550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3859578" y="3375676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3859578" y="3160802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3859578" y="2851930"/>
            <a:ext cx="0" cy="125095"/>
          </a:xfrm>
          <a:custGeom>
            <a:avLst/>
            <a:gdLst/>
            <a:ahLst/>
            <a:cxnLst/>
            <a:rect l="l" t="t" r="r" b="b"/>
            <a:pathLst>
              <a:path w="0" h="125094">
                <a:moveTo>
                  <a:pt x="0" y="0"/>
                </a:moveTo>
                <a:lnTo>
                  <a:pt x="0" y="124695"/>
                </a:lnTo>
              </a:path>
            </a:pathLst>
          </a:custGeom>
          <a:ln w="98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2109392" y="3621246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2109392" y="4480741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3067389" y="3744031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2827890" y="2759841"/>
            <a:ext cx="921385" cy="184785"/>
          </a:xfrm>
          <a:custGeom>
            <a:avLst/>
            <a:gdLst/>
            <a:ahLst/>
            <a:cxnLst/>
            <a:rect l="l" t="t" r="r" b="b"/>
            <a:pathLst>
              <a:path w="92138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92138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92138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  <a:path w="921385" h="184785">
                <a:moveTo>
                  <a:pt x="478998" y="184177"/>
                </a:moveTo>
                <a:lnTo>
                  <a:pt x="921150" y="184177"/>
                </a:lnTo>
                <a:lnTo>
                  <a:pt x="921150" y="92088"/>
                </a:lnTo>
                <a:lnTo>
                  <a:pt x="478998" y="92088"/>
                </a:lnTo>
                <a:lnTo>
                  <a:pt x="478998" y="184177"/>
                </a:lnTo>
                <a:close/>
              </a:path>
              <a:path w="921385" h="184785">
                <a:moveTo>
                  <a:pt x="478998" y="92088"/>
                </a:moveTo>
                <a:lnTo>
                  <a:pt x="700074" y="92088"/>
                </a:lnTo>
                <a:lnTo>
                  <a:pt x="700074" y="0"/>
                </a:lnTo>
                <a:lnTo>
                  <a:pt x="478998" y="0"/>
                </a:lnTo>
                <a:lnTo>
                  <a:pt x="478998" y="92088"/>
                </a:lnTo>
                <a:close/>
              </a:path>
              <a:path w="921385" h="184785">
                <a:moveTo>
                  <a:pt x="700074" y="92088"/>
                </a:moveTo>
                <a:lnTo>
                  <a:pt x="921150" y="92088"/>
                </a:lnTo>
                <a:lnTo>
                  <a:pt x="921150" y="0"/>
                </a:lnTo>
                <a:lnTo>
                  <a:pt x="700074" y="0"/>
                </a:lnTo>
                <a:lnTo>
                  <a:pt x="700074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2109392" y="2759841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3656925" y="4020298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3656925" y="3805424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3656925" y="3590550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3656925" y="3375676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3656925" y="3160802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696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3546387" y="3191499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3546387" y="3406372"/>
            <a:ext cx="442595" cy="614045"/>
          </a:xfrm>
          <a:custGeom>
            <a:avLst/>
            <a:gdLst/>
            <a:ahLst/>
            <a:cxnLst/>
            <a:rect l="l" t="t" r="r" b="b"/>
            <a:pathLst>
              <a:path w="442595" h="614045">
                <a:moveTo>
                  <a:pt x="0" y="613925"/>
                </a:moveTo>
                <a:lnTo>
                  <a:pt x="442152" y="613925"/>
                </a:lnTo>
                <a:lnTo>
                  <a:pt x="442152" y="521836"/>
                </a:lnTo>
                <a:lnTo>
                  <a:pt x="0" y="521836"/>
                </a:lnTo>
                <a:lnTo>
                  <a:pt x="0" y="613925"/>
                </a:lnTo>
                <a:close/>
              </a:path>
              <a:path w="442595" h="614045">
                <a:moveTo>
                  <a:pt x="0" y="521836"/>
                </a:moveTo>
                <a:lnTo>
                  <a:pt x="221076" y="521836"/>
                </a:lnTo>
                <a:lnTo>
                  <a:pt x="221076" y="429747"/>
                </a:lnTo>
                <a:lnTo>
                  <a:pt x="0" y="429747"/>
                </a:lnTo>
                <a:lnTo>
                  <a:pt x="0" y="521836"/>
                </a:lnTo>
                <a:close/>
              </a:path>
              <a:path w="442595" h="614045">
                <a:moveTo>
                  <a:pt x="221076" y="521836"/>
                </a:moveTo>
                <a:lnTo>
                  <a:pt x="442152" y="521836"/>
                </a:lnTo>
                <a:lnTo>
                  <a:pt x="442152" y="429747"/>
                </a:lnTo>
                <a:lnTo>
                  <a:pt x="221076" y="429747"/>
                </a:lnTo>
                <a:lnTo>
                  <a:pt x="221076" y="521836"/>
                </a:lnTo>
                <a:close/>
              </a:path>
              <a:path w="442595" h="614045">
                <a:moveTo>
                  <a:pt x="0" y="399051"/>
                </a:moveTo>
                <a:lnTo>
                  <a:pt x="442152" y="399051"/>
                </a:lnTo>
                <a:lnTo>
                  <a:pt x="442152" y="306962"/>
                </a:lnTo>
                <a:lnTo>
                  <a:pt x="0" y="306962"/>
                </a:lnTo>
                <a:lnTo>
                  <a:pt x="0" y="399051"/>
                </a:lnTo>
                <a:close/>
              </a:path>
              <a:path w="442595" h="614045">
                <a:moveTo>
                  <a:pt x="0" y="306962"/>
                </a:moveTo>
                <a:lnTo>
                  <a:pt x="221076" y="306962"/>
                </a:lnTo>
                <a:lnTo>
                  <a:pt x="221076" y="214873"/>
                </a:lnTo>
                <a:lnTo>
                  <a:pt x="0" y="214873"/>
                </a:lnTo>
                <a:lnTo>
                  <a:pt x="0" y="306962"/>
                </a:lnTo>
                <a:close/>
              </a:path>
              <a:path w="442595" h="614045">
                <a:moveTo>
                  <a:pt x="221076" y="306962"/>
                </a:moveTo>
                <a:lnTo>
                  <a:pt x="442152" y="306962"/>
                </a:lnTo>
                <a:lnTo>
                  <a:pt x="442152" y="214873"/>
                </a:lnTo>
                <a:lnTo>
                  <a:pt x="221076" y="214873"/>
                </a:lnTo>
                <a:lnTo>
                  <a:pt x="221076" y="306962"/>
                </a:lnTo>
                <a:close/>
              </a:path>
              <a:path w="442595" h="61404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61404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61404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2109392" y="3191499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3067389" y="3406372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2109392" y="4050994"/>
            <a:ext cx="921385" cy="184785"/>
          </a:xfrm>
          <a:custGeom>
            <a:avLst/>
            <a:gdLst/>
            <a:ahLst/>
            <a:cxnLst/>
            <a:rect l="l" t="t" r="r" b="b"/>
            <a:pathLst>
              <a:path w="92138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92138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92138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  <a:path w="921385" h="184785">
                <a:moveTo>
                  <a:pt x="478998" y="184177"/>
                </a:moveTo>
                <a:lnTo>
                  <a:pt x="921150" y="184177"/>
                </a:lnTo>
                <a:lnTo>
                  <a:pt x="921150" y="92088"/>
                </a:lnTo>
                <a:lnTo>
                  <a:pt x="478998" y="92088"/>
                </a:lnTo>
                <a:lnTo>
                  <a:pt x="478998" y="184177"/>
                </a:lnTo>
                <a:close/>
              </a:path>
              <a:path w="921385" h="184785">
                <a:moveTo>
                  <a:pt x="478998" y="92088"/>
                </a:moveTo>
                <a:lnTo>
                  <a:pt x="700074" y="92088"/>
                </a:lnTo>
                <a:lnTo>
                  <a:pt x="700074" y="0"/>
                </a:lnTo>
                <a:lnTo>
                  <a:pt x="478998" y="0"/>
                </a:lnTo>
                <a:lnTo>
                  <a:pt x="478998" y="92088"/>
                </a:lnTo>
                <a:close/>
              </a:path>
              <a:path w="921385" h="184785">
                <a:moveTo>
                  <a:pt x="700074" y="92088"/>
                </a:moveTo>
                <a:lnTo>
                  <a:pt x="921150" y="92088"/>
                </a:lnTo>
                <a:lnTo>
                  <a:pt x="921150" y="0"/>
                </a:lnTo>
                <a:lnTo>
                  <a:pt x="700074" y="0"/>
                </a:lnTo>
                <a:lnTo>
                  <a:pt x="700074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1409318" y="2777099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0"/>
                </a:moveTo>
                <a:lnTo>
                  <a:pt x="0" y="66508"/>
                </a:lnTo>
              </a:path>
            </a:pathLst>
          </a:custGeom>
          <a:ln w="33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3543833" y="2974071"/>
            <a:ext cx="447675" cy="189230"/>
            <a:chOff x="3543833" y="2974071"/>
            <a:chExt cx="447675" cy="189230"/>
          </a:xfrm>
        </p:grpSpPr>
        <p:sp>
          <p:nvSpPr>
            <p:cNvPr id="65" name="object 65" descr=""/>
            <p:cNvSpPr/>
            <p:nvPr/>
          </p:nvSpPr>
          <p:spPr>
            <a:xfrm>
              <a:off x="3546387" y="3068714"/>
              <a:ext cx="442595" cy="92710"/>
            </a:xfrm>
            <a:custGeom>
              <a:avLst/>
              <a:gdLst/>
              <a:ahLst/>
              <a:cxnLst/>
              <a:rect l="l" t="t" r="r" b="b"/>
              <a:pathLst>
                <a:path w="442595" h="92710">
                  <a:moveTo>
                    <a:pt x="442152" y="0"/>
                  </a:moveTo>
                  <a:lnTo>
                    <a:pt x="0" y="0"/>
                  </a:lnTo>
                  <a:lnTo>
                    <a:pt x="0" y="92088"/>
                  </a:lnTo>
                  <a:lnTo>
                    <a:pt x="442152" y="92088"/>
                  </a:lnTo>
                  <a:lnTo>
                    <a:pt x="4421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3546387" y="3068714"/>
              <a:ext cx="442595" cy="92710"/>
            </a:xfrm>
            <a:custGeom>
              <a:avLst/>
              <a:gdLst/>
              <a:ahLst/>
              <a:cxnLst/>
              <a:rect l="l" t="t" r="r" b="b"/>
              <a:pathLst>
                <a:path w="442595" h="92710">
                  <a:moveTo>
                    <a:pt x="0" y="92088"/>
                  </a:moveTo>
                  <a:lnTo>
                    <a:pt x="442152" y="92088"/>
                  </a:lnTo>
                  <a:lnTo>
                    <a:pt x="442152" y="0"/>
                  </a:lnTo>
                  <a:lnTo>
                    <a:pt x="0" y="0"/>
                  </a:lnTo>
                  <a:lnTo>
                    <a:pt x="0" y="92088"/>
                  </a:lnTo>
                  <a:close/>
                </a:path>
              </a:pathLst>
            </a:custGeom>
            <a:ln w="49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3833" y="2974071"/>
              <a:ext cx="447260" cy="97196"/>
            </a:xfrm>
            <a:prstGeom prst="rect">
              <a:avLst/>
            </a:prstGeom>
          </p:spPr>
        </p:pic>
      </p:grpSp>
      <p:sp>
        <p:nvSpPr>
          <p:cNvPr id="68" name="object 68" descr=""/>
          <p:cNvSpPr/>
          <p:nvPr/>
        </p:nvSpPr>
        <p:spPr>
          <a:xfrm>
            <a:off x="3822732" y="2851930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692" y="0"/>
                </a:lnTo>
              </a:path>
            </a:pathLst>
          </a:custGeom>
          <a:ln w="278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3251619" y="4143083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692" y="0"/>
                </a:lnTo>
              </a:path>
            </a:pathLst>
          </a:custGeom>
          <a:ln w="2783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1372472" y="4388018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 h="0">
                <a:moveTo>
                  <a:pt x="0" y="0"/>
                </a:moveTo>
                <a:lnTo>
                  <a:pt x="79833" y="0"/>
                </a:lnTo>
              </a:path>
            </a:pathLst>
          </a:custGeom>
          <a:ln w="278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2588391" y="3191499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1704086" y="3605898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4">
                <a:moveTo>
                  <a:pt x="0" y="0"/>
                </a:moveTo>
                <a:lnTo>
                  <a:pt x="0" y="230221"/>
                </a:lnTo>
              </a:path>
            </a:pathLst>
          </a:custGeom>
          <a:ln w="33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1335626" y="2516181"/>
            <a:ext cx="147955" cy="123189"/>
          </a:xfrm>
          <a:custGeom>
            <a:avLst/>
            <a:gdLst/>
            <a:ahLst/>
            <a:cxnLst/>
            <a:rect l="l" t="t" r="r" b="b"/>
            <a:pathLst>
              <a:path w="147955" h="123189">
                <a:moveTo>
                  <a:pt x="0" y="122785"/>
                </a:moveTo>
                <a:lnTo>
                  <a:pt x="147384" y="122785"/>
                </a:lnTo>
                <a:lnTo>
                  <a:pt x="147384" y="0"/>
                </a:lnTo>
                <a:lnTo>
                  <a:pt x="0" y="0"/>
                </a:lnTo>
                <a:lnTo>
                  <a:pt x="0" y="122785"/>
                </a:lnTo>
                <a:close/>
              </a:path>
            </a:pathLst>
          </a:custGeom>
          <a:ln w="88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1814624" y="2393396"/>
            <a:ext cx="295275" cy="0"/>
          </a:xfrm>
          <a:custGeom>
            <a:avLst/>
            <a:gdLst/>
            <a:ahLst/>
            <a:cxnLst/>
            <a:rect l="l" t="t" r="r" b="b"/>
            <a:pathLst>
              <a:path w="295275" h="0">
                <a:moveTo>
                  <a:pt x="0" y="0"/>
                </a:moveTo>
                <a:lnTo>
                  <a:pt x="294768" y="0"/>
                </a:lnTo>
              </a:path>
            </a:pathLst>
          </a:custGeom>
          <a:ln w="8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5" name="object 7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6412" y="1439258"/>
            <a:ext cx="447260" cy="97196"/>
          </a:xfrm>
          <a:prstGeom prst="rect">
            <a:avLst/>
          </a:prstGeom>
        </p:spPr>
      </p:pic>
      <p:sp>
        <p:nvSpPr>
          <p:cNvPr id="76" name="object 76" descr=""/>
          <p:cNvSpPr/>
          <p:nvPr/>
        </p:nvSpPr>
        <p:spPr>
          <a:xfrm>
            <a:off x="1261934" y="1595293"/>
            <a:ext cx="295275" cy="368935"/>
          </a:xfrm>
          <a:custGeom>
            <a:avLst/>
            <a:gdLst/>
            <a:ahLst/>
            <a:cxnLst/>
            <a:rect l="l" t="t" r="r" b="b"/>
            <a:pathLst>
              <a:path w="295275" h="368935">
                <a:moveTo>
                  <a:pt x="294768" y="122785"/>
                </a:moveTo>
                <a:lnTo>
                  <a:pt x="287261" y="83978"/>
                </a:lnTo>
                <a:lnTo>
                  <a:pt x="266352" y="50273"/>
                </a:lnTo>
                <a:lnTo>
                  <a:pt x="234458" y="23692"/>
                </a:lnTo>
                <a:lnTo>
                  <a:pt x="193996" y="6260"/>
                </a:lnTo>
                <a:lnTo>
                  <a:pt x="147384" y="0"/>
                </a:lnTo>
                <a:lnTo>
                  <a:pt x="100802" y="6260"/>
                </a:lnTo>
                <a:lnTo>
                  <a:pt x="60344" y="23692"/>
                </a:lnTo>
                <a:lnTo>
                  <a:pt x="28439" y="50273"/>
                </a:lnTo>
                <a:lnTo>
                  <a:pt x="7514" y="83978"/>
                </a:lnTo>
                <a:lnTo>
                  <a:pt x="0" y="122785"/>
                </a:lnTo>
                <a:lnTo>
                  <a:pt x="7514" y="161591"/>
                </a:lnTo>
                <a:lnTo>
                  <a:pt x="28439" y="195296"/>
                </a:lnTo>
                <a:lnTo>
                  <a:pt x="60344" y="221877"/>
                </a:lnTo>
                <a:lnTo>
                  <a:pt x="100802" y="239309"/>
                </a:lnTo>
                <a:lnTo>
                  <a:pt x="147384" y="245570"/>
                </a:lnTo>
                <a:lnTo>
                  <a:pt x="193996" y="239309"/>
                </a:lnTo>
                <a:lnTo>
                  <a:pt x="234458" y="221877"/>
                </a:lnTo>
                <a:lnTo>
                  <a:pt x="266352" y="195296"/>
                </a:lnTo>
                <a:lnTo>
                  <a:pt x="287261" y="161591"/>
                </a:lnTo>
                <a:lnTo>
                  <a:pt x="294768" y="122785"/>
                </a:lnTo>
                <a:close/>
              </a:path>
              <a:path w="295275" h="368935">
                <a:moveTo>
                  <a:pt x="294768" y="245570"/>
                </a:moveTo>
                <a:lnTo>
                  <a:pt x="287261" y="206763"/>
                </a:lnTo>
                <a:lnTo>
                  <a:pt x="266352" y="173058"/>
                </a:lnTo>
                <a:lnTo>
                  <a:pt x="234458" y="146477"/>
                </a:lnTo>
                <a:lnTo>
                  <a:pt x="193996" y="129045"/>
                </a:lnTo>
                <a:lnTo>
                  <a:pt x="147384" y="122785"/>
                </a:lnTo>
                <a:lnTo>
                  <a:pt x="100802" y="129045"/>
                </a:lnTo>
                <a:lnTo>
                  <a:pt x="60344" y="146477"/>
                </a:lnTo>
                <a:lnTo>
                  <a:pt x="28439" y="173058"/>
                </a:lnTo>
                <a:lnTo>
                  <a:pt x="7514" y="206763"/>
                </a:lnTo>
                <a:lnTo>
                  <a:pt x="0" y="245570"/>
                </a:lnTo>
                <a:lnTo>
                  <a:pt x="7514" y="284376"/>
                </a:lnTo>
                <a:lnTo>
                  <a:pt x="28439" y="318081"/>
                </a:lnTo>
                <a:lnTo>
                  <a:pt x="60344" y="344662"/>
                </a:lnTo>
                <a:lnTo>
                  <a:pt x="100802" y="362094"/>
                </a:lnTo>
                <a:lnTo>
                  <a:pt x="147384" y="368355"/>
                </a:lnTo>
                <a:lnTo>
                  <a:pt x="193996" y="362094"/>
                </a:lnTo>
                <a:lnTo>
                  <a:pt x="234458" y="344662"/>
                </a:lnTo>
                <a:lnTo>
                  <a:pt x="266352" y="318081"/>
                </a:lnTo>
                <a:lnTo>
                  <a:pt x="287261" y="284376"/>
                </a:lnTo>
                <a:lnTo>
                  <a:pt x="294768" y="245570"/>
                </a:lnTo>
                <a:close/>
              </a:path>
            </a:pathLst>
          </a:custGeom>
          <a:ln w="16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303979" y="2026337"/>
            <a:ext cx="1105535" cy="0"/>
          </a:xfrm>
          <a:custGeom>
            <a:avLst/>
            <a:gdLst/>
            <a:ahLst/>
            <a:cxnLst/>
            <a:rect l="l" t="t" r="r" b="b"/>
            <a:pathLst>
              <a:path w="1105535" h="0">
                <a:moveTo>
                  <a:pt x="1105339" y="0"/>
                </a:moveTo>
                <a:lnTo>
                  <a:pt x="0" y="0"/>
                </a:lnTo>
              </a:path>
            </a:pathLst>
          </a:custGeom>
          <a:ln w="147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1409318" y="1664394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 h="0">
                <a:moveTo>
                  <a:pt x="0" y="0"/>
                </a:moveTo>
                <a:lnTo>
                  <a:pt x="442152" y="0"/>
                </a:lnTo>
              </a:path>
            </a:pathLst>
          </a:custGeom>
          <a:ln w="147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1851470" y="1603002"/>
            <a:ext cx="147955" cy="123189"/>
          </a:xfrm>
          <a:custGeom>
            <a:avLst/>
            <a:gdLst/>
            <a:ahLst/>
            <a:cxnLst/>
            <a:rect l="l" t="t" r="r" b="b"/>
            <a:pathLst>
              <a:path w="147955" h="123189">
                <a:moveTo>
                  <a:pt x="147384" y="81856"/>
                </a:moveTo>
                <a:lnTo>
                  <a:pt x="147384" y="40928"/>
                </a:lnTo>
              </a:path>
              <a:path w="147955" h="123189">
                <a:moveTo>
                  <a:pt x="122820" y="102320"/>
                </a:moveTo>
                <a:lnTo>
                  <a:pt x="122820" y="20464"/>
                </a:lnTo>
              </a:path>
              <a:path w="147955" h="123189">
                <a:moveTo>
                  <a:pt x="98256" y="122785"/>
                </a:moveTo>
                <a:lnTo>
                  <a:pt x="98256" y="0"/>
                </a:lnTo>
              </a:path>
              <a:path w="147955" h="123189">
                <a:moveTo>
                  <a:pt x="0" y="61392"/>
                </a:moveTo>
                <a:lnTo>
                  <a:pt x="98256" y="61392"/>
                </a:lnTo>
              </a:path>
            </a:pathLst>
          </a:custGeom>
          <a:ln w="16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1638746" y="1640437"/>
            <a:ext cx="57150" cy="48260"/>
            <a:chOff x="1638746" y="1640437"/>
            <a:chExt cx="57150" cy="48260"/>
          </a:xfrm>
        </p:grpSpPr>
        <p:sp>
          <p:nvSpPr>
            <p:cNvPr id="81" name="object 81" descr=""/>
            <p:cNvSpPr/>
            <p:nvPr/>
          </p:nvSpPr>
          <p:spPr>
            <a:xfrm>
              <a:off x="1639647" y="1641338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27593" y="0"/>
                  </a:moveTo>
                  <a:lnTo>
                    <a:pt x="16857" y="1808"/>
                  </a:lnTo>
                  <a:lnTo>
                    <a:pt x="8085" y="6744"/>
                  </a:lnTo>
                  <a:lnTo>
                    <a:pt x="2169" y="14072"/>
                  </a:lnTo>
                  <a:lnTo>
                    <a:pt x="0" y="23056"/>
                  </a:lnTo>
                  <a:lnTo>
                    <a:pt x="2169" y="32000"/>
                  </a:lnTo>
                  <a:lnTo>
                    <a:pt x="8085" y="39308"/>
                  </a:lnTo>
                  <a:lnTo>
                    <a:pt x="16857" y="44236"/>
                  </a:lnTo>
                  <a:lnTo>
                    <a:pt x="27593" y="46044"/>
                  </a:lnTo>
                  <a:lnTo>
                    <a:pt x="38377" y="44236"/>
                  </a:lnTo>
                  <a:lnTo>
                    <a:pt x="47173" y="39308"/>
                  </a:lnTo>
                  <a:lnTo>
                    <a:pt x="53097" y="32000"/>
                  </a:lnTo>
                  <a:lnTo>
                    <a:pt x="55269" y="23056"/>
                  </a:lnTo>
                  <a:lnTo>
                    <a:pt x="53097" y="14072"/>
                  </a:lnTo>
                  <a:lnTo>
                    <a:pt x="47173" y="6744"/>
                  </a:lnTo>
                  <a:lnTo>
                    <a:pt x="38377" y="1808"/>
                  </a:lnTo>
                  <a:lnTo>
                    <a:pt x="27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639647" y="1641338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55269" y="23056"/>
                  </a:moveTo>
                  <a:lnTo>
                    <a:pt x="53097" y="14072"/>
                  </a:lnTo>
                  <a:lnTo>
                    <a:pt x="47173" y="6744"/>
                  </a:lnTo>
                  <a:lnTo>
                    <a:pt x="38377" y="1808"/>
                  </a:lnTo>
                  <a:lnTo>
                    <a:pt x="27593" y="0"/>
                  </a:lnTo>
                  <a:lnTo>
                    <a:pt x="16857" y="1808"/>
                  </a:lnTo>
                  <a:lnTo>
                    <a:pt x="8085" y="6744"/>
                  </a:lnTo>
                  <a:lnTo>
                    <a:pt x="2169" y="14072"/>
                  </a:lnTo>
                  <a:lnTo>
                    <a:pt x="0" y="23056"/>
                  </a:lnTo>
                  <a:lnTo>
                    <a:pt x="2169" y="32000"/>
                  </a:lnTo>
                  <a:lnTo>
                    <a:pt x="8085" y="39308"/>
                  </a:lnTo>
                  <a:lnTo>
                    <a:pt x="16857" y="44236"/>
                  </a:lnTo>
                  <a:lnTo>
                    <a:pt x="27593" y="46044"/>
                  </a:lnTo>
                  <a:lnTo>
                    <a:pt x="38377" y="44236"/>
                  </a:lnTo>
                  <a:lnTo>
                    <a:pt x="47173" y="39308"/>
                  </a:lnTo>
                  <a:lnTo>
                    <a:pt x="53097" y="32000"/>
                  </a:lnTo>
                  <a:lnTo>
                    <a:pt x="55269" y="230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 descr=""/>
          <p:cNvGrpSpPr/>
          <p:nvPr/>
        </p:nvGrpSpPr>
        <p:grpSpPr>
          <a:xfrm>
            <a:off x="1786130" y="1533901"/>
            <a:ext cx="57150" cy="154940"/>
            <a:chOff x="1786130" y="1533901"/>
            <a:chExt cx="57150" cy="154940"/>
          </a:xfrm>
        </p:grpSpPr>
        <p:sp>
          <p:nvSpPr>
            <p:cNvPr id="84" name="object 84" descr=""/>
            <p:cNvSpPr/>
            <p:nvPr/>
          </p:nvSpPr>
          <p:spPr>
            <a:xfrm>
              <a:off x="1787031" y="1641338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27593" y="0"/>
                  </a:moveTo>
                  <a:lnTo>
                    <a:pt x="16857" y="1808"/>
                  </a:lnTo>
                  <a:lnTo>
                    <a:pt x="8085" y="6744"/>
                  </a:lnTo>
                  <a:lnTo>
                    <a:pt x="2169" y="14072"/>
                  </a:lnTo>
                  <a:lnTo>
                    <a:pt x="0" y="23056"/>
                  </a:lnTo>
                  <a:lnTo>
                    <a:pt x="2169" y="32000"/>
                  </a:lnTo>
                  <a:lnTo>
                    <a:pt x="8085" y="39308"/>
                  </a:lnTo>
                  <a:lnTo>
                    <a:pt x="16857" y="44236"/>
                  </a:lnTo>
                  <a:lnTo>
                    <a:pt x="27593" y="46044"/>
                  </a:lnTo>
                  <a:lnTo>
                    <a:pt x="38377" y="44236"/>
                  </a:lnTo>
                  <a:lnTo>
                    <a:pt x="47173" y="39308"/>
                  </a:lnTo>
                  <a:lnTo>
                    <a:pt x="53097" y="32000"/>
                  </a:lnTo>
                  <a:lnTo>
                    <a:pt x="55269" y="23056"/>
                  </a:lnTo>
                  <a:lnTo>
                    <a:pt x="53097" y="14072"/>
                  </a:lnTo>
                  <a:lnTo>
                    <a:pt x="47173" y="6744"/>
                  </a:lnTo>
                  <a:lnTo>
                    <a:pt x="38377" y="1808"/>
                  </a:lnTo>
                  <a:lnTo>
                    <a:pt x="27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787031" y="1641338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55269" y="23056"/>
                  </a:moveTo>
                  <a:lnTo>
                    <a:pt x="53097" y="14072"/>
                  </a:lnTo>
                  <a:lnTo>
                    <a:pt x="47173" y="6744"/>
                  </a:lnTo>
                  <a:lnTo>
                    <a:pt x="38377" y="1808"/>
                  </a:lnTo>
                  <a:lnTo>
                    <a:pt x="27593" y="0"/>
                  </a:lnTo>
                  <a:lnTo>
                    <a:pt x="16857" y="1808"/>
                  </a:lnTo>
                  <a:lnTo>
                    <a:pt x="8085" y="6744"/>
                  </a:lnTo>
                  <a:lnTo>
                    <a:pt x="2169" y="14072"/>
                  </a:lnTo>
                  <a:lnTo>
                    <a:pt x="0" y="23056"/>
                  </a:lnTo>
                  <a:lnTo>
                    <a:pt x="2169" y="32000"/>
                  </a:lnTo>
                  <a:lnTo>
                    <a:pt x="8085" y="39308"/>
                  </a:lnTo>
                  <a:lnTo>
                    <a:pt x="16857" y="44236"/>
                  </a:lnTo>
                  <a:lnTo>
                    <a:pt x="27593" y="46044"/>
                  </a:lnTo>
                  <a:lnTo>
                    <a:pt x="38377" y="44236"/>
                  </a:lnTo>
                  <a:lnTo>
                    <a:pt x="47173" y="39308"/>
                  </a:lnTo>
                  <a:lnTo>
                    <a:pt x="53097" y="32000"/>
                  </a:lnTo>
                  <a:lnTo>
                    <a:pt x="55269" y="230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814625" y="1533901"/>
              <a:ext cx="0" cy="107950"/>
            </a:xfrm>
            <a:custGeom>
              <a:avLst/>
              <a:gdLst/>
              <a:ahLst/>
              <a:cxnLst/>
              <a:rect l="l" t="t" r="r" b="b"/>
              <a:pathLst>
                <a:path w="0" h="107950">
                  <a:moveTo>
                    <a:pt x="0" y="107436"/>
                  </a:moveTo>
                  <a:lnTo>
                    <a:pt x="0" y="0"/>
                  </a:lnTo>
                </a:path>
              </a:pathLst>
            </a:custGeom>
            <a:ln w="9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1409318" y="2365292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0"/>
                </a:moveTo>
                <a:lnTo>
                  <a:pt x="0" y="58800"/>
                </a:lnTo>
              </a:path>
            </a:pathLst>
          </a:custGeom>
          <a:ln w="33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1814624" y="1513437"/>
            <a:ext cx="1231900" cy="41275"/>
            <a:chOff x="1814624" y="1513437"/>
            <a:chExt cx="1231900" cy="41275"/>
          </a:xfrm>
        </p:grpSpPr>
        <p:sp>
          <p:nvSpPr>
            <p:cNvPr id="89" name="object 89" descr=""/>
            <p:cNvSpPr/>
            <p:nvPr/>
          </p:nvSpPr>
          <p:spPr>
            <a:xfrm>
              <a:off x="1814624" y="1533901"/>
              <a:ext cx="1163955" cy="0"/>
            </a:xfrm>
            <a:custGeom>
              <a:avLst/>
              <a:gdLst/>
              <a:ahLst/>
              <a:cxnLst/>
              <a:rect l="l" t="t" r="r" b="b"/>
              <a:pathLst>
                <a:path w="1163955" h="0">
                  <a:moveTo>
                    <a:pt x="0" y="0"/>
                  </a:moveTo>
                  <a:lnTo>
                    <a:pt x="1163760" y="0"/>
                  </a:lnTo>
                </a:path>
              </a:pathLst>
            </a:custGeom>
            <a:ln w="81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2972244" y="1513437"/>
              <a:ext cx="74295" cy="41275"/>
            </a:xfrm>
            <a:custGeom>
              <a:avLst/>
              <a:gdLst/>
              <a:ahLst/>
              <a:cxnLst/>
              <a:rect l="l" t="t" r="r" b="b"/>
              <a:pathLst>
                <a:path w="74294" h="41275">
                  <a:moveTo>
                    <a:pt x="0" y="0"/>
                  </a:moveTo>
                  <a:lnTo>
                    <a:pt x="0" y="40928"/>
                  </a:lnTo>
                  <a:lnTo>
                    <a:pt x="73692" y="204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 descr=""/>
          <p:cNvSpPr/>
          <p:nvPr/>
        </p:nvSpPr>
        <p:spPr>
          <a:xfrm>
            <a:off x="1409318" y="1226938"/>
            <a:ext cx="0" cy="368935"/>
          </a:xfrm>
          <a:custGeom>
            <a:avLst/>
            <a:gdLst/>
            <a:ahLst/>
            <a:cxnLst/>
            <a:rect l="l" t="t" r="r" b="b"/>
            <a:pathLst>
              <a:path w="0" h="368934">
                <a:moveTo>
                  <a:pt x="0" y="0"/>
                </a:moveTo>
                <a:lnTo>
                  <a:pt x="0" y="368355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2" name="object 92" descr=""/>
          <p:cNvGrpSpPr/>
          <p:nvPr/>
        </p:nvGrpSpPr>
        <p:grpSpPr>
          <a:xfrm>
            <a:off x="1329884" y="981368"/>
            <a:ext cx="161925" cy="254000"/>
            <a:chOff x="1329884" y="981368"/>
            <a:chExt cx="161925" cy="254000"/>
          </a:xfrm>
        </p:grpSpPr>
        <p:sp>
          <p:nvSpPr>
            <p:cNvPr id="93" name="object 93" descr=""/>
            <p:cNvSpPr/>
            <p:nvPr/>
          </p:nvSpPr>
          <p:spPr>
            <a:xfrm>
              <a:off x="1409318" y="981368"/>
              <a:ext cx="0" cy="123189"/>
            </a:xfrm>
            <a:custGeom>
              <a:avLst/>
              <a:gdLst/>
              <a:ahLst/>
              <a:cxnLst/>
              <a:rect l="l" t="t" r="r" b="b"/>
              <a:pathLst>
                <a:path w="0" h="123190">
                  <a:moveTo>
                    <a:pt x="0" y="0"/>
                  </a:moveTo>
                  <a:lnTo>
                    <a:pt x="0" y="122785"/>
                  </a:lnTo>
                </a:path>
              </a:pathLst>
            </a:custGeom>
            <a:ln w="17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338001" y="1104153"/>
              <a:ext cx="145415" cy="123189"/>
            </a:xfrm>
            <a:custGeom>
              <a:avLst/>
              <a:gdLst/>
              <a:ahLst/>
              <a:cxnLst/>
              <a:rect l="l" t="t" r="r" b="b"/>
              <a:pathLst>
                <a:path w="145415" h="123190">
                  <a:moveTo>
                    <a:pt x="0" y="122785"/>
                  </a:moveTo>
                  <a:lnTo>
                    <a:pt x="145083" y="122785"/>
                  </a:lnTo>
                  <a:lnTo>
                    <a:pt x="145083" y="0"/>
                  </a:lnTo>
                  <a:lnTo>
                    <a:pt x="0" y="0"/>
                  </a:lnTo>
                  <a:lnTo>
                    <a:pt x="0" y="122785"/>
                  </a:lnTo>
                  <a:close/>
                </a:path>
              </a:pathLst>
            </a:custGeom>
            <a:ln w="15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/>
          <p:nvPr/>
        </p:nvSpPr>
        <p:spPr>
          <a:xfrm>
            <a:off x="303979" y="2026337"/>
            <a:ext cx="0" cy="735965"/>
          </a:xfrm>
          <a:custGeom>
            <a:avLst/>
            <a:gdLst/>
            <a:ahLst/>
            <a:cxnLst/>
            <a:rect l="l" t="t" r="r" b="b"/>
            <a:pathLst>
              <a:path w="0" h="735964">
                <a:moveTo>
                  <a:pt x="0" y="0"/>
                </a:moveTo>
                <a:lnTo>
                  <a:pt x="0" y="735414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1380824" y="1295138"/>
            <a:ext cx="57150" cy="48260"/>
            <a:chOff x="1380824" y="1295138"/>
            <a:chExt cx="57150" cy="48260"/>
          </a:xfrm>
        </p:grpSpPr>
        <p:sp>
          <p:nvSpPr>
            <p:cNvPr id="97" name="object 97" descr=""/>
            <p:cNvSpPr/>
            <p:nvPr/>
          </p:nvSpPr>
          <p:spPr>
            <a:xfrm>
              <a:off x="1381725" y="1296039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27593" y="0"/>
                  </a:moveTo>
                  <a:lnTo>
                    <a:pt x="16857" y="1807"/>
                  </a:lnTo>
                  <a:lnTo>
                    <a:pt x="8085" y="6736"/>
                  </a:lnTo>
                  <a:lnTo>
                    <a:pt x="2169" y="14043"/>
                  </a:lnTo>
                  <a:lnTo>
                    <a:pt x="0" y="22988"/>
                  </a:lnTo>
                  <a:lnTo>
                    <a:pt x="2169" y="31943"/>
                  </a:lnTo>
                  <a:lnTo>
                    <a:pt x="8085" y="39274"/>
                  </a:lnTo>
                  <a:lnTo>
                    <a:pt x="16857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1381725" y="1296039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55269" y="22988"/>
                  </a:move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lnTo>
                    <a:pt x="16857" y="1807"/>
                  </a:lnTo>
                  <a:lnTo>
                    <a:pt x="8085" y="6736"/>
                  </a:lnTo>
                  <a:lnTo>
                    <a:pt x="2169" y="14043"/>
                  </a:lnTo>
                  <a:lnTo>
                    <a:pt x="0" y="22988"/>
                  </a:lnTo>
                  <a:lnTo>
                    <a:pt x="2169" y="31943"/>
                  </a:lnTo>
                  <a:lnTo>
                    <a:pt x="8085" y="39274"/>
                  </a:lnTo>
                  <a:lnTo>
                    <a:pt x="16857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/>
          <p:nvPr/>
        </p:nvSpPr>
        <p:spPr>
          <a:xfrm>
            <a:off x="1409318" y="1995641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0"/>
                </a:moveTo>
                <a:lnTo>
                  <a:pt x="0" y="58800"/>
                </a:lnTo>
              </a:path>
            </a:pathLst>
          </a:custGeom>
          <a:ln w="33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672439" y="2761751"/>
            <a:ext cx="295275" cy="368935"/>
          </a:xfrm>
          <a:custGeom>
            <a:avLst/>
            <a:gdLst/>
            <a:ahLst/>
            <a:cxnLst/>
            <a:rect l="l" t="t" r="r" b="b"/>
            <a:pathLst>
              <a:path w="295275" h="368935">
                <a:moveTo>
                  <a:pt x="294727" y="122785"/>
                </a:moveTo>
                <a:lnTo>
                  <a:pt x="287220" y="83978"/>
                </a:lnTo>
                <a:lnTo>
                  <a:pt x="266311" y="50273"/>
                </a:lnTo>
                <a:lnTo>
                  <a:pt x="234417" y="23692"/>
                </a:lnTo>
                <a:lnTo>
                  <a:pt x="193955" y="6260"/>
                </a:lnTo>
                <a:lnTo>
                  <a:pt x="147343" y="0"/>
                </a:lnTo>
                <a:lnTo>
                  <a:pt x="100778" y="6260"/>
                </a:lnTo>
                <a:lnTo>
                  <a:pt x="60332" y="23692"/>
                </a:lnTo>
                <a:lnTo>
                  <a:pt x="28434" y="50273"/>
                </a:lnTo>
                <a:lnTo>
                  <a:pt x="7513" y="83978"/>
                </a:lnTo>
                <a:lnTo>
                  <a:pt x="0" y="122785"/>
                </a:lnTo>
                <a:lnTo>
                  <a:pt x="7513" y="161591"/>
                </a:lnTo>
                <a:lnTo>
                  <a:pt x="28434" y="195296"/>
                </a:lnTo>
                <a:lnTo>
                  <a:pt x="60332" y="221877"/>
                </a:lnTo>
                <a:lnTo>
                  <a:pt x="100778" y="239309"/>
                </a:lnTo>
                <a:lnTo>
                  <a:pt x="147343" y="245570"/>
                </a:lnTo>
                <a:lnTo>
                  <a:pt x="193955" y="239309"/>
                </a:lnTo>
                <a:lnTo>
                  <a:pt x="234417" y="221877"/>
                </a:lnTo>
                <a:lnTo>
                  <a:pt x="266311" y="195296"/>
                </a:lnTo>
                <a:lnTo>
                  <a:pt x="287220" y="161591"/>
                </a:lnTo>
                <a:lnTo>
                  <a:pt x="294727" y="122785"/>
                </a:lnTo>
                <a:close/>
              </a:path>
              <a:path w="295275" h="368935">
                <a:moveTo>
                  <a:pt x="294727" y="245570"/>
                </a:moveTo>
                <a:lnTo>
                  <a:pt x="287220" y="206763"/>
                </a:lnTo>
                <a:lnTo>
                  <a:pt x="266311" y="173058"/>
                </a:lnTo>
                <a:lnTo>
                  <a:pt x="234417" y="146477"/>
                </a:lnTo>
                <a:lnTo>
                  <a:pt x="193955" y="129045"/>
                </a:lnTo>
                <a:lnTo>
                  <a:pt x="147343" y="122785"/>
                </a:lnTo>
                <a:lnTo>
                  <a:pt x="100778" y="129045"/>
                </a:lnTo>
                <a:lnTo>
                  <a:pt x="60332" y="146477"/>
                </a:lnTo>
                <a:lnTo>
                  <a:pt x="28434" y="173058"/>
                </a:lnTo>
                <a:lnTo>
                  <a:pt x="7513" y="206763"/>
                </a:lnTo>
                <a:lnTo>
                  <a:pt x="0" y="245570"/>
                </a:lnTo>
                <a:lnTo>
                  <a:pt x="7513" y="284376"/>
                </a:lnTo>
                <a:lnTo>
                  <a:pt x="28434" y="318081"/>
                </a:lnTo>
                <a:lnTo>
                  <a:pt x="60332" y="344662"/>
                </a:lnTo>
                <a:lnTo>
                  <a:pt x="100778" y="362094"/>
                </a:lnTo>
                <a:lnTo>
                  <a:pt x="147343" y="368355"/>
                </a:lnTo>
                <a:lnTo>
                  <a:pt x="193955" y="362094"/>
                </a:lnTo>
                <a:lnTo>
                  <a:pt x="234417" y="344662"/>
                </a:lnTo>
                <a:lnTo>
                  <a:pt x="266311" y="318081"/>
                </a:lnTo>
                <a:lnTo>
                  <a:pt x="287220" y="284376"/>
                </a:lnTo>
                <a:lnTo>
                  <a:pt x="294727" y="245570"/>
                </a:lnTo>
                <a:close/>
              </a:path>
            </a:pathLst>
          </a:custGeom>
          <a:ln w="16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156595" y="2761751"/>
            <a:ext cx="295275" cy="368935"/>
          </a:xfrm>
          <a:custGeom>
            <a:avLst/>
            <a:gdLst/>
            <a:ahLst/>
            <a:cxnLst/>
            <a:rect l="l" t="t" r="r" b="b"/>
            <a:pathLst>
              <a:path w="295275" h="368935">
                <a:moveTo>
                  <a:pt x="294768" y="122785"/>
                </a:moveTo>
                <a:lnTo>
                  <a:pt x="287254" y="83978"/>
                </a:lnTo>
                <a:lnTo>
                  <a:pt x="266331" y="50273"/>
                </a:lnTo>
                <a:lnTo>
                  <a:pt x="234426" y="23692"/>
                </a:lnTo>
                <a:lnTo>
                  <a:pt x="193968" y="6260"/>
                </a:lnTo>
                <a:lnTo>
                  <a:pt x="147384" y="0"/>
                </a:lnTo>
                <a:lnTo>
                  <a:pt x="100799" y="6260"/>
                </a:lnTo>
                <a:lnTo>
                  <a:pt x="60341" y="23692"/>
                </a:lnTo>
                <a:lnTo>
                  <a:pt x="28436" y="50273"/>
                </a:lnTo>
                <a:lnTo>
                  <a:pt x="7513" y="83978"/>
                </a:lnTo>
                <a:lnTo>
                  <a:pt x="0" y="122785"/>
                </a:lnTo>
                <a:lnTo>
                  <a:pt x="7513" y="161591"/>
                </a:lnTo>
                <a:lnTo>
                  <a:pt x="28436" y="195296"/>
                </a:lnTo>
                <a:lnTo>
                  <a:pt x="60341" y="221877"/>
                </a:lnTo>
                <a:lnTo>
                  <a:pt x="100799" y="239309"/>
                </a:lnTo>
                <a:lnTo>
                  <a:pt x="147384" y="245570"/>
                </a:lnTo>
                <a:lnTo>
                  <a:pt x="193968" y="239309"/>
                </a:lnTo>
                <a:lnTo>
                  <a:pt x="234426" y="221877"/>
                </a:lnTo>
                <a:lnTo>
                  <a:pt x="266331" y="195296"/>
                </a:lnTo>
                <a:lnTo>
                  <a:pt x="287254" y="161591"/>
                </a:lnTo>
                <a:lnTo>
                  <a:pt x="294768" y="122785"/>
                </a:lnTo>
                <a:close/>
              </a:path>
              <a:path w="295275" h="368935">
                <a:moveTo>
                  <a:pt x="294768" y="245570"/>
                </a:moveTo>
                <a:lnTo>
                  <a:pt x="287254" y="206763"/>
                </a:lnTo>
                <a:lnTo>
                  <a:pt x="266331" y="173058"/>
                </a:lnTo>
                <a:lnTo>
                  <a:pt x="234426" y="146477"/>
                </a:lnTo>
                <a:lnTo>
                  <a:pt x="193968" y="129045"/>
                </a:lnTo>
                <a:lnTo>
                  <a:pt x="147384" y="122785"/>
                </a:lnTo>
                <a:lnTo>
                  <a:pt x="100799" y="129045"/>
                </a:lnTo>
                <a:lnTo>
                  <a:pt x="60341" y="146477"/>
                </a:lnTo>
                <a:lnTo>
                  <a:pt x="28436" y="173058"/>
                </a:lnTo>
                <a:lnTo>
                  <a:pt x="7513" y="206763"/>
                </a:lnTo>
                <a:lnTo>
                  <a:pt x="0" y="245570"/>
                </a:lnTo>
                <a:lnTo>
                  <a:pt x="7513" y="284376"/>
                </a:lnTo>
                <a:lnTo>
                  <a:pt x="28436" y="318081"/>
                </a:lnTo>
                <a:lnTo>
                  <a:pt x="60341" y="344662"/>
                </a:lnTo>
                <a:lnTo>
                  <a:pt x="100799" y="362094"/>
                </a:lnTo>
                <a:lnTo>
                  <a:pt x="147384" y="368355"/>
                </a:lnTo>
                <a:lnTo>
                  <a:pt x="193968" y="362094"/>
                </a:lnTo>
                <a:lnTo>
                  <a:pt x="234426" y="344662"/>
                </a:lnTo>
                <a:lnTo>
                  <a:pt x="266331" y="318081"/>
                </a:lnTo>
                <a:lnTo>
                  <a:pt x="287254" y="284376"/>
                </a:lnTo>
                <a:lnTo>
                  <a:pt x="294768" y="245570"/>
                </a:lnTo>
                <a:close/>
              </a:path>
            </a:pathLst>
          </a:custGeom>
          <a:ln w="16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819782" y="2026337"/>
            <a:ext cx="0" cy="735965"/>
          </a:xfrm>
          <a:custGeom>
            <a:avLst/>
            <a:gdLst/>
            <a:ahLst/>
            <a:cxnLst/>
            <a:rect l="l" t="t" r="r" b="b"/>
            <a:pathLst>
              <a:path w="0" h="735964">
                <a:moveTo>
                  <a:pt x="0" y="0"/>
                </a:moveTo>
                <a:lnTo>
                  <a:pt x="0" y="735414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303979" y="3130106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0"/>
                </a:moveTo>
                <a:lnTo>
                  <a:pt x="0" y="61392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303979" y="3314284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392"/>
                </a:lnTo>
              </a:path>
            </a:pathLst>
          </a:custGeom>
          <a:ln w="176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156595" y="3375676"/>
            <a:ext cx="295275" cy="0"/>
          </a:xfrm>
          <a:custGeom>
            <a:avLst/>
            <a:gdLst/>
            <a:ahLst/>
            <a:cxnLst/>
            <a:rect l="l" t="t" r="r" b="b"/>
            <a:pathLst>
              <a:path w="295275" h="0">
                <a:moveTo>
                  <a:pt x="0" y="0"/>
                </a:moveTo>
                <a:lnTo>
                  <a:pt x="294768" y="0"/>
                </a:lnTo>
              </a:path>
            </a:pathLst>
          </a:custGeom>
          <a:ln w="147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525055" y="3130106"/>
            <a:ext cx="587375" cy="737235"/>
          </a:xfrm>
          <a:custGeom>
            <a:avLst/>
            <a:gdLst/>
            <a:ahLst/>
            <a:cxnLst/>
            <a:rect l="l" t="t" r="r" b="b"/>
            <a:pathLst>
              <a:path w="587375" h="737235">
                <a:moveTo>
                  <a:pt x="0" y="736710"/>
                </a:moveTo>
                <a:lnTo>
                  <a:pt x="587235" y="736710"/>
                </a:lnTo>
                <a:lnTo>
                  <a:pt x="587235" y="491140"/>
                </a:lnTo>
                <a:lnTo>
                  <a:pt x="0" y="491140"/>
                </a:lnTo>
                <a:lnTo>
                  <a:pt x="0" y="736710"/>
                </a:lnTo>
                <a:close/>
              </a:path>
              <a:path w="587375" h="737235">
                <a:moveTo>
                  <a:pt x="294727" y="0"/>
                </a:moveTo>
                <a:lnTo>
                  <a:pt x="293613" y="491140"/>
                </a:lnTo>
              </a:path>
            </a:pathLst>
          </a:custGeom>
          <a:ln w="16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/>
          <p:nvPr/>
        </p:nvSpPr>
        <p:spPr>
          <a:xfrm>
            <a:off x="230287" y="3191499"/>
            <a:ext cx="145415" cy="123189"/>
          </a:xfrm>
          <a:custGeom>
            <a:avLst/>
            <a:gdLst/>
            <a:ahLst/>
            <a:cxnLst/>
            <a:rect l="l" t="t" r="r" b="b"/>
            <a:pathLst>
              <a:path w="145415" h="123189">
                <a:moveTo>
                  <a:pt x="0" y="122785"/>
                </a:moveTo>
                <a:lnTo>
                  <a:pt x="145083" y="122785"/>
                </a:lnTo>
                <a:lnTo>
                  <a:pt x="145083" y="0"/>
                </a:lnTo>
                <a:lnTo>
                  <a:pt x="0" y="0"/>
                </a:lnTo>
                <a:lnTo>
                  <a:pt x="0" y="122785"/>
                </a:lnTo>
                <a:close/>
              </a:path>
            </a:pathLst>
          </a:custGeom>
          <a:ln w="1596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 descr=""/>
          <p:cNvSpPr/>
          <p:nvPr/>
        </p:nvSpPr>
        <p:spPr>
          <a:xfrm>
            <a:off x="598747" y="3651942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110538" y="0"/>
                </a:moveTo>
                <a:lnTo>
                  <a:pt x="331573" y="92088"/>
                </a:lnTo>
                <a:lnTo>
                  <a:pt x="110538" y="184177"/>
                </a:lnTo>
                <a:lnTo>
                  <a:pt x="110538" y="0"/>
                </a:lnTo>
                <a:close/>
              </a:path>
              <a:path w="442594" h="184785">
                <a:moveTo>
                  <a:pt x="0" y="92088"/>
                </a:moveTo>
                <a:lnTo>
                  <a:pt x="442111" y="92088"/>
                </a:lnTo>
              </a:path>
              <a:path w="442594" h="184785">
                <a:moveTo>
                  <a:pt x="331573" y="0"/>
                </a:moveTo>
                <a:lnTo>
                  <a:pt x="331573" y="184177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9" name="object 109" descr=""/>
          <p:cNvGrpSpPr/>
          <p:nvPr/>
        </p:nvGrpSpPr>
        <p:grpSpPr>
          <a:xfrm>
            <a:off x="275444" y="2492292"/>
            <a:ext cx="57150" cy="48260"/>
            <a:chOff x="275444" y="2492292"/>
            <a:chExt cx="57150" cy="48260"/>
          </a:xfrm>
        </p:grpSpPr>
        <p:sp>
          <p:nvSpPr>
            <p:cNvPr id="110" name="object 110" descr=""/>
            <p:cNvSpPr/>
            <p:nvPr/>
          </p:nvSpPr>
          <p:spPr>
            <a:xfrm>
              <a:off x="276345" y="2493193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79" h="46355">
                  <a:moveTo>
                    <a:pt x="27634" y="0"/>
                  </a:moveTo>
                  <a:lnTo>
                    <a:pt x="16877" y="1807"/>
                  </a:lnTo>
                  <a:lnTo>
                    <a:pt x="8093" y="6736"/>
                  </a:lnTo>
                  <a:lnTo>
                    <a:pt x="2171" y="14043"/>
                  </a:lnTo>
                  <a:lnTo>
                    <a:pt x="0" y="22988"/>
                  </a:lnTo>
                  <a:lnTo>
                    <a:pt x="2171" y="31943"/>
                  </a:lnTo>
                  <a:lnTo>
                    <a:pt x="8093" y="39274"/>
                  </a:lnTo>
                  <a:lnTo>
                    <a:pt x="16877" y="44226"/>
                  </a:lnTo>
                  <a:lnTo>
                    <a:pt x="27634" y="46044"/>
                  </a:lnTo>
                  <a:lnTo>
                    <a:pt x="38391" y="44226"/>
                  </a:lnTo>
                  <a:lnTo>
                    <a:pt x="47175" y="39274"/>
                  </a:lnTo>
                  <a:lnTo>
                    <a:pt x="53097" y="31943"/>
                  </a:lnTo>
                  <a:lnTo>
                    <a:pt x="55269" y="22988"/>
                  </a:lnTo>
                  <a:lnTo>
                    <a:pt x="53097" y="14043"/>
                  </a:lnTo>
                  <a:lnTo>
                    <a:pt x="47175" y="6736"/>
                  </a:lnTo>
                  <a:lnTo>
                    <a:pt x="38391" y="1807"/>
                  </a:lnTo>
                  <a:lnTo>
                    <a:pt x="276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276345" y="2493193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79" h="46355">
                  <a:moveTo>
                    <a:pt x="55269" y="22988"/>
                  </a:moveTo>
                  <a:lnTo>
                    <a:pt x="53097" y="14043"/>
                  </a:lnTo>
                  <a:lnTo>
                    <a:pt x="47175" y="6736"/>
                  </a:lnTo>
                  <a:lnTo>
                    <a:pt x="38391" y="1807"/>
                  </a:lnTo>
                  <a:lnTo>
                    <a:pt x="27634" y="0"/>
                  </a:lnTo>
                  <a:lnTo>
                    <a:pt x="16877" y="1807"/>
                  </a:lnTo>
                  <a:lnTo>
                    <a:pt x="8093" y="6736"/>
                  </a:lnTo>
                  <a:lnTo>
                    <a:pt x="2171" y="14043"/>
                  </a:lnTo>
                  <a:lnTo>
                    <a:pt x="0" y="22988"/>
                  </a:lnTo>
                  <a:lnTo>
                    <a:pt x="2171" y="31943"/>
                  </a:lnTo>
                  <a:lnTo>
                    <a:pt x="8093" y="39274"/>
                  </a:lnTo>
                  <a:lnTo>
                    <a:pt x="16877" y="44226"/>
                  </a:lnTo>
                  <a:lnTo>
                    <a:pt x="27634" y="46044"/>
                  </a:lnTo>
                  <a:lnTo>
                    <a:pt x="38391" y="44226"/>
                  </a:lnTo>
                  <a:lnTo>
                    <a:pt x="47175" y="39274"/>
                  </a:lnTo>
                  <a:lnTo>
                    <a:pt x="53097" y="31943"/>
                  </a:lnTo>
                  <a:lnTo>
                    <a:pt x="55269" y="229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 descr=""/>
          <p:cNvGrpSpPr/>
          <p:nvPr/>
        </p:nvGrpSpPr>
        <p:grpSpPr>
          <a:xfrm>
            <a:off x="791288" y="2492292"/>
            <a:ext cx="175895" cy="48260"/>
            <a:chOff x="791288" y="2492292"/>
            <a:chExt cx="175895" cy="48260"/>
          </a:xfrm>
        </p:grpSpPr>
        <p:sp>
          <p:nvSpPr>
            <p:cNvPr id="113" name="object 113" descr=""/>
            <p:cNvSpPr/>
            <p:nvPr/>
          </p:nvSpPr>
          <p:spPr>
            <a:xfrm>
              <a:off x="792189" y="2493193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27593" y="0"/>
                  </a:moveTo>
                  <a:lnTo>
                    <a:pt x="16860" y="1807"/>
                  </a:lnTo>
                  <a:lnTo>
                    <a:pt x="8088" y="6736"/>
                  </a:lnTo>
                  <a:lnTo>
                    <a:pt x="2170" y="14043"/>
                  </a:lnTo>
                  <a:lnTo>
                    <a:pt x="0" y="22988"/>
                  </a:lnTo>
                  <a:lnTo>
                    <a:pt x="2170" y="31943"/>
                  </a:lnTo>
                  <a:lnTo>
                    <a:pt x="8088" y="39274"/>
                  </a:lnTo>
                  <a:lnTo>
                    <a:pt x="16860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792189" y="2493193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5">
                  <a:moveTo>
                    <a:pt x="55269" y="22988"/>
                  </a:move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lnTo>
                    <a:pt x="16860" y="1807"/>
                  </a:lnTo>
                  <a:lnTo>
                    <a:pt x="8088" y="6736"/>
                  </a:lnTo>
                  <a:lnTo>
                    <a:pt x="2170" y="14043"/>
                  </a:lnTo>
                  <a:lnTo>
                    <a:pt x="0" y="22988"/>
                  </a:lnTo>
                  <a:lnTo>
                    <a:pt x="2170" y="31943"/>
                  </a:lnTo>
                  <a:lnTo>
                    <a:pt x="8088" y="39274"/>
                  </a:lnTo>
                  <a:lnTo>
                    <a:pt x="16860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847458" y="2516181"/>
              <a:ext cx="120014" cy="0"/>
            </a:xfrm>
            <a:custGeom>
              <a:avLst/>
              <a:gdLst/>
              <a:ahLst/>
              <a:cxnLst/>
              <a:rect l="l" t="t" r="r" b="b"/>
              <a:pathLst>
                <a:path w="120015" h="0">
                  <a:moveTo>
                    <a:pt x="0" y="0"/>
                  </a:moveTo>
                  <a:lnTo>
                    <a:pt x="119708" y="0"/>
                  </a:lnTo>
                </a:path>
              </a:pathLst>
            </a:custGeom>
            <a:ln w="81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 descr=""/>
          <p:cNvSpPr/>
          <p:nvPr/>
        </p:nvSpPr>
        <p:spPr>
          <a:xfrm>
            <a:off x="967166" y="2178522"/>
            <a:ext cx="2905125" cy="0"/>
          </a:xfrm>
          <a:custGeom>
            <a:avLst/>
            <a:gdLst/>
            <a:ahLst/>
            <a:cxnLst/>
            <a:rect l="l" t="t" r="r" b="b"/>
            <a:pathLst>
              <a:path w="2905125" h="0">
                <a:moveTo>
                  <a:pt x="0" y="0"/>
                </a:moveTo>
                <a:lnTo>
                  <a:pt x="2904693" y="0"/>
                </a:lnTo>
              </a:path>
            </a:pathLst>
          </a:custGeom>
          <a:ln w="81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451363" y="2086433"/>
            <a:ext cx="1326515" cy="0"/>
          </a:xfrm>
          <a:custGeom>
            <a:avLst/>
            <a:gdLst/>
            <a:ahLst/>
            <a:cxnLst/>
            <a:rect l="l" t="t" r="r" b="b"/>
            <a:pathLst>
              <a:path w="1326514" h="0">
                <a:moveTo>
                  <a:pt x="0" y="0"/>
                </a:moveTo>
                <a:lnTo>
                  <a:pt x="1326415" y="0"/>
                </a:lnTo>
              </a:path>
            </a:pathLst>
          </a:custGeom>
          <a:ln w="81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331614" y="2086433"/>
            <a:ext cx="120014" cy="429895"/>
          </a:xfrm>
          <a:custGeom>
            <a:avLst/>
            <a:gdLst/>
            <a:ahLst/>
            <a:cxnLst/>
            <a:rect l="l" t="t" r="r" b="b"/>
            <a:pathLst>
              <a:path w="120015" h="429894">
                <a:moveTo>
                  <a:pt x="0" y="429747"/>
                </a:moveTo>
                <a:lnTo>
                  <a:pt x="119749" y="429747"/>
                </a:lnTo>
              </a:path>
              <a:path w="120015" h="429894">
                <a:moveTo>
                  <a:pt x="119749" y="0"/>
                </a:moveTo>
                <a:lnTo>
                  <a:pt x="119749" y="429747"/>
                </a:lnTo>
              </a:path>
            </a:pathLst>
          </a:custGeom>
          <a:ln w="90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967166" y="2178522"/>
            <a:ext cx="0" cy="337820"/>
          </a:xfrm>
          <a:custGeom>
            <a:avLst/>
            <a:gdLst/>
            <a:ahLst/>
            <a:cxnLst/>
            <a:rect l="l" t="t" r="r" b="b"/>
            <a:pathLst>
              <a:path w="0" h="337819">
                <a:moveTo>
                  <a:pt x="0" y="337658"/>
                </a:moveTo>
                <a:lnTo>
                  <a:pt x="0" y="0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1436994" y="1319027"/>
            <a:ext cx="2336800" cy="0"/>
          </a:xfrm>
          <a:custGeom>
            <a:avLst/>
            <a:gdLst/>
            <a:ahLst/>
            <a:cxnLst/>
            <a:rect l="l" t="t" r="r" b="b"/>
            <a:pathLst>
              <a:path w="2336800" h="0">
                <a:moveTo>
                  <a:pt x="0" y="0"/>
                </a:moveTo>
                <a:lnTo>
                  <a:pt x="2336610" y="0"/>
                </a:lnTo>
              </a:path>
            </a:pathLst>
          </a:custGeom>
          <a:ln w="81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4522806" y="1536493"/>
            <a:ext cx="0" cy="2606675"/>
          </a:xfrm>
          <a:custGeom>
            <a:avLst/>
            <a:gdLst/>
            <a:ahLst/>
            <a:cxnLst/>
            <a:rect l="l" t="t" r="r" b="b"/>
            <a:pathLst>
              <a:path w="0" h="2606675">
                <a:moveTo>
                  <a:pt x="0" y="0"/>
                </a:moveTo>
                <a:lnTo>
                  <a:pt x="0" y="2606589"/>
                </a:lnTo>
              </a:path>
            </a:pathLst>
          </a:custGeom>
          <a:ln w="98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2" name="object 122" descr=""/>
          <p:cNvGrpSpPr/>
          <p:nvPr/>
        </p:nvGrpSpPr>
        <p:grpSpPr>
          <a:xfrm>
            <a:off x="3752151" y="1319027"/>
            <a:ext cx="49530" cy="123189"/>
            <a:chOff x="3752151" y="1319027"/>
            <a:chExt cx="49530" cy="123189"/>
          </a:xfrm>
        </p:grpSpPr>
        <p:sp>
          <p:nvSpPr>
            <p:cNvPr id="123" name="object 123" descr=""/>
            <p:cNvSpPr/>
            <p:nvPr/>
          </p:nvSpPr>
          <p:spPr>
            <a:xfrm>
              <a:off x="3776715" y="1319027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w="0" h="66675">
                  <a:moveTo>
                    <a:pt x="0" y="0"/>
                  </a:moveTo>
                  <a:lnTo>
                    <a:pt x="0" y="66508"/>
                  </a:lnTo>
                </a:path>
              </a:pathLst>
            </a:custGeom>
            <a:ln w="9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3752151" y="1380420"/>
              <a:ext cx="49530" cy="61594"/>
            </a:xfrm>
            <a:custGeom>
              <a:avLst/>
              <a:gdLst/>
              <a:ahLst/>
              <a:cxnLst/>
              <a:rect l="l" t="t" r="r" b="b"/>
              <a:pathLst>
                <a:path w="49529" h="61594">
                  <a:moveTo>
                    <a:pt x="49128" y="0"/>
                  </a:moveTo>
                  <a:lnTo>
                    <a:pt x="0" y="0"/>
                  </a:lnTo>
                  <a:lnTo>
                    <a:pt x="24564" y="61392"/>
                  </a:lnTo>
                  <a:lnTo>
                    <a:pt x="491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5" name="object 125" descr=""/>
          <p:cNvGrpSpPr/>
          <p:nvPr/>
        </p:nvGrpSpPr>
        <p:grpSpPr>
          <a:xfrm>
            <a:off x="3853437" y="1625990"/>
            <a:ext cx="49530" cy="553085"/>
            <a:chOff x="3853437" y="1625990"/>
            <a:chExt cx="49530" cy="553085"/>
          </a:xfrm>
        </p:grpSpPr>
        <p:sp>
          <p:nvSpPr>
            <p:cNvPr id="126" name="object 126" descr=""/>
            <p:cNvSpPr/>
            <p:nvPr/>
          </p:nvSpPr>
          <p:spPr>
            <a:xfrm>
              <a:off x="3878001" y="1682266"/>
              <a:ext cx="0" cy="496570"/>
            </a:xfrm>
            <a:custGeom>
              <a:avLst/>
              <a:gdLst/>
              <a:ahLst/>
              <a:cxnLst/>
              <a:rect l="l" t="t" r="r" b="b"/>
              <a:pathLst>
                <a:path w="0" h="496569">
                  <a:moveTo>
                    <a:pt x="0" y="0"/>
                  </a:moveTo>
                  <a:lnTo>
                    <a:pt x="0" y="496256"/>
                  </a:lnTo>
                </a:path>
              </a:pathLst>
            </a:custGeom>
            <a:ln w="9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3853437" y="1625990"/>
              <a:ext cx="49530" cy="61594"/>
            </a:xfrm>
            <a:custGeom>
              <a:avLst/>
              <a:gdLst/>
              <a:ahLst/>
              <a:cxnLst/>
              <a:rect l="l" t="t" r="r" b="b"/>
              <a:pathLst>
                <a:path w="49529" h="61594">
                  <a:moveTo>
                    <a:pt x="24564" y="0"/>
                  </a:moveTo>
                  <a:lnTo>
                    <a:pt x="0" y="61392"/>
                  </a:lnTo>
                  <a:lnTo>
                    <a:pt x="49128" y="61392"/>
                  </a:lnTo>
                  <a:lnTo>
                    <a:pt x="245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8" name="object 128" descr=""/>
          <p:cNvGrpSpPr/>
          <p:nvPr/>
        </p:nvGrpSpPr>
        <p:grpSpPr>
          <a:xfrm>
            <a:off x="3669207" y="1625990"/>
            <a:ext cx="49530" cy="337820"/>
            <a:chOff x="3669207" y="1625990"/>
            <a:chExt cx="49530" cy="337820"/>
          </a:xfrm>
        </p:grpSpPr>
        <p:sp>
          <p:nvSpPr>
            <p:cNvPr id="129" name="object 129" descr=""/>
            <p:cNvSpPr/>
            <p:nvPr/>
          </p:nvSpPr>
          <p:spPr>
            <a:xfrm>
              <a:off x="3693771" y="1682266"/>
              <a:ext cx="0" cy="281940"/>
            </a:xfrm>
            <a:custGeom>
              <a:avLst/>
              <a:gdLst/>
              <a:ahLst/>
              <a:cxnLst/>
              <a:rect l="l" t="t" r="r" b="b"/>
              <a:pathLst>
                <a:path w="0" h="281939">
                  <a:moveTo>
                    <a:pt x="0" y="0"/>
                  </a:moveTo>
                  <a:lnTo>
                    <a:pt x="0" y="281382"/>
                  </a:lnTo>
                </a:path>
              </a:pathLst>
            </a:custGeom>
            <a:ln w="9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3669207" y="1625990"/>
              <a:ext cx="49530" cy="61594"/>
            </a:xfrm>
            <a:custGeom>
              <a:avLst/>
              <a:gdLst/>
              <a:ahLst/>
              <a:cxnLst/>
              <a:rect l="l" t="t" r="r" b="b"/>
              <a:pathLst>
                <a:path w="49529" h="61594">
                  <a:moveTo>
                    <a:pt x="24564" y="0"/>
                  </a:moveTo>
                  <a:lnTo>
                    <a:pt x="0" y="61392"/>
                  </a:lnTo>
                  <a:lnTo>
                    <a:pt x="49128" y="61392"/>
                  </a:lnTo>
                  <a:lnTo>
                    <a:pt x="245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1" name="object 131" descr=""/>
          <p:cNvGrpSpPr/>
          <p:nvPr/>
        </p:nvGrpSpPr>
        <p:grpSpPr>
          <a:xfrm>
            <a:off x="3994680" y="1513778"/>
            <a:ext cx="532765" cy="41275"/>
            <a:chOff x="3994680" y="1513778"/>
            <a:chExt cx="532765" cy="41275"/>
          </a:xfrm>
        </p:grpSpPr>
        <p:sp>
          <p:nvSpPr>
            <p:cNvPr id="132" name="object 132" descr=""/>
            <p:cNvSpPr/>
            <p:nvPr/>
          </p:nvSpPr>
          <p:spPr>
            <a:xfrm>
              <a:off x="4062231" y="1534242"/>
              <a:ext cx="461009" cy="2540"/>
            </a:xfrm>
            <a:custGeom>
              <a:avLst/>
              <a:gdLst/>
              <a:ahLst/>
              <a:cxnLst/>
              <a:rect l="l" t="t" r="r" b="b"/>
              <a:pathLst>
                <a:path w="461010" h="2540">
                  <a:moveTo>
                    <a:pt x="0" y="0"/>
                  </a:moveTo>
                  <a:lnTo>
                    <a:pt x="460575" y="2251"/>
                  </a:lnTo>
                </a:path>
              </a:pathLst>
            </a:custGeom>
            <a:ln w="81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3994680" y="1513778"/>
              <a:ext cx="74295" cy="41275"/>
            </a:xfrm>
            <a:custGeom>
              <a:avLst/>
              <a:gdLst/>
              <a:ahLst/>
              <a:cxnLst/>
              <a:rect l="l" t="t" r="r" b="b"/>
              <a:pathLst>
                <a:path w="74295" h="41275">
                  <a:moveTo>
                    <a:pt x="73855" y="0"/>
                  </a:moveTo>
                  <a:lnTo>
                    <a:pt x="0" y="20123"/>
                  </a:lnTo>
                  <a:lnTo>
                    <a:pt x="73610" y="40928"/>
                  </a:lnTo>
                  <a:lnTo>
                    <a:pt x="738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4" name="object 134" descr=""/>
          <p:cNvSpPr/>
          <p:nvPr/>
        </p:nvSpPr>
        <p:spPr>
          <a:xfrm>
            <a:off x="2109392" y="2086433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2109392" y="1226938"/>
            <a:ext cx="921385" cy="184785"/>
          </a:xfrm>
          <a:custGeom>
            <a:avLst/>
            <a:gdLst/>
            <a:ahLst/>
            <a:cxnLst/>
            <a:rect l="l" t="t" r="r" b="b"/>
            <a:pathLst>
              <a:path w="921385" h="184784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921385" h="184784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921385" h="184784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  <a:path w="921385" h="184784">
                <a:moveTo>
                  <a:pt x="478998" y="184177"/>
                </a:moveTo>
                <a:lnTo>
                  <a:pt x="921150" y="184177"/>
                </a:lnTo>
                <a:lnTo>
                  <a:pt x="921150" y="92088"/>
                </a:lnTo>
                <a:lnTo>
                  <a:pt x="478998" y="92088"/>
                </a:lnTo>
                <a:lnTo>
                  <a:pt x="478998" y="184177"/>
                </a:lnTo>
                <a:close/>
              </a:path>
              <a:path w="921385" h="184784">
                <a:moveTo>
                  <a:pt x="478998" y="92088"/>
                </a:moveTo>
                <a:lnTo>
                  <a:pt x="700074" y="92088"/>
                </a:lnTo>
                <a:lnTo>
                  <a:pt x="700074" y="0"/>
                </a:lnTo>
                <a:lnTo>
                  <a:pt x="478998" y="0"/>
                </a:lnTo>
                <a:lnTo>
                  <a:pt x="478998" y="92088"/>
                </a:lnTo>
                <a:close/>
              </a:path>
              <a:path w="921385" h="184784">
                <a:moveTo>
                  <a:pt x="700074" y="92088"/>
                </a:moveTo>
                <a:lnTo>
                  <a:pt x="921150" y="92088"/>
                </a:lnTo>
                <a:lnTo>
                  <a:pt x="921150" y="0"/>
                </a:lnTo>
                <a:lnTo>
                  <a:pt x="700074" y="0"/>
                </a:lnTo>
                <a:lnTo>
                  <a:pt x="700074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2109392" y="1441812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1770655" y="1869006"/>
            <a:ext cx="1923414" cy="222885"/>
            <a:chOff x="1770655" y="1869006"/>
            <a:chExt cx="1923414" cy="222885"/>
          </a:xfrm>
        </p:grpSpPr>
        <p:sp>
          <p:nvSpPr>
            <p:cNvPr id="138" name="object 138" descr=""/>
            <p:cNvSpPr/>
            <p:nvPr/>
          </p:nvSpPr>
          <p:spPr>
            <a:xfrm>
              <a:off x="1775568" y="1963648"/>
              <a:ext cx="1918335" cy="123189"/>
            </a:xfrm>
            <a:custGeom>
              <a:avLst/>
              <a:gdLst/>
              <a:ahLst/>
              <a:cxnLst/>
              <a:rect l="l" t="t" r="r" b="b"/>
              <a:pathLst>
                <a:path w="1918335" h="123189">
                  <a:moveTo>
                    <a:pt x="0" y="0"/>
                  </a:moveTo>
                  <a:lnTo>
                    <a:pt x="2210" y="122785"/>
                  </a:lnTo>
                </a:path>
                <a:path w="1918335" h="123189">
                  <a:moveTo>
                    <a:pt x="0" y="0"/>
                  </a:moveTo>
                  <a:lnTo>
                    <a:pt x="1918203" y="0"/>
                  </a:lnTo>
                </a:path>
              </a:pathLst>
            </a:custGeom>
            <a:ln w="90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2109392" y="1871560"/>
              <a:ext cx="442595" cy="184785"/>
            </a:xfrm>
            <a:custGeom>
              <a:avLst/>
              <a:gdLst/>
              <a:ahLst/>
              <a:cxnLst/>
              <a:rect l="l" t="t" r="r" b="b"/>
              <a:pathLst>
                <a:path w="442594" h="184785">
                  <a:moveTo>
                    <a:pt x="0" y="184177"/>
                  </a:moveTo>
                  <a:lnTo>
                    <a:pt x="442152" y="184177"/>
                  </a:lnTo>
                  <a:lnTo>
                    <a:pt x="442152" y="92088"/>
                  </a:lnTo>
                  <a:lnTo>
                    <a:pt x="0" y="92088"/>
                  </a:lnTo>
                  <a:lnTo>
                    <a:pt x="0" y="184177"/>
                  </a:lnTo>
                  <a:close/>
                </a:path>
                <a:path w="442594" h="184785">
                  <a:moveTo>
                    <a:pt x="0" y="92088"/>
                  </a:moveTo>
                  <a:lnTo>
                    <a:pt x="221076" y="92088"/>
                  </a:lnTo>
                  <a:lnTo>
                    <a:pt x="221076" y="0"/>
                  </a:lnTo>
                  <a:lnTo>
                    <a:pt x="0" y="0"/>
                  </a:lnTo>
                  <a:lnTo>
                    <a:pt x="0" y="92088"/>
                  </a:lnTo>
                  <a:close/>
                </a:path>
                <a:path w="442594" h="184785">
                  <a:moveTo>
                    <a:pt x="221076" y="92088"/>
                  </a:moveTo>
                  <a:lnTo>
                    <a:pt x="442152" y="92088"/>
                  </a:lnTo>
                  <a:lnTo>
                    <a:pt x="442152" y="0"/>
                  </a:lnTo>
                  <a:lnTo>
                    <a:pt x="221076" y="0"/>
                  </a:lnTo>
                  <a:lnTo>
                    <a:pt x="221076" y="92088"/>
                  </a:lnTo>
                  <a:close/>
                </a:path>
              </a:pathLst>
            </a:custGeom>
            <a:ln w="54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0" name="object 140" descr=""/>
          <p:cNvSpPr/>
          <p:nvPr/>
        </p:nvSpPr>
        <p:spPr>
          <a:xfrm>
            <a:off x="2072546" y="2638966"/>
            <a:ext cx="2505710" cy="0"/>
          </a:xfrm>
          <a:custGeom>
            <a:avLst/>
            <a:gdLst/>
            <a:ahLst/>
            <a:cxnLst/>
            <a:rect l="l" t="t" r="r" b="b"/>
            <a:pathLst>
              <a:path w="2505710" h="0">
                <a:moveTo>
                  <a:pt x="0" y="0"/>
                </a:moveTo>
                <a:lnTo>
                  <a:pt x="2505528" y="0"/>
                </a:lnTo>
              </a:path>
            </a:pathLst>
          </a:custGeom>
          <a:ln w="4911">
            <a:solidFill>
              <a:srgbClr val="000000"/>
            </a:solidFill>
            <a:prstDash val="sysDashDot"/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 descr=""/>
          <p:cNvSpPr/>
          <p:nvPr/>
        </p:nvSpPr>
        <p:spPr>
          <a:xfrm>
            <a:off x="2109392" y="2301307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4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4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4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2" name="object 14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3085" y="1439258"/>
            <a:ext cx="447260" cy="97196"/>
          </a:xfrm>
          <a:prstGeom prst="rect">
            <a:avLst/>
          </a:prstGeom>
        </p:spPr>
      </p:pic>
      <p:grpSp>
        <p:nvGrpSpPr>
          <p:cNvPr id="143" name="object 143" descr=""/>
          <p:cNvGrpSpPr/>
          <p:nvPr/>
        </p:nvGrpSpPr>
        <p:grpSpPr>
          <a:xfrm>
            <a:off x="3263901" y="3928209"/>
            <a:ext cx="49530" cy="211454"/>
            <a:chOff x="3263901" y="3928209"/>
            <a:chExt cx="49530" cy="211454"/>
          </a:xfrm>
        </p:grpSpPr>
        <p:sp>
          <p:nvSpPr>
            <p:cNvPr id="144" name="object 144" descr=""/>
            <p:cNvSpPr/>
            <p:nvPr/>
          </p:nvSpPr>
          <p:spPr>
            <a:xfrm>
              <a:off x="3288465" y="3984485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w="0" h="154939">
                  <a:moveTo>
                    <a:pt x="0" y="0"/>
                  </a:moveTo>
                  <a:lnTo>
                    <a:pt x="0" y="154777"/>
                  </a:lnTo>
                </a:path>
              </a:pathLst>
            </a:custGeom>
            <a:ln w="9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3263901" y="3928209"/>
              <a:ext cx="49530" cy="61594"/>
            </a:xfrm>
            <a:custGeom>
              <a:avLst/>
              <a:gdLst/>
              <a:ahLst/>
              <a:cxnLst/>
              <a:rect l="l" t="t" r="r" b="b"/>
              <a:pathLst>
                <a:path w="49529" h="61595">
                  <a:moveTo>
                    <a:pt x="24564" y="0"/>
                  </a:moveTo>
                  <a:lnTo>
                    <a:pt x="0" y="61392"/>
                  </a:lnTo>
                  <a:lnTo>
                    <a:pt x="49128" y="61392"/>
                  </a:lnTo>
                  <a:lnTo>
                    <a:pt x="245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6" name="object 146" descr=""/>
          <p:cNvGrpSpPr/>
          <p:nvPr/>
        </p:nvGrpSpPr>
        <p:grpSpPr>
          <a:xfrm>
            <a:off x="1379023" y="4117393"/>
            <a:ext cx="60960" cy="52069"/>
            <a:chOff x="1379023" y="4117393"/>
            <a:chExt cx="60960" cy="52069"/>
          </a:xfrm>
        </p:grpSpPr>
        <p:sp>
          <p:nvSpPr>
            <p:cNvPr id="147" name="object 147" descr=""/>
            <p:cNvSpPr/>
            <p:nvPr/>
          </p:nvSpPr>
          <p:spPr>
            <a:xfrm>
              <a:off x="1381725" y="4120094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4">
                  <a:moveTo>
                    <a:pt x="27593" y="0"/>
                  </a:moveTo>
                  <a:lnTo>
                    <a:pt x="16857" y="1807"/>
                  </a:lnTo>
                  <a:lnTo>
                    <a:pt x="8085" y="6736"/>
                  </a:lnTo>
                  <a:lnTo>
                    <a:pt x="2169" y="14043"/>
                  </a:lnTo>
                  <a:lnTo>
                    <a:pt x="0" y="22988"/>
                  </a:lnTo>
                  <a:lnTo>
                    <a:pt x="2169" y="31943"/>
                  </a:lnTo>
                  <a:lnTo>
                    <a:pt x="8085" y="39274"/>
                  </a:lnTo>
                  <a:lnTo>
                    <a:pt x="16857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1381725" y="4120094"/>
              <a:ext cx="55880" cy="46355"/>
            </a:xfrm>
            <a:custGeom>
              <a:avLst/>
              <a:gdLst/>
              <a:ahLst/>
              <a:cxnLst/>
              <a:rect l="l" t="t" r="r" b="b"/>
              <a:pathLst>
                <a:path w="55880" h="46354">
                  <a:moveTo>
                    <a:pt x="55269" y="22988"/>
                  </a:moveTo>
                  <a:lnTo>
                    <a:pt x="53097" y="14043"/>
                  </a:lnTo>
                  <a:lnTo>
                    <a:pt x="47173" y="6736"/>
                  </a:lnTo>
                  <a:lnTo>
                    <a:pt x="38377" y="1807"/>
                  </a:lnTo>
                  <a:lnTo>
                    <a:pt x="27593" y="0"/>
                  </a:lnTo>
                  <a:lnTo>
                    <a:pt x="16857" y="1807"/>
                  </a:lnTo>
                  <a:lnTo>
                    <a:pt x="8085" y="6736"/>
                  </a:lnTo>
                  <a:lnTo>
                    <a:pt x="2169" y="14043"/>
                  </a:lnTo>
                  <a:lnTo>
                    <a:pt x="0" y="22988"/>
                  </a:lnTo>
                  <a:lnTo>
                    <a:pt x="2169" y="31943"/>
                  </a:lnTo>
                  <a:lnTo>
                    <a:pt x="8085" y="39274"/>
                  </a:lnTo>
                  <a:lnTo>
                    <a:pt x="16857" y="44226"/>
                  </a:lnTo>
                  <a:lnTo>
                    <a:pt x="27593" y="46044"/>
                  </a:lnTo>
                  <a:lnTo>
                    <a:pt x="38377" y="44226"/>
                  </a:lnTo>
                  <a:lnTo>
                    <a:pt x="47173" y="39274"/>
                  </a:lnTo>
                  <a:lnTo>
                    <a:pt x="53097" y="31943"/>
                  </a:lnTo>
                  <a:lnTo>
                    <a:pt x="55269" y="22988"/>
                  </a:lnTo>
                  <a:close/>
                </a:path>
              </a:pathLst>
            </a:custGeom>
            <a:ln w="5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9" name="object 149" descr=""/>
          <p:cNvGrpSpPr/>
          <p:nvPr/>
        </p:nvGrpSpPr>
        <p:grpSpPr>
          <a:xfrm>
            <a:off x="2326270" y="2838969"/>
            <a:ext cx="487680" cy="358140"/>
            <a:chOff x="2326270" y="2838969"/>
            <a:chExt cx="487680" cy="358140"/>
          </a:xfrm>
        </p:grpSpPr>
        <p:pic>
          <p:nvPicPr>
            <p:cNvPr id="150" name="object 15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2083" y="2838969"/>
              <a:ext cx="73692" cy="218079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2330469" y="3038972"/>
              <a:ext cx="479425" cy="153670"/>
            </a:xfrm>
            <a:custGeom>
              <a:avLst/>
              <a:gdLst/>
              <a:ahLst/>
              <a:cxnLst/>
              <a:rect l="l" t="t" r="r" b="b"/>
              <a:pathLst>
                <a:path w="479425" h="153669">
                  <a:moveTo>
                    <a:pt x="0" y="153481"/>
                  </a:moveTo>
                  <a:lnTo>
                    <a:pt x="0" y="0"/>
                  </a:lnTo>
                  <a:lnTo>
                    <a:pt x="478998" y="0"/>
                  </a:lnTo>
                  <a:lnTo>
                    <a:pt x="478998" y="153481"/>
                  </a:lnTo>
                </a:path>
              </a:pathLst>
            </a:custGeom>
            <a:ln w="83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2" name="object 152" descr=""/>
          <p:cNvSpPr/>
          <p:nvPr/>
        </p:nvSpPr>
        <p:spPr>
          <a:xfrm>
            <a:off x="3555639" y="4050994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 descr=""/>
          <p:cNvSpPr/>
          <p:nvPr/>
        </p:nvSpPr>
        <p:spPr>
          <a:xfrm>
            <a:off x="4025385" y="3191499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 descr=""/>
          <p:cNvSpPr/>
          <p:nvPr/>
        </p:nvSpPr>
        <p:spPr>
          <a:xfrm>
            <a:off x="4025385" y="3406372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 descr=""/>
          <p:cNvSpPr/>
          <p:nvPr/>
        </p:nvSpPr>
        <p:spPr>
          <a:xfrm>
            <a:off x="4025385" y="3621246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 descr=""/>
          <p:cNvSpPr/>
          <p:nvPr/>
        </p:nvSpPr>
        <p:spPr>
          <a:xfrm>
            <a:off x="4025385" y="3836120"/>
            <a:ext cx="442595" cy="184785"/>
          </a:xfrm>
          <a:custGeom>
            <a:avLst/>
            <a:gdLst/>
            <a:ahLst/>
            <a:cxnLst/>
            <a:rect l="l" t="t" r="r" b="b"/>
            <a:pathLst>
              <a:path w="442595" h="184785">
                <a:moveTo>
                  <a:pt x="0" y="184177"/>
                </a:moveTo>
                <a:lnTo>
                  <a:pt x="442152" y="184177"/>
                </a:lnTo>
                <a:lnTo>
                  <a:pt x="442152" y="92088"/>
                </a:lnTo>
                <a:lnTo>
                  <a:pt x="0" y="92088"/>
                </a:lnTo>
                <a:lnTo>
                  <a:pt x="0" y="184177"/>
                </a:lnTo>
                <a:close/>
              </a:path>
              <a:path w="442595" h="184785">
                <a:moveTo>
                  <a:pt x="0" y="92088"/>
                </a:moveTo>
                <a:lnTo>
                  <a:pt x="221076" y="92088"/>
                </a:lnTo>
                <a:lnTo>
                  <a:pt x="221076" y="0"/>
                </a:lnTo>
                <a:lnTo>
                  <a:pt x="0" y="0"/>
                </a:lnTo>
                <a:lnTo>
                  <a:pt x="0" y="92088"/>
                </a:lnTo>
                <a:close/>
              </a:path>
              <a:path w="442595" h="184785">
                <a:moveTo>
                  <a:pt x="221076" y="92088"/>
                </a:moveTo>
                <a:lnTo>
                  <a:pt x="442152" y="92088"/>
                </a:lnTo>
                <a:lnTo>
                  <a:pt x="442152" y="0"/>
                </a:lnTo>
                <a:lnTo>
                  <a:pt x="221076" y="0"/>
                </a:lnTo>
                <a:lnTo>
                  <a:pt x="221076" y="92088"/>
                </a:lnTo>
                <a:close/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7" name="object 157" descr=""/>
          <p:cNvGrpSpPr/>
          <p:nvPr/>
        </p:nvGrpSpPr>
        <p:grpSpPr>
          <a:xfrm>
            <a:off x="3245478" y="1303679"/>
            <a:ext cx="49530" cy="138430"/>
            <a:chOff x="3245478" y="1303679"/>
            <a:chExt cx="49530" cy="138430"/>
          </a:xfrm>
        </p:grpSpPr>
        <p:sp>
          <p:nvSpPr>
            <p:cNvPr id="158" name="object 158" descr=""/>
            <p:cNvSpPr/>
            <p:nvPr/>
          </p:nvSpPr>
          <p:spPr>
            <a:xfrm>
              <a:off x="3270042" y="1319027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w="0" h="66675">
                  <a:moveTo>
                    <a:pt x="0" y="66508"/>
                  </a:moveTo>
                  <a:lnTo>
                    <a:pt x="0" y="0"/>
                  </a:lnTo>
                </a:path>
              </a:pathLst>
            </a:custGeom>
            <a:ln w="98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3245472" y="1303680"/>
              <a:ext cx="49530" cy="138430"/>
            </a:xfrm>
            <a:custGeom>
              <a:avLst/>
              <a:gdLst/>
              <a:ahLst/>
              <a:cxnLst/>
              <a:rect l="l" t="t" r="r" b="b"/>
              <a:pathLst>
                <a:path w="49529" h="138430">
                  <a:moveTo>
                    <a:pt x="42989" y="6896"/>
                  </a:moveTo>
                  <a:lnTo>
                    <a:pt x="34798" y="0"/>
                  </a:lnTo>
                  <a:lnTo>
                    <a:pt x="14414" y="0"/>
                  </a:lnTo>
                  <a:lnTo>
                    <a:pt x="6146" y="6896"/>
                  </a:lnTo>
                  <a:lnTo>
                    <a:pt x="6146" y="23812"/>
                  </a:lnTo>
                  <a:lnTo>
                    <a:pt x="14414" y="30695"/>
                  </a:lnTo>
                  <a:lnTo>
                    <a:pt x="24561" y="30695"/>
                  </a:lnTo>
                  <a:lnTo>
                    <a:pt x="34798" y="30695"/>
                  </a:lnTo>
                  <a:lnTo>
                    <a:pt x="42989" y="23812"/>
                  </a:lnTo>
                  <a:lnTo>
                    <a:pt x="42989" y="6896"/>
                  </a:lnTo>
                  <a:close/>
                </a:path>
                <a:path w="49529" h="138430">
                  <a:moveTo>
                    <a:pt x="49123" y="76746"/>
                  </a:moveTo>
                  <a:lnTo>
                    <a:pt x="0" y="76746"/>
                  </a:lnTo>
                  <a:lnTo>
                    <a:pt x="24561" y="138137"/>
                  </a:lnTo>
                  <a:lnTo>
                    <a:pt x="49123" y="767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0" name="object 160" descr=""/>
          <p:cNvGrpSpPr/>
          <p:nvPr/>
        </p:nvGrpSpPr>
        <p:grpSpPr>
          <a:xfrm>
            <a:off x="3325311" y="4547454"/>
            <a:ext cx="921385" cy="50800"/>
            <a:chOff x="3325311" y="4547454"/>
            <a:chExt cx="921385" cy="50800"/>
          </a:xfrm>
        </p:grpSpPr>
        <p:sp>
          <p:nvSpPr>
            <p:cNvPr id="161" name="object 161" descr=""/>
            <p:cNvSpPr/>
            <p:nvPr/>
          </p:nvSpPr>
          <p:spPr>
            <a:xfrm>
              <a:off x="3409074" y="4572830"/>
              <a:ext cx="837565" cy="0"/>
            </a:xfrm>
            <a:custGeom>
              <a:avLst/>
              <a:gdLst/>
              <a:ahLst/>
              <a:cxnLst/>
              <a:rect l="l" t="t" r="r" b="b"/>
              <a:pathLst>
                <a:path w="837564" h="0">
                  <a:moveTo>
                    <a:pt x="837386" y="0"/>
                  </a:moveTo>
                  <a:lnTo>
                    <a:pt x="0" y="0"/>
                  </a:lnTo>
                </a:path>
              </a:pathLst>
            </a:custGeom>
            <a:ln w="81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3325311" y="4547454"/>
              <a:ext cx="91440" cy="50800"/>
            </a:xfrm>
            <a:custGeom>
              <a:avLst/>
              <a:gdLst/>
              <a:ahLst/>
              <a:cxnLst/>
              <a:rect l="l" t="t" r="r" b="b"/>
              <a:pathLst>
                <a:path w="91439" h="50800">
                  <a:moveTo>
                    <a:pt x="91378" y="0"/>
                  </a:moveTo>
                  <a:lnTo>
                    <a:pt x="0" y="25375"/>
                  </a:lnTo>
                  <a:lnTo>
                    <a:pt x="91378" y="50751"/>
                  </a:lnTo>
                  <a:lnTo>
                    <a:pt x="9137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3" name="object 16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1714" y="2690583"/>
            <a:ext cx="366003" cy="224529"/>
          </a:xfrm>
          <a:prstGeom prst="rect">
            <a:avLst/>
          </a:prstGeom>
        </p:spPr>
      </p:pic>
      <p:pic>
        <p:nvPicPr>
          <p:cNvPr id="164" name="object 16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1714" y="2281299"/>
            <a:ext cx="427421" cy="224529"/>
          </a:xfrm>
          <a:prstGeom prst="rect">
            <a:avLst/>
          </a:prstGeom>
        </p:spPr>
      </p:pic>
      <p:sp>
        <p:nvSpPr>
          <p:cNvPr id="165" name="object 165" descr=""/>
          <p:cNvSpPr/>
          <p:nvPr/>
        </p:nvSpPr>
        <p:spPr>
          <a:xfrm>
            <a:off x="1906740" y="2821233"/>
            <a:ext cx="111125" cy="61594"/>
          </a:xfrm>
          <a:custGeom>
            <a:avLst/>
            <a:gdLst/>
            <a:ahLst/>
            <a:cxnLst/>
            <a:rect l="l" t="t" r="r" b="b"/>
            <a:pathLst>
              <a:path w="111125" h="61594">
                <a:moveTo>
                  <a:pt x="36846" y="0"/>
                </a:moveTo>
                <a:lnTo>
                  <a:pt x="0" y="61392"/>
                </a:lnTo>
              </a:path>
              <a:path w="111125" h="61594">
                <a:moveTo>
                  <a:pt x="73692" y="0"/>
                </a:moveTo>
                <a:lnTo>
                  <a:pt x="36846" y="61392"/>
                </a:lnTo>
              </a:path>
              <a:path w="111125" h="61594">
                <a:moveTo>
                  <a:pt x="110538" y="0"/>
                </a:moveTo>
                <a:lnTo>
                  <a:pt x="73692" y="61392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 descr=""/>
          <p:cNvSpPr/>
          <p:nvPr/>
        </p:nvSpPr>
        <p:spPr>
          <a:xfrm>
            <a:off x="1906740" y="3252891"/>
            <a:ext cx="111125" cy="61594"/>
          </a:xfrm>
          <a:custGeom>
            <a:avLst/>
            <a:gdLst/>
            <a:ahLst/>
            <a:cxnLst/>
            <a:rect l="l" t="t" r="r" b="b"/>
            <a:pathLst>
              <a:path w="111125" h="61595">
                <a:moveTo>
                  <a:pt x="36846" y="0"/>
                </a:moveTo>
                <a:lnTo>
                  <a:pt x="0" y="61392"/>
                </a:lnTo>
              </a:path>
              <a:path w="111125" h="61595">
                <a:moveTo>
                  <a:pt x="73692" y="0"/>
                </a:moveTo>
                <a:lnTo>
                  <a:pt x="36846" y="61392"/>
                </a:lnTo>
              </a:path>
              <a:path w="111125" h="61595">
                <a:moveTo>
                  <a:pt x="110538" y="0"/>
                </a:moveTo>
                <a:lnTo>
                  <a:pt x="73692" y="61392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 descr=""/>
          <p:cNvSpPr/>
          <p:nvPr/>
        </p:nvSpPr>
        <p:spPr>
          <a:xfrm>
            <a:off x="1906740" y="4112386"/>
            <a:ext cx="111125" cy="61594"/>
          </a:xfrm>
          <a:custGeom>
            <a:avLst/>
            <a:gdLst/>
            <a:ahLst/>
            <a:cxnLst/>
            <a:rect l="l" t="t" r="r" b="b"/>
            <a:pathLst>
              <a:path w="111125" h="61595">
                <a:moveTo>
                  <a:pt x="36846" y="0"/>
                </a:moveTo>
                <a:lnTo>
                  <a:pt x="0" y="61392"/>
                </a:lnTo>
              </a:path>
              <a:path w="111125" h="61595">
                <a:moveTo>
                  <a:pt x="73692" y="0"/>
                </a:moveTo>
                <a:lnTo>
                  <a:pt x="36846" y="61392"/>
                </a:lnTo>
              </a:path>
              <a:path w="111125" h="61595">
                <a:moveTo>
                  <a:pt x="110538" y="0"/>
                </a:moveTo>
                <a:lnTo>
                  <a:pt x="73692" y="61392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 descr=""/>
          <p:cNvSpPr/>
          <p:nvPr/>
        </p:nvSpPr>
        <p:spPr>
          <a:xfrm>
            <a:off x="1943586" y="3651942"/>
            <a:ext cx="37465" cy="123189"/>
          </a:xfrm>
          <a:custGeom>
            <a:avLst/>
            <a:gdLst/>
            <a:ahLst/>
            <a:cxnLst/>
            <a:rect l="l" t="t" r="r" b="b"/>
            <a:pathLst>
              <a:path w="37464" h="123189">
                <a:moveTo>
                  <a:pt x="36846" y="0"/>
                </a:moveTo>
                <a:lnTo>
                  <a:pt x="0" y="61392"/>
                </a:lnTo>
              </a:path>
              <a:path w="37464" h="123189">
                <a:moveTo>
                  <a:pt x="36846" y="61392"/>
                </a:moveTo>
                <a:lnTo>
                  <a:pt x="0" y="122785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 descr=""/>
          <p:cNvSpPr/>
          <p:nvPr/>
        </p:nvSpPr>
        <p:spPr>
          <a:xfrm>
            <a:off x="1943586" y="4542134"/>
            <a:ext cx="37465" cy="61594"/>
          </a:xfrm>
          <a:custGeom>
            <a:avLst/>
            <a:gdLst/>
            <a:ahLst/>
            <a:cxnLst/>
            <a:rect l="l" t="t" r="r" b="b"/>
            <a:pathLst>
              <a:path w="37464" h="61595">
                <a:moveTo>
                  <a:pt x="36846" y="0"/>
                </a:moveTo>
                <a:lnTo>
                  <a:pt x="0" y="61392"/>
                </a:lnTo>
              </a:path>
            </a:pathLst>
          </a:custGeom>
          <a:ln w="5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 descr=""/>
          <p:cNvSpPr/>
          <p:nvPr/>
        </p:nvSpPr>
        <p:spPr>
          <a:xfrm>
            <a:off x="1943586" y="2362700"/>
            <a:ext cx="37465" cy="61594"/>
          </a:xfrm>
          <a:custGeom>
            <a:avLst/>
            <a:gdLst/>
            <a:ahLst/>
            <a:cxnLst/>
            <a:rect l="l" t="t" r="r" b="b"/>
            <a:pathLst>
              <a:path w="37464" h="61594">
                <a:moveTo>
                  <a:pt x="36846" y="0"/>
                </a:moveTo>
                <a:lnTo>
                  <a:pt x="0" y="61392"/>
                </a:lnTo>
              </a:path>
            </a:pathLst>
          </a:custGeom>
          <a:ln w="5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 descr=""/>
          <p:cNvSpPr/>
          <p:nvPr/>
        </p:nvSpPr>
        <p:spPr>
          <a:xfrm>
            <a:off x="1906740" y="1932952"/>
            <a:ext cx="111125" cy="61594"/>
          </a:xfrm>
          <a:custGeom>
            <a:avLst/>
            <a:gdLst/>
            <a:ahLst/>
            <a:cxnLst/>
            <a:rect l="l" t="t" r="r" b="b"/>
            <a:pathLst>
              <a:path w="111125" h="61594">
                <a:moveTo>
                  <a:pt x="36846" y="0"/>
                </a:moveTo>
                <a:lnTo>
                  <a:pt x="0" y="61392"/>
                </a:lnTo>
              </a:path>
              <a:path w="111125" h="61594">
                <a:moveTo>
                  <a:pt x="73692" y="0"/>
                </a:moveTo>
                <a:lnTo>
                  <a:pt x="36846" y="61392"/>
                </a:lnTo>
              </a:path>
              <a:path w="111125" h="61594">
                <a:moveTo>
                  <a:pt x="110538" y="0"/>
                </a:moveTo>
                <a:lnTo>
                  <a:pt x="73692" y="61392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 descr=""/>
          <p:cNvSpPr/>
          <p:nvPr/>
        </p:nvSpPr>
        <p:spPr>
          <a:xfrm>
            <a:off x="1906740" y="1288331"/>
            <a:ext cx="111125" cy="61594"/>
          </a:xfrm>
          <a:custGeom>
            <a:avLst/>
            <a:gdLst/>
            <a:ahLst/>
            <a:cxnLst/>
            <a:rect l="l" t="t" r="r" b="b"/>
            <a:pathLst>
              <a:path w="111125" h="61594">
                <a:moveTo>
                  <a:pt x="36846" y="0"/>
                </a:moveTo>
                <a:lnTo>
                  <a:pt x="0" y="61392"/>
                </a:lnTo>
              </a:path>
              <a:path w="111125" h="61594">
                <a:moveTo>
                  <a:pt x="73692" y="0"/>
                </a:moveTo>
                <a:lnTo>
                  <a:pt x="36846" y="61392"/>
                </a:lnTo>
              </a:path>
              <a:path w="111125" h="61594">
                <a:moveTo>
                  <a:pt x="110538" y="0"/>
                </a:moveTo>
                <a:lnTo>
                  <a:pt x="73692" y="61392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 descr=""/>
          <p:cNvSpPr/>
          <p:nvPr/>
        </p:nvSpPr>
        <p:spPr>
          <a:xfrm>
            <a:off x="1906740" y="2147826"/>
            <a:ext cx="111125" cy="61594"/>
          </a:xfrm>
          <a:custGeom>
            <a:avLst/>
            <a:gdLst/>
            <a:ahLst/>
            <a:cxnLst/>
            <a:rect l="l" t="t" r="r" b="b"/>
            <a:pathLst>
              <a:path w="111125" h="61594">
                <a:moveTo>
                  <a:pt x="36846" y="0"/>
                </a:moveTo>
                <a:lnTo>
                  <a:pt x="0" y="61392"/>
                </a:lnTo>
              </a:path>
              <a:path w="111125" h="61594">
                <a:moveTo>
                  <a:pt x="73692" y="0"/>
                </a:moveTo>
                <a:lnTo>
                  <a:pt x="36846" y="61392"/>
                </a:lnTo>
              </a:path>
              <a:path w="111125" h="61594">
                <a:moveTo>
                  <a:pt x="110538" y="0"/>
                </a:moveTo>
                <a:lnTo>
                  <a:pt x="73692" y="61392"/>
                </a:lnTo>
              </a:path>
            </a:pathLst>
          </a:custGeom>
          <a:ln w="5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 descr=""/>
          <p:cNvSpPr/>
          <p:nvPr/>
        </p:nvSpPr>
        <p:spPr>
          <a:xfrm>
            <a:off x="1943586" y="1503205"/>
            <a:ext cx="37465" cy="61594"/>
          </a:xfrm>
          <a:custGeom>
            <a:avLst/>
            <a:gdLst/>
            <a:ahLst/>
            <a:cxnLst/>
            <a:rect l="l" t="t" r="r" b="b"/>
            <a:pathLst>
              <a:path w="37464" h="61594">
                <a:moveTo>
                  <a:pt x="36846" y="0"/>
                </a:moveTo>
                <a:lnTo>
                  <a:pt x="0" y="61392"/>
                </a:lnTo>
              </a:path>
            </a:pathLst>
          </a:custGeom>
          <a:ln w="5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 descr=""/>
          <p:cNvSpPr/>
          <p:nvPr/>
        </p:nvSpPr>
        <p:spPr>
          <a:xfrm>
            <a:off x="1114550" y="981368"/>
            <a:ext cx="589915" cy="0"/>
          </a:xfrm>
          <a:custGeom>
            <a:avLst/>
            <a:gdLst/>
            <a:ahLst/>
            <a:cxnLst/>
            <a:rect l="l" t="t" r="r" b="b"/>
            <a:pathLst>
              <a:path w="589914" h="0">
                <a:moveTo>
                  <a:pt x="0" y="0"/>
                </a:moveTo>
                <a:lnTo>
                  <a:pt x="589536" y="0"/>
                </a:lnTo>
              </a:path>
            </a:pathLst>
          </a:custGeom>
          <a:ln w="147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 descr=""/>
          <p:cNvSpPr/>
          <p:nvPr/>
        </p:nvSpPr>
        <p:spPr>
          <a:xfrm>
            <a:off x="4895613" y="4165481"/>
            <a:ext cx="3763010" cy="993140"/>
          </a:xfrm>
          <a:custGeom>
            <a:avLst/>
            <a:gdLst/>
            <a:ahLst/>
            <a:cxnLst/>
            <a:rect l="l" t="t" r="r" b="b"/>
            <a:pathLst>
              <a:path w="3763009" h="993139">
                <a:moveTo>
                  <a:pt x="0" y="992752"/>
                </a:moveTo>
                <a:lnTo>
                  <a:pt x="3762814" y="992752"/>
                </a:lnTo>
                <a:lnTo>
                  <a:pt x="3762814" y="0"/>
                </a:lnTo>
                <a:lnTo>
                  <a:pt x="0" y="0"/>
                </a:lnTo>
                <a:lnTo>
                  <a:pt x="0" y="992752"/>
                </a:lnTo>
                <a:close/>
              </a:path>
            </a:pathLst>
          </a:custGeom>
          <a:ln w="76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8315325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Protección</a:t>
            </a:r>
            <a:r>
              <a:rPr dirty="0" sz="2100" spc="35"/>
              <a:t> </a:t>
            </a:r>
            <a:r>
              <a:rPr dirty="0" sz="2100" spc="65"/>
              <a:t>del</a:t>
            </a:r>
            <a:r>
              <a:rPr dirty="0" sz="2100" spc="40"/>
              <a:t> </a:t>
            </a:r>
            <a:r>
              <a:rPr dirty="0" sz="2100" spc="85"/>
              <a:t>generador</a:t>
            </a:r>
            <a:r>
              <a:rPr dirty="0" sz="2100" spc="40"/>
              <a:t> </a:t>
            </a:r>
            <a:r>
              <a:rPr dirty="0" sz="2100"/>
              <a:t>y</a:t>
            </a:r>
            <a:r>
              <a:rPr dirty="0" sz="2100" spc="40"/>
              <a:t> </a:t>
            </a:r>
            <a:r>
              <a:rPr dirty="0" sz="2100" spc="75"/>
              <a:t>protección</a:t>
            </a:r>
            <a:r>
              <a:rPr dirty="0" sz="2100" spc="40"/>
              <a:t> </a:t>
            </a:r>
            <a:r>
              <a:rPr dirty="0" sz="2100" spc="65"/>
              <a:t>del</a:t>
            </a:r>
            <a:r>
              <a:rPr dirty="0" sz="2100" spc="35"/>
              <a:t> </a:t>
            </a:r>
            <a:r>
              <a:rPr dirty="0" sz="2100" spc="110"/>
              <a:t>transformador</a:t>
            </a:r>
            <a:r>
              <a:rPr dirty="0" sz="2100" spc="40"/>
              <a:t> </a:t>
            </a:r>
            <a:r>
              <a:rPr dirty="0" sz="2100" spc="55"/>
              <a:t>opcional</a:t>
            </a:r>
            <a:endParaRPr sz="2100"/>
          </a:p>
        </p:txBody>
      </p:sp>
      <p:sp>
        <p:nvSpPr>
          <p:cNvPr id="242" name="object 242" descr=""/>
          <p:cNvSpPr txBox="1"/>
          <p:nvPr/>
        </p:nvSpPr>
        <p:spPr>
          <a:xfrm>
            <a:off x="323189" y="5446801"/>
            <a:ext cx="320675" cy="22097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>
                <a:latin typeface="Arial Unicode MS"/>
                <a:cs typeface="Arial Unicode MS"/>
              </a:rPr>
              <a:t>j</a:t>
            </a:r>
            <a:r>
              <a:rPr dirty="0" sz="600" spc="15">
                <a:latin typeface="Arial Unicode MS"/>
                <a:cs typeface="Arial Unicode MS"/>
              </a:rPr>
              <a:t> </a:t>
            </a:r>
            <a:r>
              <a:rPr dirty="0" sz="600" spc="-45">
                <a:latin typeface="Arial Unicode MS"/>
                <a:cs typeface="Arial Unicode MS"/>
              </a:rPr>
              <a:t>tu</a:t>
            </a:r>
            <a:r>
              <a:rPr dirty="0" sz="250" spc="-45">
                <a:latin typeface="Arial Unicode MS"/>
                <a:cs typeface="Arial Unicode MS"/>
              </a:rPr>
              <a:t>nordest</a:t>
            </a:r>
            <a:r>
              <a:rPr dirty="0" sz="600" spc="-45">
                <a:latin typeface="Arial Unicode MS"/>
                <a:cs typeface="Arial Unicode MS"/>
              </a:rPr>
              <a:t>1</a:t>
            </a:r>
            <a:r>
              <a:rPr dirty="0" sz="250" spc="-45">
                <a:latin typeface="Arial Unicode MS"/>
                <a:cs typeface="Arial Unicode MS"/>
              </a:rPr>
              <a:t>e</a:t>
            </a:r>
            <a:r>
              <a:rPr dirty="0" sz="250" spc="85">
                <a:latin typeface="Arial Unicode MS"/>
                <a:cs typeface="Arial Unicode MS"/>
              </a:rPr>
              <a:t> </a:t>
            </a:r>
            <a:r>
              <a:rPr dirty="0" sz="600" spc="-25">
                <a:latin typeface="Arial Unicode MS"/>
                <a:cs typeface="Arial Unicode MS"/>
              </a:rPr>
              <a:t>7,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43" name="object 24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19</a:t>
            </a:r>
          </a:p>
        </p:txBody>
      </p:sp>
      <p:sp>
        <p:nvSpPr>
          <p:cNvPr id="178" name="object 178" descr=""/>
          <p:cNvSpPr txBox="1"/>
          <p:nvPr/>
        </p:nvSpPr>
        <p:spPr>
          <a:xfrm>
            <a:off x="3751078" y="1173460"/>
            <a:ext cx="68707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b="1">
                <a:latin typeface="Arial"/>
                <a:cs typeface="Arial"/>
              </a:rPr>
              <a:t>Gen</a:t>
            </a:r>
            <a:r>
              <a:rPr dirty="0" sz="450" spc="15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Dif</a:t>
            </a:r>
            <a:r>
              <a:rPr dirty="0" sz="450" spc="2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+</a:t>
            </a:r>
            <a:r>
              <a:rPr dirty="0" sz="450" spc="2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respaldo</a:t>
            </a:r>
            <a:r>
              <a:rPr dirty="0" sz="450" spc="20" b="1">
                <a:latin typeface="Arial"/>
                <a:cs typeface="Arial"/>
              </a:rPr>
              <a:t> </a:t>
            </a:r>
            <a:r>
              <a:rPr dirty="0" sz="450" spc="-20" b="1">
                <a:latin typeface="Arial"/>
                <a:cs typeface="Arial"/>
              </a:rPr>
              <a:t>24AI</a:t>
            </a:r>
            <a:endParaRPr sz="450">
              <a:latin typeface="Arial"/>
              <a:cs typeface="Arial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2125350" y="1219504"/>
            <a:ext cx="36703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50/51</a:t>
            </a:r>
            <a:r>
              <a:rPr dirty="0" sz="450" spc="315">
                <a:latin typeface="Arial Unicode MS"/>
                <a:cs typeface="Arial Unicode MS"/>
              </a:rPr>
              <a:t>  </a:t>
            </a:r>
            <a:r>
              <a:rPr dirty="0" sz="450" spc="-25">
                <a:latin typeface="Arial Unicode MS"/>
                <a:cs typeface="Arial Unicode MS"/>
              </a:rPr>
              <a:t>3I&gt;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2607951" y="1199397"/>
            <a:ext cx="32448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450" spc="-10">
                <a:latin typeface="Arial Unicode MS"/>
                <a:cs typeface="Arial Unicode MS"/>
              </a:rPr>
              <a:t>50BF</a:t>
            </a:r>
            <a:r>
              <a:rPr dirty="0" sz="450" spc="-1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3I&gt;BF</a:t>
            </a:r>
            <a:endParaRPr sz="450">
              <a:latin typeface="Arial Unicode MS"/>
              <a:cs typeface="Arial Unicode MS"/>
            </a:endParaRPr>
          </a:p>
          <a:p>
            <a:pPr marL="5588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CC</a:t>
            </a:r>
            <a:r>
              <a:rPr dirty="0" sz="450" spc="5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RBRF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2147213" y="1309077"/>
            <a:ext cx="362585" cy="3124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OC4</a:t>
            </a:r>
            <a:endParaRPr sz="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450">
                <a:latin typeface="Arial Unicode MS"/>
                <a:cs typeface="Arial Unicode MS"/>
              </a:rPr>
              <a:t>51N</a:t>
            </a:r>
            <a:r>
              <a:rPr dirty="0" sz="450" spc="355">
                <a:latin typeface="Arial Unicode MS"/>
                <a:cs typeface="Arial Unicode MS"/>
              </a:rPr>
              <a:t>  </a:t>
            </a:r>
            <a:r>
              <a:rPr dirty="0" sz="450" spc="-25">
                <a:latin typeface="Arial Unicode MS"/>
                <a:cs typeface="Arial Unicode MS"/>
              </a:rPr>
              <a:t>EN&gt;</a:t>
            </a:r>
            <a:endParaRPr sz="450">
              <a:latin typeface="Arial Unicode MS"/>
              <a:cs typeface="Arial Unicode MS"/>
            </a:endParaRPr>
          </a:p>
          <a:p>
            <a:pPr marL="2286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EF4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3042825" y="1533901"/>
            <a:ext cx="448309" cy="92710"/>
          </a:xfrm>
          <a:prstGeom prst="rect">
            <a:avLst/>
          </a:prstGeom>
          <a:solidFill>
            <a:srgbClr val="FFFF00"/>
          </a:solidFill>
          <a:ln w="4969">
            <a:solidFill>
              <a:srgbClr val="000000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 marL="77470">
              <a:lnSpc>
                <a:spcPct val="100000"/>
              </a:lnSpc>
              <a:spcBef>
                <a:spcPts val="40"/>
              </a:spcBef>
            </a:pPr>
            <a:r>
              <a:rPr dirty="0" sz="450" spc="-10" i="1">
                <a:latin typeface="Trebuchet MS"/>
                <a:cs typeface="Trebuchet MS"/>
              </a:rPr>
              <a:t>REF.PDIF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3539026" y="1533901"/>
            <a:ext cx="459105" cy="92710"/>
          </a:xfrm>
          <a:prstGeom prst="rect">
            <a:avLst/>
          </a:prstGeom>
          <a:solidFill>
            <a:srgbClr val="FFFF00"/>
          </a:solidFill>
          <a:ln w="4969">
            <a:solidFill>
              <a:srgbClr val="000000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40"/>
              </a:spcBef>
            </a:pPr>
            <a:r>
              <a:rPr dirty="0" sz="450" i="1">
                <a:latin typeface="Trebuchet MS"/>
                <a:cs typeface="Trebuchet MS"/>
              </a:rPr>
              <a:t>PDF</a:t>
            </a:r>
            <a:r>
              <a:rPr dirty="0" sz="450" spc="55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T3W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3086786" y="1434378"/>
            <a:ext cx="96139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2605" algn="l"/>
              </a:tabLst>
            </a:pPr>
            <a:r>
              <a:rPr dirty="0" sz="450">
                <a:latin typeface="Arial Unicode MS"/>
                <a:cs typeface="Arial Unicode MS"/>
              </a:rPr>
              <a:t>87N</a:t>
            </a:r>
            <a:r>
              <a:rPr dirty="0" sz="450" spc="290">
                <a:latin typeface="Arial Unicode MS"/>
                <a:cs typeface="Arial Unicode MS"/>
              </a:rPr>
              <a:t>  </a:t>
            </a:r>
            <a:r>
              <a:rPr dirty="0" sz="450" spc="-10">
                <a:latin typeface="Arial Unicode MS"/>
                <a:cs typeface="Arial Unicode MS"/>
              </a:rPr>
              <a:t>IdN/I</a:t>
            </a:r>
            <a:r>
              <a:rPr dirty="0" sz="450">
                <a:latin typeface="Arial Unicode MS"/>
                <a:cs typeface="Arial Unicode MS"/>
              </a:rPr>
              <a:t>	87T</a:t>
            </a:r>
            <a:r>
              <a:rPr dirty="0" sz="450" spc="320">
                <a:latin typeface="Arial Unicode MS"/>
                <a:cs typeface="Arial Unicode MS"/>
              </a:rPr>
              <a:t>  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78130" y="1571103"/>
            <a:ext cx="664210" cy="25971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60"/>
              </a:spcBef>
            </a:pPr>
            <a:r>
              <a:rPr dirty="0" sz="750" spc="-35" b="1">
                <a:latin typeface="Arial"/>
                <a:cs typeface="Arial"/>
              </a:rPr>
              <a:t>Y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1361574" y="1822138"/>
            <a:ext cx="9588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" b="1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2125350" y="1864126"/>
            <a:ext cx="36703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50/51</a:t>
            </a:r>
            <a:r>
              <a:rPr dirty="0" sz="450" spc="315">
                <a:latin typeface="Arial Unicode MS"/>
                <a:cs typeface="Arial Unicode MS"/>
              </a:rPr>
              <a:t>  </a:t>
            </a:r>
            <a:r>
              <a:rPr dirty="0" sz="450" spc="-25">
                <a:latin typeface="Arial Unicode MS"/>
                <a:cs typeface="Arial Unicode MS"/>
              </a:rPr>
              <a:t>3I&gt;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2125350" y="1953698"/>
            <a:ext cx="36703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OC4</a:t>
            </a:r>
            <a:endParaRPr sz="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450">
                <a:latin typeface="Arial Unicode MS"/>
                <a:cs typeface="Arial Unicode MS"/>
              </a:rPr>
              <a:t>50/51</a:t>
            </a:r>
            <a:r>
              <a:rPr dirty="0" sz="450" spc="315">
                <a:latin typeface="Arial Unicode MS"/>
                <a:cs typeface="Arial Unicode MS"/>
              </a:rPr>
              <a:t>  </a:t>
            </a:r>
            <a:r>
              <a:rPr dirty="0" sz="450" spc="-25">
                <a:latin typeface="Arial Unicode MS"/>
                <a:cs typeface="Arial Unicode MS"/>
              </a:rPr>
              <a:t>3I&gt;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1599763" y="2293055"/>
            <a:ext cx="58419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2130345" y="2168572"/>
            <a:ext cx="386080" cy="3124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OC4</a:t>
            </a:r>
            <a:endParaRPr sz="450">
              <a:latin typeface="Trebuchet MS"/>
              <a:cs typeface="Trebuchet MS"/>
            </a:endParaRPr>
          </a:p>
          <a:p>
            <a:pPr marL="29209">
              <a:lnSpc>
                <a:spcPct val="100000"/>
              </a:lnSpc>
              <a:spcBef>
                <a:spcPts val="425"/>
              </a:spcBef>
            </a:pPr>
            <a:r>
              <a:rPr dirty="0" sz="450">
                <a:latin typeface="Arial Unicode MS"/>
                <a:cs typeface="Arial Unicode MS"/>
              </a:rPr>
              <a:t>59N</a:t>
            </a:r>
            <a:r>
              <a:rPr dirty="0" sz="450" spc="250">
                <a:latin typeface="Arial Unicode MS"/>
                <a:cs typeface="Arial Unicode MS"/>
              </a:rPr>
              <a:t>  </a:t>
            </a:r>
            <a:r>
              <a:rPr dirty="0" sz="450" spc="-20">
                <a:latin typeface="Arial Unicode MS"/>
                <a:cs typeface="Arial Unicode MS"/>
              </a:rPr>
              <a:t>3Uo&gt;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ROV2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1485376" y="2345921"/>
            <a:ext cx="16891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09"/>
              </a:lnSpc>
              <a:spcBef>
                <a:spcPts val="100"/>
              </a:spcBef>
            </a:pPr>
            <a:r>
              <a:rPr dirty="0" sz="450" spc="-50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450">
              <a:latin typeface="Arial Unicode MS"/>
              <a:cs typeface="Arial Unicode MS"/>
            </a:endParaRPr>
          </a:p>
          <a:p>
            <a:pPr marL="123189">
              <a:lnSpc>
                <a:spcPts val="509"/>
              </a:lnSpc>
            </a:pPr>
            <a:r>
              <a:rPr dirty="0" sz="450" spc="-50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3548016" y="2530445"/>
            <a:ext cx="60579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b="1">
                <a:latin typeface="Arial"/>
                <a:cs typeface="Arial"/>
              </a:rPr>
              <a:t>Protección</a:t>
            </a:r>
            <a:r>
              <a:rPr dirty="0" sz="400" spc="3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de</a:t>
            </a:r>
            <a:r>
              <a:rPr dirty="0" sz="400" spc="3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respaldo</a:t>
            </a:r>
            <a:endParaRPr sz="400">
              <a:latin typeface="Arial"/>
              <a:cs typeface="Arial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3548016" y="2628868"/>
            <a:ext cx="470534" cy="217804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350" b="1">
                <a:latin typeface="Arial"/>
                <a:cs typeface="Arial"/>
              </a:rPr>
              <a:t>Protección</a:t>
            </a:r>
            <a:r>
              <a:rPr dirty="0" sz="350" spc="40" b="1">
                <a:latin typeface="Arial"/>
                <a:cs typeface="Arial"/>
              </a:rPr>
              <a:t> </a:t>
            </a:r>
            <a:r>
              <a:rPr dirty="0" sz="350" spc="-10" b="1">
                <a:latin typeface="Arial"/>
                <a:cs typeface="Arial"/>
              </a:rPr>
              <a:t>principal</a:t>
            </a:r>
            <a:endParaRPr sz="35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  <a:spcBef>
                <a:spcPts val="310"/>
              </a:spcBef>
            </a:pPr>
            <a:r>
              <a:rPr dirty="0" sz="450" spc="-25">
                <a:latin typeface="Arial Unicode MS"/>
                <a:cs typeface="Arial Unicode MS"/>
              </a:rPr>
              <a:t>f&gt;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2132638" y="2732300"/>
            <a:ext cx="31178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450" spc="-20">
                <a:latin typeface="Arial Unicode MS"/>
                <a:cs typeface="Arial Unicode MS"/>
              </a:rPr>
              <a:t>60FL</a:t>
            </a:r>
            <a:endParaRPr sz="450">
              <a:latin typeface="Arial Unicode MS"/>
              <a:cs typeface="Arial Unicode MS"/>
            </a:endParaRPr>
          </a:p>
          <a:p>
            <a:pPr marL="3175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RFUF</a:t>
            </a:r>
            <a:r>
              <a:rPr dirty="0" sz="450" spc="2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SDD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2889373" y="2732300"/>
            <a:ext cx="25463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450" spc="-25">
                <a:latin typeface="Arial Unicode MS"/>
                <a:cs typeface="Arial Unicode MS"/>
              </a:rPr>
              <a:t>81</a:t>
            </a:r>
            <a:endParaRPr sz="45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SA</a:t>
            </a:r>
            <a:r>
              <a:rPr dirty="0" sz="450" spc="15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PTUF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3118637" y="2752407"/>
            <a:ext cx="7810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Unicode MS"/>
                <a:cs typeface="Arial Unicode MS"/>
              </a:rPr>
              <a:t>f&lt;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3368371" y="2752407"/>
            <a:ext cx="9080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Unicode MS"/>
                <a:cs typeface="Arial Unicode MS"/>
              </a:rPr>
              <a:t>81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3375167" y="2841980"/>
            <a:ext cx="219710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SA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1485376" y="2702338"/>
            <a:ext cx="172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0">
              <a:lnSpc>
                <a:spcPts val="480"/>
              </a:lnSpc>
              <a:spcBef>
                <a:spcPts val="100"/>
              </a:spcBef>
            </a:pPr>
            <a:r>
              <a:rPr dirty="0" sz="45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ts val="450"/>
              </a:lnSpc>
            </a:pPr>
            <a:r>
              <a:rPr dirty="0" sz="450" spc="-50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450">
              <a:latin typeface="Arial Unicode MS"/>
              <a:cs typeface="Arial Unicode MS"/>
            </a:endParaRPr>
          </a:p>
          <a:p>
            <a:pPr marL="123189">
              <a:lnSpc>
                <a:spcPts val="509"/>
              </a:lnSpc>
            </a:pPr>
            <a:r>
              <a:rPr dirty="0" sz="450" spc="-50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3607870" y="2969191"/>
            <a:ext cx="33972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78</a:t>
            </a:r>
            <a:r>
              <a:rPr dirty="0" sz="450" spc="330">
                <a:latin typeface="Arial Unicode MS"/>
                <a:cs typeface="Arial Unicode MS"/>
              </a:rPr>
              <a:t>  </a:t>
            </a:r>
            <a:r>
              <a:rPr dirty="0" sz="450" spc="-20">
                <a:latin typeface="Arial Unicode MS"/>
                <a:cs typeface="Arial Unicode MS"/>
              </a:rPr>
              <a:t>Ucos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2125350" y="3184064"/>
            <a:ext cx="17780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latin typeface="Arial Unicode MS"/>
                <a:cs typeface="Arial Unicode MS"/>
              </a:rPr>
              <a:t>51/67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2150406" y="3273637"/>
            <a:ext cx="264795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OC4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2370990" y="3184064"/>
            <a:ext cx="12890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3I-</a:t>
            </a:r>
            <a:r>
              <a:rPr dirty="0" sz="450" spc="-60">
                <a:latin typeface="Arial Unicode MS"/>
                <a:cs typeface="Arial Unicode MS"/>
              </a:rPr>
              <a:t>&gt;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2606150" y="3163958"/>
            <a:ext cx="381000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450">
                <a:latin typeface="Arial Unicode MS"/>
                <a:cs typeface="Arial Unicode MS"/>
              </a:rPr>
              <a:t>50AE</a:t>
            </a:r>
            <a:r>
              <a:rPr dirty="0" sz="450" spc="254">
                <a:latin typeface="Arial Unicode MS"/>
                <a:cs typeface="Arial Unicode MS"/>
              </a:rPr>
              <a:t>  </a:t>
            </a:r>
            <a:r>
              <a:rPr dirty="0" sz="450" spc="-20">
                <a:latin typeface="Arial Unicode MS"/>
                <a:cs typeface="Arial Unicode MS"/>
              </a:rPr>
              <a:t>U/I&gt;</a:t>
            </a:r>
            <a:endParaRPr sz="450">
              <a:latin typeface="Arial Unicode MS"/>
              <a:cs typeface="Arial Unicode MS"/>
            </a:endParaRPr>
          </a:p>
          <a:p>
            <a:pPr marL="3175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AEG</a:t>
            </a:r>
            <a:r>
              <a:rPr dirty="0" sz="450" spc="2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GAPC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81961" y="3389940"/>
            <a:ext cx="44958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b="1">
                <a:latin typeface="Arial"/>
                <a:cs typeface="Arial"/>
              </a:rPr>
              <a:t>Autobús</a:t>
            </a:r>
            <a:r>
              <a:rPr dirty="0" sz="400" spc="35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Auxiliar</a:t>
            </a:r>
            <a:endParaRPr sz="400">
              <a:latin typeface="Arial"/>
              <a:cs typeface="Arial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3086949" y="3378831"/>
            <a:ext cx="39433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450">
                <a:latin typeface="Arial Unicode MS"/>
                <a:cs typeface="Arial Unicode MS"/>
              </a:rPr>
              <a:t>50BF</a:t>
            </a:r>
            <a:r>
              <a:rPr dirty="0" sz="450" spc="39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3I&gt;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-25">
                <a:latin typeface="Arial Unicode MS"/>
                <a:cs typeface="Arial Unicode MS"/>
              </a:rPr>
              <a:t>BF</a:t>
            </a:r>
            <a:endParaRPr sz="450">
              <a:latin typeface="Arial Unicode MS"/>
              <a:cs typeface="Arial Unicode MS"/>
            </a:endParaRPr>
          </a:p>
          <a:p>
            <a:pPr marL="5588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CC</a:t>
            </a:r>
            <a:r>
              <a:rPr dirty="0" sz="450" spc="5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RBRF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1853099" y="3574508"/>
            <a:ext cx="9398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5">
                <a:latin typeface="Arial Unicode MS"/>
                <a:cs typeface="Arial Unicode MS"/>
              </a:rPr>
              <a:t>tu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1339302" y="3686671"/>
            <a:ext cx="21971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 b="1">
                <a:latin typeface="Arial"/>
                <a:cs typeface="Arial"/>
              </a:rPr>
              <a:t>GRAMO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2147213" y="3613812"/>
            <a:ext cx="346075" cy="182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64R</a:t>
            </a:r>
            <a:r>
              <a:rPr dirty="0" sz="450" spc="325">
                <a:latin typeface="Arial Unicode MS"/>
                <a:cs typeface="Arial Unicode MS"/>
              </a:rPr>
              <a:t>  </a:t>
            </a:r>
            <a:r>
              <a:rPr dirty="0" sz="450" spc="-25">
                <a:latin typeface="Arial Unicode MS"/>
                <a:cs typeface="Arial Unicode MS"/>
              </a:rPr>
              <a:t>Re&lt;</a:t>
            </a:r>
            <a:endParaRPr sz="450">
              <a:latin typeface="Arial Unicode MS"/>
              <a:cs typeface="Arial Unicode MS"/>
            </a:endParaRPr>
          </a:p>
          <a:p>
            <a:pPr marL="35560">
              <a:lnSpc>
                <a:spcPct val="100000"/>
              </a:lnSpc>
              <a:spcBef>
                <a:spcPts val="335"/>
              </a:spcBef>
            </a:pPr>
            <a:r>
              <a:rPr dirty="0" sz="300" i="1">
                <a:latin typeface="Trebuchet MS"/>
                <a:cs typeface="Trebuchet MS"/>
              </a:rPr>
              <a:t>currículum</a:t>
            </a:r>
            <a:r>
              <a:rPr dirty="0" sz="300" spc="40" i="1">
                <a:latin typeface="Trebuchet MS"/>
                <a:cs typeface="Trebuchet MS"/>
              </a:rPr>
              <a:t> </a:t>
            </a:r>
            <a:r>
              <a:rPr dirty="0" sz="300" spc="-20" i="1">
                <a:latin typeface="Trebuchet MS"/>
                <a:cs typeface="Trebuchet MS"/>
              </a:rPr>
              <a:t>gapc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3580113" y="3058763"/>
            <a:ext cx="415290" cy="6496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PSP</a:t>
            </a:r>
            <a:r>
              <a:rPr dirty="0" sz="450" spc="6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PPAM</a:t>
            </a:r>
            <a:endParaRPr sz="450">
              <a:latin typeface="Trebuchet MS"/>
              <a:cs typeface="Trebuchet MS"/>
            </a:endParaRPr>
          </a:p>
          <a:p>
            <a:pPr marL="40005">
              <a:lnSpc>
                <a:spcPct val="100000"/>
              </a:lnSpc>
              <a:spcBef>
                <a:spcPts val="425"/>
              </a:spcBef>
              <a:tabLst>
                <a:tab pos="258445" algn="l"/>
              </a:tabLst>
            </a:pPr>
            <a:r>
              <a:rPr dirty="0" sz="450" spc="-25">
                <a:latin typeface="Arial Unicode MS"/>
                <a:cs typeface="Arial Unicode MS"/>
              </a:rPr>
              <a:t>21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5">
                <a:latin typeface="Arial Unicode MS"/>
                <a:cs typeface="Arial Unicode MS"/>
              </a:rPr>
              <a:t>Z&lt;</a:t>
            </a:r>
            <a:endParaRPr sz="450">
              <a:latin typeface="Arial Unicode MS"/>
              <a:cs typeface="Arial Unicode MS"/>
            </a:endParaRPr>
          </a:p>
          <a:p>
            <a:pPr marL="3048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ZMH</a:t>
            </a:r>
            <a:r>
              <a:rPr dirty="0" sz="450" spc="85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PDIS</a:t>
            </a:r>
            <a:endParaRPr sz="450">
              <a:latin typeface="Trebuchet MS"/>
              <a:cs typeface="Trebuchet MS"/>
            </a:endParaRPr>
          </a:p>
          <a:p>
            <a:pPr marL="40005">
              <a:lnSpc>
                <a:spcPct val="100000"/>
              </a:lnSpc>
              <a:spcBef>
                <a:spcPts val="430"/>
              </a:spcBef>
              <a:tabLst>
                <a:tab pos="243840" algn="l"/>
              </a:tabLst>
            </a:pPr>
            <a:r>
              <a:rPr dirty="0" sz="450" spc="-25">
                <a:latin typeface="Arial Unicode MS"/>
                <a:cs typeface="Arial Unicode MS"/>
              </a:rPr>
              <a:t>32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0">
                <a:latin typeface="Arial Unicode MS"/>
                <a:cs typeface="Arial Unicode MS"/>
              </a:rPr>
              <a:t>PAGß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300" i="1">
                <a:latin typeface="Trebuchet MS"/>
                <a:cs typeface="Trebuchet MS"/>
              </a:rPr>
              <a:t>Partido</a:t>
            </a:r>
            <a:r>
              <a:rPr dirty="0" sz="300" spc="10" i="1">
                <a:latin typeface="Trebuchet MS"/>
                <a:cs typeface="Trebuchet MS"/>
              </a:rPr>
              <a:t> </a:t>
            </a:r>
            <a:r>
              <a:rPr dirty="0" sz="300" spc="-10" i="1">
                <a:latin typeface="Trebuchet MS"/>
                <a:cs typeface="Trebuchet MS"/>
              </a:rPr>
              <a:t>republicano</a:t>
            </a:r>
            <a:endParaRPr sz="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">
              <a:latin typeface="Trebuchet MS"/>
              <a:cs typeface="Trebuchet MS"/>
            </a:endParaRPr>
          </a:p>
          <a:p>
            <a:pPr marL="40005">
              <a:lnSpc>
                <a:spcPct val="100000"/>
              </a:lnSpc>
              <a:spcBef>
                <a:spcPts val="5"/>
              </a:spcBef>
              <a:tabLst>
                <a:tab pos="256540" algn="l"/>
              </a:tabLst>
            </a:pPr>
            <a:r>
              <a:rPr dirty="0" sz="450" spc="-25">
                <a:latin typeface="Arial Unicode MS"/>
                <a:cs typeface="Arial Unicode MS"/>
              </a:rPr>
              <a:t>37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0">
                <a:latin typeface="Arial Unicode MS"/>
                <a:cs typeface="Arial Unicode MS"/>
              </a:rPr>
              <a:t>PAG&lt;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2571597" y="3659856"/>
            <a:ext cx="28003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b="1">
                <a:latin typeface="Arial"/>
                <a:cs typeface="Arial"/>
              </a:rPr>
              <a:t>+</a:t>
            </a:r>
            <a:r>
              <a:rPr dirty="0" sz="450" spc="-20" b="1">
                <a:latin typeface="Arial"/>
                <a:cs typeface="Arial"/>
              </a:rPr>
              <a:t> </a:t>
            </a:r>
            <a:r>
              <a:rPr dirty="0" sz="450" spc="-10" b="1">
                <a:latin typeface="Arial"/>
                <a:cs typeface="Arial"/>
              </a:rPr>
              <a:t>RXTTE4</a:t>
            </a:r>
            <a:endParaRPr sz="450">
              <a:latin typeface="Arial"/>
              <a:cs typeface="Arial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1871522" y="3743338"/>
            <a:ext cx="10350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5">
                <a:latin typeface="Arial Unicode MS"/>
                <a:cs typeface="Arial Unicode MS"/>
              </a:rPr>
              <a:t>yo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3103325" y="3736597"/>
            <a:ext cx="13271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Unicode MS"/>
                <a:cs typeface="Arial Unicode MS"/>
              </a:rPr>
              <a:t>87G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3121093" y="3826169"/>
            <a:ext cx="263525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GEN</a:t>
            </a:r>
            <a:r>
              <a:rPr dirty="0" sz="450" spc="6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PDF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3322600" y="3703384"/>
            <a:ext cx="572135" cy="12128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73685">
              <a:lnSpc>
                <a:spcPts val="515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GUP</a:t>
            </a:r>
            <a:r>
              <a:rPr dirty="0" sz="450" spc="6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PDUP</a:t>
            </a:r>
            <a:endParaRPr sz="450">
              <a:latin typeface="Trebuchet MS"/>
              <a:cs typeface="Trebuchet MS"/>
            </a:endParaRPr>
          </a:p>
          <a:p>
            <a:pPr marL="12700">
              <a:lnSpc>
                <a:spcPts val="215"/>
              </a:lnSpc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3607379" y="3808579"/>
            <a:ext cx="31686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224790" algn="l"/>
              </a:tabLst>
            </a:pPr>
            <a:r>
              <a:rPr dirty="0" sz="450" spc="-25">
                <a:latin typeface="Arial Unicode MS"/>
                <a:cs typeface="Arial Unicode MS"/>
              </a:rPr>
              <a:t>40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5">
                <a:latin typeface="Arial Unicode MS"/>
                <a:cs typeface="Arial Unicode MS"/>
              </a:rPr>
              <a:t>Φ&lt;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LEX</a:t>
            </a:r>
            <a:r>
              <a:rPr dirty="0" sz="450" spc="5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PDIS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4046338" y="3163958"/>
            <a:ext cx="386080" cy="85153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52705">
              <a:lnSpc>
                <a:spcPct val="100000"/>
              </a:lnSpc>
              <a:spcBef>
                <a:spcPts val="254"/>
              </a:spcBef>
              <a:tabLst>
                <a:tab pos="249554" algn="l"/>
              </a:tabLst>
            </a:pPr>
            <a:r>
              <a:rPr dirty="0" sz="450" spc="-25">
                <a:latin typeface="Arial Unicode MS"/>
                <a:cs typeface="Arial Unicode MS"/>
              </a:rPr>
              <a:t>24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0">
                <a:latin typeface="Arial Unicode MS"/>
                <a:cs typeface="Arial Unicode MS"/>
              </a:rPr>
              <a:t>U/f&gt;</a:t>
            </a:r>
            <a:endParaRPr sz="450">
              <a:latin typeface="Arial Unicode MS"/>
              <a:cs typeface="Arial Unicode MS"/>
            </a:endParaRPr>
          </a:p>
          <a:p>
            <a:pPr marL="32384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PVPH</a:t>
            </a:r>
            <a:r>
              <a:rPr dirty="0" sz="450" spc="7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OEX</a:t>
            </a:r>
            <a:endParaRPr sz="450">
              <a:latin typeface="Trebuchet MS"/>
              <a:cs typeface="Trebuchet MS"/>
            </a:endParaRPr>
          </a:p>
          <a:p>
            <a:pPr marL="52705">
              <a:lnSpc>
                <a:spcPct val="100000"/>
              </a:lnSpc>
              <a:spcBef>
                <a:spcPts val="430"/>
              </a:spcBef>
              <a:tabLst>
                <a:tab pos="249554" algn="l"/>
              </a:tabLst>
            </a:pPr>
            <a:r>
              <a:rPr dirty="0" sz="450" spc="-25">
                <a:latin typeface="Arial Unicode MS"/>
                <a:cs typeface="Arial Unicode MS"/>
              </a:rPr>
              <a:t>27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5">
                <a:latin typeface="Arial Unicode MS"/>
                <a:cs typeface="Arial Unicode MS"/>
              </a:rPr>
              <a:t>3U&lt;</a:t>
            </a:r>
            <a:endParaRPr sz="450">
              <a:latin typeface="Arial Unicode MS"/>
              <a:cs typeface="Arial Unicode MS"/>
            </a:endParaRPr>
          </a:p>
          <a:p>
            <a:pPr marL="3937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UV2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PTUV</a:t>
            </a:r>
            <a:endParaRPr sz="450">
              <a:latin typeface="Trebuchet MS"/>
              <a:cs typeface="Trebuchet MS"/>
            </a:endParaRPr>
          </a:p>
          <a:p>
            <a:pPr marL="52705">
              <a:lnSpc>
                <a:spcPct val="100000"/>
              </a:lnSpc>
              <a:spcBef>
                <a:spcPts val="425"/>
              </a:spcBef>
              <a:tabLst>
                <a:tab pos="249554" algn="l"/>
              </a:tabLst>
            </a:pPr>
            <a:r>
              <a:rPr dirty="0" sz="450" spc="-25">
                <a:latin typeface="Arial Unicode MS"/>
                <a:cs typeface="Arial Unicode MS"/>
              </a:rPr>
              <a:t>59</a:t>
            </a:r>
            <a:r>
              <a:rPr dirty="0" sz="450">
                <a:latin typeface="Arial Unicode MS"/>
                <a:cs typeface="Arial Unicode MS"/>
              </a:rPr>
              <a:t>	</a:t>
            </a:r>
            <a:r>
              <a:rPr dirty="0" sz="450" spc="-25">
                <a:latin typeface="Arial Unicode MS"/>
                <a:cs typeface="Arial Unicode MS"/>
              </a:rPr>
              <a:t>3U&gt;</a:t>
            </a:r>
            <a:endParaRPr sz="45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OV2</a:t>
            </a:r>
            <a:r>
              <a:rPr dirty="0" sz="450" spc="5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PTOV</a:t>
            </a:r>
            <a:endParaRPr sz="450">
              <a:latin typeface="Trebuchet MS"/>
              <a:cs typeface="Trebuchet MS"/>
            </a:endParaRPr>
          </a:p>
          <a:p>
            <a:pPr marL="29209">
              <a:lnSpc>
                <a:spcPct val="100000"/>
              </a:lnSpc>
              <a:spcBef>
                <a:spcPts val="430"/>
              </a:spcBef>
            </a:pPr>
            <a:r>
              <a:rPr dirty="0" sz="450">
                <a:latin typeface="Arial Unicode MS"/>
                <a:cs typeface="Arial Unicode MS"/>
              </a:rPr>
              <a:t>59N</a:t>
            </a:r>
            <a:r>
              <a:rPr dirty="0" sz="450" spc="250">
                <a:latin typeface="Arial Unicode MS"/>
                <a:cs typeface="Arial Unicode MS"/>
              </a:rPr>
              <a:t>  </a:t>
            </a:r>
            <a:r>
              <a:rPr dirty="0" sz="450" spc="-20">
                <a:latin typeface="Arial Unicode MS"/>
                <a:cs typeface="Arial Unicode MS"/>
              </a:rPr>
              <a:t>3Uo&gt;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ROV2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2170876" y="4043560"/>
            <a:ext cx="9080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Unicode MS"/>
                <a:cs typeface="Arial Unicode MS"/>
              </a:rPr>
              <a:t>46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2154009" y="4133132"/>
            <a:ext cx="259079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NS2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2381881" y="4043560"/>
            <a:ext cx="110489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Unicode MS"/>
                <a:cs typeface="Arial Unicode MS"/>
              </a:rPr>
              <a:t>I2&gt;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2649874" y="4023453"/>
            <a:ext cx="23558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450" spc="-25">
                <a:latin typeface="Arial Unicode MS"/>
                <a:cs typeface="Arial Unicode MS"/>
              </a:rPr>
              <a:t>49</a:t>
            </a:r>
            <a:endParaRPr sz="45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185"/>
              </a:spcBef>
            </a:pPr>
            <a:r>
              <a:rPr dirty="0" sz="450" spc="-10" i="1">
                <a:latin typeface="Trebuchet MS"/>
                <a:cs typeface="Trebuchet MS"/>
              </a:rPr>
              <a:t>TRPTTR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2870950" y="4043560"/>
            <a:ext cx="10096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latin typeface="Arial Unicode MS"/>
                <a:cs typeface="Arial Unicode MS"/>
              </a:rPr>
              <a:t>Ith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3609344" y="4023453"/>
            <a:ext cx="376555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84785">
              <a:lnSpc>
                <a:spcPct val="100000"/>
              </a:lnSpc>
              <a:spcBef>
                <a:spcPts val="254"/>
              </a:spcBef>
            </a:pPr>
            <a:r>
              <a:rPr dirty="0" sz="450" spc="-10">
                <a:latin typeface="Arial Unicode MS"/>
                <a:cs typeface="Arial Unicode MS"/>
              </a:rPr>
              <a:t>Metro.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CV</a:t>
            </a:r>
            <a:r>
              <a:rPr dirty="0" sz="450" spc="-5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MMXU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24" name="object 224" descr=""/>
          <p:cNvSpPr txBox="1"/>
          <p:nvPr/>
        </p:nvSpPr>
        <p:spPr>
          <a:xfrm>
            <a:off x="4933593" y="4196344"/>
            <a:ext cx="218757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Arial"/>
                <a:cs typeface="Arial"/>
              </a:rPr>
              <a:t>Otras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funciones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disponibles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en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la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biblioteca</a:t>
            </a:r>
            <a:r>
              <a:rPr dirty="0" sz="600" spc="60" b="1">
                <a:latin typeface="Arial"/>
                <a:cs typeface="Arial"/>
              </a:rPr>
              <a:t> </a:t>
            </a:r>
            <a:r>
              <a:rPr dirty="0" sz="600" b="1">
                <a:latin typeface="Arial"/>
                <a:cs typeface="Arial"/>
              </a:rPr>
              <a:t>de</a:t>
            </a:r>
            <a:r>
              <a:rPr dirty="0" sz="600" spc="55" b="1">
                <a:latin typeface="Arial"/>
                <a:cs typeface="Arial"/>
              </a:rPr>
              <a:t> </a:t>
            </a:r>
            <a:r>
              <a:rPr dirty="0" sz="600" spc="-10" b="1">
                <a:latin typeface="Arial"/>
                <a:cs typeface="Arial"/>
              </a:rPr>
              <a:t>funciones</a:t>
            </a:r>
            <a:endParaRPr sz="600">
              <a:latin typeface="Arial"/>
              <a:cs typeface="Arial"/>
            </a:endParaRPr>
          </a:p>
        </p:txBody>
      </p:sp>
      <p:graphicFrame>
        <p:nvGraphicFramePr>
          <p:cNvPr id="225" name="object 225" descr=""/>
          <p:cNvGraphicFramePr>
            <a:graphicFrameLocks noGrp="1"/>
          </p:cNvGraphicFramePr>
          <p:nvPr/>
        </p:nvGraphicFramePr>
        <p:xfrm>
          <a:off x="4948688" y="435064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25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SES</a:t>
                      </a:r>
                      <a:r>
                        <a:rPr dirty="0" sz="600" spc="6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RSYN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26" name="object 226" descr=""/>
          <p:cNvGraphicFramePr>
            <a:graphicFrameLocks noGrp="1"/>
          </p:cNvGraphicFramePr>
          <p:nvPr/>
        </p:nvGraphicFramePr>
        <p:xfrm>
          <a:off x="5689849" y="435064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algn="ctr" marR="101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50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0">
                          <a:latin typeface="Arial Unicode MS"/>
                          <a:cs typeface="Arial Unicode MS"/>
                        </a:rPr>
                        <a:t>3I&gt;&gt;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PH</a:t>
                      </a:r>
                      <a:r>
                        <a:rPr dirty="0" sz="600" spc="6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PIOC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27" name="object 227" descr=""/>
          <p:cNvGraphicFramePr>
            <a:graphicFrameLocks noGrp="1"/>
          </p:cNvGraphicFramePr>
          <p:nvPr/>
        </p:nvGraphicFramePr>
        <p:xfrm>
          <a:off x="6430946" y="4350641"/>
          <a:ext cx="72898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09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10">
                          <a:latin typeface="Arial Unicode MS"/>
                          <a:cs typeface="Arial Unicode MS"/>
                        </a:rPr>
                        <a:t>51/27U&lt;/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I&gt;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450" i="1">
                          <a:latin typeface="Trebuchet MS"/>
                          <a:cs typeface="Trebuchet MS"/>
                        </a:rPr>
                        <a:t>currículum</a:t>
                      </a:r>
                      <a:r>
                        <a:rPr dirty="0" sz="45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50" spc="-20" i="1">
                          <a:latin typeface="Trebuchet MS"/>
                          <a:cs typeface="Trebuchet MS"/>
                        </a:rPr>
                        <a:t>gapc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28" name="object 228" descr=""/>
          <p:cNvGraphicFramePr>
            <a:graphicFrameLocks noGrp="1"/>
          </p:cNvGraphicFramePr>
          <p:nvPr/>
        </p:nvGraphicFramePr>
        <p:xfrm>
          <a:off x="7172233" y="4348666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64S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se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&lt;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STTI</a:t>
                      </a:r>
                      <a:r>
                        <a:rPr dirty="0" sz="600" spc="2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29" name="object 229" descr=""/>
          <p:cNvGraphicFramePr>
            <a:graphicFrameLocks noGrp="1"/>
          </p:cNvGraphicFramePr>
          <p:nvPr/>
        </p:nvGraphicFramePr>
        <p:xfrm>
          <a:off x="7913393" y="4350641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87T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</a:pPr>
                      <a:r>
                        <a:rPr dirty="0" sz="25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71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PDF</a:t>
                      </a:r>
                      <a:r>
                        <a:rPr dirty="0" sz="600" spc="7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5" i="1">
                          <a:latin typeface="Trebuchet MS"/>
                          <a:cs typeface="Trebuchet MS"/>
                        </a:rPr>
                        <a:t>T2W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30" name="object 230" descr=""/>
          <p:cNvGraphicFramePr>
            <a:graphicFrameLocks noGrp="1"/>
          </p:cNvGraphicFramePr>
          <p:nvPr/>
        </p:nvGraphicFramePr>
        <p:xfrm>
          <a:off x="4948688" y="4681559"/>
          <a:ext cx="72009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52PD</a:t>
                      </a:r>
                      <a:r>
                        <a:rPr dirty="0" sz="600" spc="-4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pol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0">
                          <a:latin typeface="Arial Unicode MS"/>
                          <a:cs typeface="Arial Unicode MS"/>
                        </a:rPr>
                        <a:t>icía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CC</a:t>
                      </a:r>
                      <a:r>
                        <a:rPr dirty="0" sz="600" spc="1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RPLD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31" name="object 231" descr=""/>
          <p:cNvGraphicFramePr>
            <a:graphicFrameLocks noGrp="1"/>
          </p:cNvGraphicFramePr>
          <p:nvPr/>
        </p:nvGraphicFramePr>
        <p:xfrm>
          <a:off x="5689849" y="4681559"/>
          <a:ext cx="72009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0">
                          <a:latin typeface="Arial Unicode MS"/>
                          <a:cs typeface="Arial Unicode MS"/>
                        </a:rPr>
                        <a:t>87CT</a:t>
                      </a:r>
                      <a:r>
                        <a:rPr dirty="0" sz="600" spc="-1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I2d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/I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CCS</a:t>
                      </a:r>
                      <a:r>
                        <a:rPr dirty="0" sz="6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RDIF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32" name="object 232" descr=""/>
          <p:cNvGraphicFramePr>
            <a:graphicFrameLocks noGrp="1"/>
          </p:cNvGraphicFramePr>
          <p:nvPr/>
        </p:nvGraphicFramePr>
        <p:xfrm>
          <a:off x="6430946" y="4681559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51V</a:t>
                      </a:r>
                      <a:r>
                        <a:rPr dirty="0" sz="600" spc="-4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I&gt;/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U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450" i="1">
                          <a:latin typeface="Trebuchet MS"/>
                          <a:cs typeface="Trebuchet MS"/>
                        </a:rPr>
                        <a:t>currículum</a:t>
                      </a:r>
                      <a:r>
                        <a:rPr dirty="0" sz="45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50" spc="-20" i="1">
                          <a:latin typeface="Trebuchet MS"/>
                          <a:cs typeface="Trebuchet MS"/>
                        </a:rPr>
                        <a:t>gapc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B="0" marT="387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33" name="object 233" descr=""/>
          <p:cNvGraphicFramePr>
            <a:graphicFrameLocks noGrp="1"/>
          </p:cNvGraphicFramePr>
          <p:nvPr/>
        </p:nvGraphicFramePr>
        <p:xfrm>
          <a:off x="7172233" y="4683523"/>
          <a:ext cx="692150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65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65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650">
                          <a:latin typeface="Arial Unicode MS"/>
                          <a:cs typeface="Arial Unicode MS"/>
                        </a:rPr>
                        <a:t>&lt;</a:t>
                      </a:r>
                      <a:endParaRPr sz="6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333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600" spc="7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34" name="object 234" descr=""/>
          <p:cNvGraphicFramePr>
            <a:graphicFrameLocks noGrp="1"/>
          </p:cNvGraphicFramePr>
          <p:nvPr/>
        </p:nvGraphicFramePr>
        <p:xfrm>
          <a:off x="7913393" y="4681559"/>
          <a:ext cx="710565" cy="283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680"/>
                <a:gridCol w="342265"/>
              </a:tblGrid>
              <a:tr h="141605"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32N</a:t>
                      </a:r>
                      <a:r>
                        <a:rPr dirty="0" sz="600" spc="1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600" spc="-25">
                          <a:latin typeface="Arial Unicode MS"/>
                          <a:cs typeface="Arial Unicode MS"/>
                        </a:rPr>
                        <a:t>P0-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>
                          <a:latin typeface="Arial Unicode MS"/>
                          <a:cs typeface="Arial Unicode MS"/>
                        </a:rPr>
                        <a:t>&gt;</a:t>
                      </a:r>
                      <a:endParaRPr sz="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41605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600" i="1">
                          <a:latin typeface="Trebuchet MS"/>
                          <a:cs typeface="Trebuchet MS"/>
                        </a:rPr>
                        <a:t>SDE</a:t>
                      </a:r>
                      <a:r>
                        <a:rPr dirty="0" sz="600" spc="9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600" spc="-20" i="1">
                          <a:latin typeface="Trebuchet MS"/>
                          <a:cs typeface="Trebuchet MS"/>
                        </a:rPr>
                        <a:t>PSDE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B="0" marT="196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35" name="object 235" descr=""/>
          <p:cNvSpPr txBox="1"/>
          <p:nvPr/>
        </p:nvSpPr>
        <p:spPr>
          <a:xfrm>
            <a:off x="3546387" y="4342608"/>
            <a:ext cx="456565" cy="123189"/>
          </a:xfrm>
          <a:prstGeom prst="rect">
            <a:avLst/>
          </a:prstGeom>
          <a:solidFill>
            <a:srgbClr val="FFFF00"/>
          </a:solidFill>
          <a:ln w="5009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115570">
              <a:lnSpc>
                <a:spcPct val="100000"/>
              </a:lnSpc>
              <a:spcBef>
                <a:spcPts val="160"/>
              </a:spcBef>
            </a:pPr>
            <a:r>
              <a:rPr dirty="0" sz="450" spc="-10" b="1">
                <a:latin typeface="Arial"/>
                <a:cs typeface="Arial"/>
              </a:rPr>
              <a:t>Opción</a:t>
            </a:r>
            <a:endParaRPr sz="450">
              <a:latin typeface="Arial"/>
              <a:cs typeface="Arial"/>
            </a:endParaRPr>
          </a:p>
        </p:txBody>
      </p:sp>
      <p:sp>
        <p:nvSpPr>
          <p:cNvPr id="236" name="object 236" descr=""/>
          <p:cNvSpPr txBox="1"/>
          <p:nvPr/>
        </p:nvSpPr>
        <p:spPr>
          <a:xfrm>
            <a:off x="2130345" y="4453200"/>
            <a:ext cx="419734" cy="2070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254"/>
              </a:spcBef>
            </a:pPr>
            <a:r>
              <a:rPr dirty="0" sz="450">
                <a:latin typeface="Arial Unicode MS"/>
                <a:cs typeface="Arial Unicode MS"/>
              </a:rPr>
              <a:t>59N</a:t>
            </a:r>
            <a:r>
              <a:rPr dirty="0" sz="450" spc="300">
                <a:latin typeface="Arial Unicode MS"/>
                <a:cs typeface="Arial Unicode MS"/>
              </a:rPr>
              <a:t>  </a:t>
            </a:r>
            <a:r>
              <a:rPr dirty="0" sz="450" spc="-20">
                <a:latin typeface="Arial Unicode MS"/>
                <a:cs typeface="Arial Unicode MS"/>
              </a:rPr>
              <a:t>ONU&gt;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0" i="1">
                <a:latin typeface="Trebuchet MS"/>
                <a:cs typeface="Trebuchet MS"/>
              </a:rPr>
              <a:t>ROV2</a:t>
            </a:r>
            <a:endParaRPr sz="450">
              <a:latin typeface="Trebuchet MS"/>
              <a:cs typeface="Trebuchet MS"/>
            </a:endParaRPr>
          </a:p>
        </p:txBody>
      </p:sp>
      <p:graphicFrame>
        <p:nvGraphicFramePr>
          <p:cNvPr id="237" name="object 237" descr=""/>
          <p:cNvGraphicFramePr>
            <a:graphicFrameLocks noGrp="1"/>
          </p:cNvGraphicFramePr>
          <p:nvPr/>
        </p:nvGraphicFramePr>
        <p:xfrm>
          <a:off x="2880605" y="4478187"/>
          <a:ext cx="511810" cy="184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115"/>
                <a:gridCol w="220979"/>
              </a:tblGrid>
              <a:tr h="9207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450">
                          <a:latin typeface="Arial Unicode MS"/>
                          <a:cs typeface="Arial Unicode MS"/>
                        </a:rPr>
                        <a:t>59THD</a:t>
                      </a:r>
                      <a:r>
                        <a:rPr dirty="0" sz="450" spc="-1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450" spc="-25">
                          <a:latin typeface="Arial Unicode MS"/>
                          <a:cs typeface="Arial Unicode MS"/>
                        </a:rPr>
                        <a:t>U3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450" spc="-25">
                          <a:latin typeface="Arial Unicode MS"/>
                          <a:cs typeface="Arial Unicode MS"/>
                        </a:rPr>
                        <a:t>d/N</a:t>
                      </a:r>
                      <a:endParaRPr sz="4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075">
                <a:tc gridSpan="2"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450" i="1">
                          <a:latin typeface="Trebuchet MS"/>
                          <a:cs typeface="Trebuchet MS"/>
                        </a:rPr>
                        <a:t>STEF</a:t>
                      </a:r>
                      <a:r>
                        <a:rPr dirty="0" sz="450" spc="-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5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450">
                        <a:latin typeface="Trebuchet MS"/>
                        <a:cs typeface="Trebuchet MS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38" name="object 238" descr=""/>
          <p:cNvSpPr txBox="1"/>
          <p:nvPr/>
        </p:nvSpPr>
        <p:spPr>
          <a:xfrm>
            <a:off x="3907469" y="4654836"/>
            <a:ext cx="600710" cy="78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20" b="1">
                <a:latin typeface="Arial"/>
                <a:cs typeface="Arial"/>
              </a:rPr>
              <a:t>REGULADOR</a:t>
            </a:r>
            <a:r>
              <a:rPr dirty="0" sz="350" spc="40" b="1">
                <a:latin typeface="Arial"/>
                <a:cs typeface="Arial"/>
              </a:rPr>
              <a:t> </a:t>
            </a:r>
            <a:r>
              <a:rPr dirty="0" sz="350" b="1">
                <a:latin typeface="Arial"/>
                <a:cs typeface="Arial"/>
              </a:rPr>
              <a:t>670*1.2</a:t>
            </a:r>
            <a:r>
              <a:rPr dirty="0" sz="350" spc="45" b="1">
                <a:latin typeface="Arial"/>
                <a:cs typeface="Arial"/>
              </a:rPr>
              <a:t> </a:t>
            </a:r>
            <a:r>
              <a:rPr dirty="0" sz="350" spc="-30" b="1">
                <a:latin typeface="Arial"/>
                <a:cs typeface="Arial"/>
              </a:rPr>
              <a:t>–</a:t>
            </a:r>
            <a:r>
              <a:rPr dirty="0" sz="350" spc="45" b="1">
                <a:latin typeface="Arial"/>
                <a:cs typeface="Arial"/>
              </a:rPr>
              <a:t> </a:t>
            </a:r>
            <a:r>
              <a:rPr dirty="0" sz="350" spc="-25" b="1">
                <a:latin typeface="Arial"/>
                <a:cs typeface="Arial"/>
              </a:rPr>
              <a:t>B30</a:t>
            </a:r>
            <a:endParaRPr sz="350">
              <a:latin typeface="Arial"/>
              <a:cs typeface="Arial"/>
            </a:endParaRPr>
          </a:p>
        </p:txBody>
      </p:sp>
      <p:sp>
        <p:nvSpPr>
          <p:cNvPr id="239" name="object 239" descr=""/>
          <p:cNvSpPr txBox="1"/>
          <p:nvPr/>
        </p:nvSpPr>
        <p:spPr>
          <a:xfrm>
            <a:off x="307340" y="5337149"/>
            <a:ext cx="58229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50">
                <a:latin typeface="Arial Unicode MS"/>
                <a:cs typeface="Arial Unicode MS"/>
              </a:rPr>
              <a:t>©</a:t>
            </a:r>
            <a:r>
              <a:rPr dirty="0" sz="600" spc="-5">
                <a:latin typeface="Arial Unicode MS"/>
                <a:cs typeface="Arial Unicode MS"/>
              </a:rPr>
              <a:t> </a:t>
            </a:r>
            <a:r>
              <a:rPr dirty="0" sz="600" spc="-10">
                <a:latin typeface="Arial Unicode MS"/>
                <a:cs typeface="Arial Unicode MS"/>
              </a:rPr>
              <a:t>A</a:t>
            </a:r>
            <a:r>
              <a:rPr dirty="0" sz="250" spc="-10">
                <a:latin typeface="Arial Unicode MS"/>
                <a:cs typeface="Arial Unicode MS"/>
              </a:rPr>
              <a:t>cama</a:t>
            </a:r>
            <a:r>
              <a:rPr dirty="0" sz="250">
                <a:latin typeface="Arial Unicode MS"/>
                <a:cs typeface="Arial Unicode MS"/>
              </a:rPr>
              <a:t> y </a:t>
            </a:r>
            <a:r>
              <a:rPr dirty="0" sz="250" spc="-100">
                <a:latin typeface="Arial Unicode MS"/>
                <a:cs typeface="Arial Unicode MS"/>
              </a:rPr>
              <a:t>dGeRsaA</a:t>
            </a:r>
            <a:r>
              <a:rPr dirty="0" sz="600" spc="-100">
                <a:latin typeface="Arial Unicode MS"/>
                <a:cs typeface="Arial Unicode MS"/>
              </a:rPr>
              <a:t>r</a:t>
            </a:r>
            <a:r>
              <a:rPr dirty="0" sz="250" spc="-100">
                <a:latin typeface="Arial Unicode MS"/>
                <a:cs typeface="Arial Unicode MS"/>
              </a:rPr>
              <a:t>yMu</a:t>
            </a:r>
            <a:r>
              <a:rPr dirty="0" sz="600" spc="-100">
                <a:latin typeface="Arial Unicode MS"/>
                <a:cs typeface="Arial Unicode MS"/>
              </a:rPr>
              <a:t>u</a:t>
            </a:r>
            <a:r>
              <a:rPr dirty="0" sz="250" spc="-100">
                <a:latin typeface="Arial Unicode MS"/>
                <a:cs typeface="Arial Unicode MS"/>
              </a:rPr>
              <a:t>Ono</a:t>
            </a:r>
            <a:r>
              <a:rPr dirty="0" sz="250" spc="229">
                <a:latin typeface="Arial Unicode MS"/>
                <a:cs typeface="Arial Unicode MS"/>
              </a:rPr>
              <a:t> </a:t>
            </a:r>
            <a:r>
              <a:rPr dirty="0" sz="600" spc="-25">
                <a:latin typeface="Arial Unicode MS"/>
                <a:cs typeface="Arial Unicode MS"/>
              </a:rPr>
              <a:t>pag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40" name="object 240" descr=""/>
          <p:cNvSpPr txBox="1"/>
          <p:nvPr/>
        </p:nvSpPr>
        <p:spPr>
          <a:xfrm>
            <a:off x="18222" y="2724535"/>
            <a:ext cx="129539" cy="503555"/>
          </a:xfrm>
          <a:prstGeom prst="rect">
            <a:avLst/>
          </a:prstGeom>
        </p:spPr>
        <p:txBody>
          <a:bodyPr wrap="square" lIns="0" tIns="1778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>
                <a:latin typeface="Arial Unicode MS"/>
                <a:cs typeface="Arial Unicode MS"/>
              </a:rPr>
              <a:t>Trafo</a:t>
            </a:r>
            <a:r>
              <a:rPr dirty="0" sz="600" spc="65">
                <a:latin typeface="Arial Unicode MS"/>
                <a:cs typeface="Arial Unicode MS"/>
              </a:rPr>
              <a:t> </a:t>
            </a:r>
            <a:r>
              <a:rPr dirty="0" sz="600" spc="-10">
                <a:latin typeface="Arial Unicode MS"/>
                <a:cs typeface="Arial Unicode MS"/>
              </a:rPr>
              <a:t>Auxiliar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41" name="object 241" descr=""/>
          <p:cNvSpPr txBox="1"/>
          <p:nvPr/>
        </p:nvSpPr>
        <p:spPr>
          <a:xfrm>
            <a:off x="548666" y="2660678"/>
            <a:ext cx="112395" cy="59055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Trafo</a:t>
            </a:r>
            <a:r>
              <a:rPr dirty="0" sz="500" spc="3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4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excitación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430700" y="847182"/>
            <a:ext cx="3534410" cy="4165600"/>
          </a:xfrm>
          <a:custGeom>
            <a:avLst/>
            <a:gdLst/>
            <a:ahLst/>
            <a:cxnLst/>
            <a:rect l="l" t="t" r="r" b="b"/>
            <a:pathLst>
              <a:path w="3534410" h="4165600">
                <a:moveTo>
                  <a:pt x="0" y="4165154"/>
                </a:moveTo>
                <a:lnTo>
                  <a:pt x="3534367" y="4165154"/>
                </a:lnTo>
                <a:lnTo>
                  <a:pt x="3534367" y="0"/>
                </a:lnTo>
                <a:lnTo>
                  <a:pt x="0" y="0"/>
                </a:lnTo>
                <a:lnTo>
                  <a:pt x="0" y="4165154"/>
                </a:lnTo>
                <a:close/>
              </a:path>
            </a:pathLst>
          </a:custGeom>
          <a:ln w="64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57574" y="2355279"/>
            <a:ext cx="0" cy="2157730"/>
          </a:xfrm>
          <a:custGeom>
            <a:avLst/>
            <a:gdLst/>
            <a:ahLst/>
            <a:cxnLst/>
            <a:rect l="l" t="t" r="r" b="b"/>
            <a:pathLst>
              <a:path w="0" h="2157729">
                <a:moveTo>
                  <a:pt x="0" y="0"/>
                </a:moveTo>
                <a:lnTo>
                  <a:pt x="0" y="2157358"/>
                </a:lnTo>
              </a:path>
            </a:pathLst>
          </a:custGeom>
          <a:ln w="20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154781" y="4772960"/>
            <a:ext cx="1422400" cy="48260"/>
            <a:chOff x="3154781" y="4772960"/>
            <a:chExt cx="1422400" cy="48260"/>
          </a:xfrm>
        </p:grpSpPr>
        <p:sp>
          <p:nvSpPr>
            <p:cNvPr id="5" name="object 5" descr=""/>
            <p:cNvSpPr/>
            <p:nvPr/>
          </p:nvSpPr>
          <p:spPr>
            <a:xfrm>
              <a:off x="3233802" y="4796898"/>
              <a:ext cx="1343660" cy="0"/>
            </a:xfrm>
            <a:custGeom>
              <a:avLst/>
              <a:gdLst/>
              <a:ahLst/>
              <a:cxnLst/>
              <a:rect l="l" t="t" r="r" b="b"/>
              <a:pathLst>
                <a:path w="1343660" h="0">
                  <a:moveTo>
                    <a:pt x="0" y="0"/>
                  </a:moveTo>
                  <a:lnTo>
                    <a:pt x="1343346" y="0"/>
                  </a:lnTo>
                </a:path>
              </a:pathLst>
            </a:custGeom>
            <a:ln w="9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54781" y="4772960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60" h="48260">
                  <a:moveTo>
                    <a:pt x="86204" y="0"/>
                  </a:moveTo>
                  <a:lnTo>
                    <a:pt x="0" y="23937"/>
                  </a:lnTo>
                  <a:lnTo>
                    <a:pt x="86204" y="47875"/>
                  </a:lnTo>
                  <a:lnTo>
                    <a:pt x="8620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89481" y="3638432"/>
            <a:ext cx="536575" cy="450215"/>
            <a:chOff x="389481" y="3638432"/>
            <a:chExt cx="536575" cy="450215"/>
          </a:xfrm>
        </p:grpSpPr>
        <p:sp>
          <p:nvSpPr>
            <p:cNvPr id="8" name="object 8" descr=""/>
            <p:cNvSpPr/>
            <p:nvPr/>
          </p:nvSpPr>
          <p:spPr>
            <a:xfrm>
              <a:off x="398962" y="3647913"/>
              <a:ext cx="517525" cy="431165"/>
            </a:xfrm>
            <a:custGeom>
              <a:avLst/>
              <a:gdLst/>
              <a:ahLst/>
              <a:cxnLst/>
              <a:rect l="l" t="t" r="r" b="b"/>
              <a:pathLst>
                <a:path w="517525" h="431164">
                  <a:moveTo>
                    <a:pt x="258612" y="0"/>
                  </a:moveTo>
                  <a:lnTo>
                    <a:pt x="206494" y="4377"/>
                  </a:lnTo>
                  <a:lnTo>
                    <a:pt x="157951" y="16932"/>
                  </a:lnTo>
                  <a:lnTo>
                    <a:pt x="114022" y="36797"/>
                  </a:lnTo>
                  <a:lnTo>
                    <a:pt x="75748" y="63105"/>
                  </a:lnTo>
                  <a:lnTo>
                    <a:pt x="44168" y="94990"/>
                  </a:lnTo>
                  <a:lnTo>
                    <a:pt x="20323" y="131586"/>
                  </a:lnTo>
                  <a:lnTo>
                    <a:pt x="5254" y="172024"/>
                  </a:lnTo>
                  <a:lnTo>
                    <a:pt x="0" y="215439"/>
                  </a:lnTo>
                  <a:lnTo>
                    <a:pt x="5254" y="258853"/>
                  </a:lnTo>
                  <a:lnTo>
                    <a:pt x="20323" y="299291"/>
                  </a:lnTo>
                  <a:lnTo>
                    <a:pt x="44168" y="335887"/>
                  </a:lnTo>
                  <a:lnTo>
                    <a:pt x="75748" y="367772"/>
                  </a:lnTo>
                  <a:lnTo>
                    <a:pt x="114022" y="394080"/>
                  </a:lnTo>
                  <a:lnTo>
                    <a:pt x="157951" y="413945"/>
                  </a:lnTo>
                  <a:lnTo>
                    <a:pt x="206494" y="426500"/>
                  </a:lnTo>
                  <a:lnTo>
                    <a:pt x="258612" y="430878"/>
                  </a:lnTo>
                  <a:lnTo>
                    <a:pt x="310732" y="426500"/>
                  </a:lnTo>
                  <a:lnTo>
                    <a:pt x="359277" y="413945"/>
                  </a:lnTo>
                  <a:lnTo>
                    <a:pt x="403206" y="394080"/>
                  </a:lnTo>
                  <a:lnTo>
                    <a:pt x="441479" y="367772"/>
                  </a:lnTo>
                  <a:lnTo>
                    <a:pt x="473058" y="335887"/>
                  </a:lnTo>
                  <a:lnTo>
                    <a:pt x="496901" y="299291"/>
                  </a:lnTo>
                  <a:lnTo>
                    <a:pt x="511970" y="258853"/>
                  </a:lnTo>
                  <a:lnTo>
                    <a:pt x="517224" y="215439"/>
                  </a:lnTo>
                  <a:lnTo>
                    <a:pt x="511970" y="172024"/>
                  </a:lnTo>
                  <a:lnTo>
                    <a:pt x="496901" y="131586"/>
                  </a:lnTo>
                  <a:lnTo>
                    <a:pt x="473058" y="94990"/>
                  </a:lnTo>
                  <a:lnTo>
                    <a:pt x="441479" y="63105"/>
                  </a:lnTo>
                  <a:lnTo>
                    <a:pt x="403206" y="36797"/>
                  </a:lnTo>
                  <a:lnTo>
                    <a:pt x="359277" y="16932"/>
                  </a:lnTo>
                  <a:lnTo>
                    <a:pt x="310732" y="4377"/>
                  </a:lnTo>
                  <a:lnTo>
                    <a:pt x="258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8962" y="3647913"/>
              <a:ext cx="517525" cy="431165"/>
            </a:xfrm>
            <a:custGeom>
              <a:avLst/>
              <a:gdLst/>
              <a:ahLst/>
              <a:cxnLst/>
              <a:rect l="l" t="t" r="r" b="b"/>
              <a:pathLst>
                <a:path w="517525" h="431164">
                  <a:moveTo>
                    <a:pt x="517224" y="215439"/>
                  </a:moveTo>
                  <a:lnTo>
                    <a:pt x="511970" y="172024"/>
                  </a:lnTo>
                  <a:lnTo>
                    <a:pt x="496901" y="131586"/>
                  </a:lnTo>
                  <a:lnTo>
                    <a:pt x="473058" y="94990"/>
                  </a:lnTo>
                  <a:lnTo>
                    <a:pt x="441479" y="63105"/>
                  </a:lnTo>
                  <a:lnTo>
                    <a:pt x="403206" y="36797"/>
                  </a:lnTo>
                  <a:lnTo>
                    <a:pt x="359277" y="16932"/>
                  </a:lnTo>
                  <a:lnTo>
                    <a:pt x="310732" y="4377"/>
                  </a:lnTo>
                  <a:lnTo>
                    <a:pt x="258612" y="0"/>
                  </a:lnTo>
                  <a:lnTo>
                    <a:pt x="206494" y="4377"/>
                  </a:lnTo>
                  <a:lnTo>
                    <a:pt x="157951" y="16932"/>
                  </a:lnTo>
                  <a:lnTo>
                    <a:pt x="114022" y="36797"/>
                  </a:lnTo>
                  <a:lnTo>
                    <a:pt x="75748" y="63105"/>
                  </a:lnTo>
                  <a:lnTo>
                    <a:pt x="44168" y="94990"/>
                  </a:lnTo>
                  <a:lnTo>
                    <a:pt x="20323" y="131586"/>
                  </a:lnTo>
                  <a:lnTo>
                    <a:pt x="5254" y="172024"/>
                  </a:lnTo>
                  <a:lnTo>
                    <a:pt x="0" y="215439"/>
                  </a:lnTo>
                  <a:lnTo>
                    <a:pt x="5254" y="258853"/>
                  </a:lnTo>
                  <a:lnTo>
                    <a:pt x="20323" y="299291"/>
                  </a:lnTo>
                  <a:lnTo>
                    <a:pt x="44168" y="335887"/>
                  </a:lnTo>
                  <a:lnTo>
                    <a:pt x="75748" y="367772"/>
                  </a:lnTo>
                  <a:lnTo>
                    <a:pt x="114022" y="394080"/>
                  </a:lnTo>
                  <a:lnTo>
                    <a:pt x="157951" y="413945"/>
                  </a:lnTo>
                  <a:lnTo>
                    <a:pt x="206494" y="426500"/>
                  </a:lnTo>
                  <a:lnTo>
                    <a:pt x="258612" y="430878"/>
                  </a:lnTo>
                  <a:lnTo>
                    <a:pt x="310732" y="426500"/>
                  </a:lnTo>
                  <a:lnTo>
                    <a:pt x="359277" y="413945"/>
                  </a:lnTo>
                  <a:lnTo>
                    <a:pt x="403206" y="394080"/>
                  </a:lnTo>
                  <a:lnTo>
                    <a:pt x="441479" y="367772"/>
                  </a:lnTo>
                  <a:lnTo>
                    <a:pt x="473058" y="335887"/>
                  </a:lnTo>
                  <a:lnTo>
                    <a:pt x="496901" y="299291"/>
                  </a:lnTo>
                  <a:lnTo>
                    <a:pt x="511970" y="258853"/>
                  </a:lnTo>
                  <a:lnTo>
                    <a:pt x="517224" y="215439"/>
                  </a:lnTo>
                  <a:close/>
                </a:path>
              </a:pathLst>
            </a:custGeom>
            <a:ln w="186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85166" y="3719726"/>
              <a:ext cx="345440" cy="287655"/>
            </a:xfrm>
            <a:custGeom>
              <a:avLst/>
              <a:gdLst/>
              <a:ahLst/>
              <a:cxnLst/>
              <a:rect l="l" t="t" r="r" b="b"/>
              <a:pathLst>
                <a:path w="345440" h="287654">
                  <a:moveTo>
                    <a:pt x="172408" y="0"/>
                  </a:moveTo>
                  <a:lnTo>
                    <a:pt x="117914" y="7323"/>
                  </a:lnTo>
                  <a:lnTo>
                    <a:pt x="70586" y="27714"/>
                  </a:lnTo>
                  <a:lnTo>
                    <a:pt x="33265" y="58806"/>
                  </a:lnTo>
                  <a:lnTo>
                    <a:pt x="8789" y="98232"/>
                  </a:lnTo>
                  <a:lnTo>
                    <a:pt x="0" y="143626"/>
                  </a:lnTo>
                  <a:lnTo>
                    <a:pt x="8789" y="189019"/>
                  </a:lnTo>
                  <a:lnTo>
                    <a:pt x="33265" y="228445"/>
                  </a:lnTo>
                  <a:lnTo>
                    <a:pt x="70586" y="259537"/>
                  </a:lnTo>
                  <a:lnTo>
                    <a:pt x="117914" y="279929"/>
                  </a:lnTo>
                  <a:lnTo>
                    <a:pt x="172408" y="287252"/>
                  </a:lnTo>
                  <a:lnTo>
                    <a:pt x="226902" y="279929"/>
                  </a:lnTo>
                  <a:lnTo>
                    <a:pt x="274229" y="259537"/>
                  </a:lnTo>
                  <a:lnTo>
                    <a:pt x="311551" y="228445"/>
                  </a:lnTo>
                  <a:lnTo>
                    <a:pt x="336026" y="189019"/>
                  </a:lnTo>
                  <a:lnTo>
                    <a:pt x="344816" y="143626"/>
                  </a:lnTo>
                  <a:lnTo>
                    <a:pt x="336026" y="98232"/>
                  </a:lnTo>
                  <a:lnTo>
                    <a:pt x="311551" y="58806"/>
                  </a:lnTo>
                  <a:lnTo>
                    <a:pt x="274229" y="27714"/>
                  </a:lnTo>
                  <a:lnTo>
                    <a:pt x="226902" y="7323"/>
                  </a:lnTo>
                  <a:lnTo>
                    <a:pt x="172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85166" y="3719726"/>
              <a:ext cx="345440" cy="287655"/>
            </a:xfrm>
            <a:custGeom>
              <a:avLst/>
              <a:gdLst/>
              <a:ahLst/>
              <a:cxnLst/>
              <a:rect l="l" t="t" r="r" b="b"/>
              <a:pathLst>
                <a:path w="345440" h="287654">
                  <a:moveTo>
                    <a:pt x="344816" y="143626"/>
                  </a:moveTo>
                  <a:lnTo>
                    <a:pt x="336026" y="98232"/>
                  </a:lnTo>
                  <a:lnTo>
                    <a:pt x="311551" y="58806"/>
                  </a:lnTo>
                  <a:lnTo>
                    <a:pt x="274229" y="27714"/>
                  </a:lnTo>
                  <a:lnTo>
                    <a:pt x="226902" y="7323"/>
                  </a:lnTo>
                  <a:lnTo>
                    <a:pt x="172408" y="0"/>
                  </a:lnTo>
                  <a:lnTo>
                    <a:pt x="117914" y="7323"/>
                  </a:lnTo>
                  <a:lnTo>
                    <a:pt x="70586" y="27714"/>
                  </a:lnTo>
                  <a:lnTo>
                    <a:pt x="33265" y="58806"/>
                  </a:lnTo>
                  <a:lnTo>
                    <a:pt x="8789" y="98232"/>
                  </a:lnTo>
                  <a:lnTo>
                    <a:pt x="0" y="143626"/>
                  </a:lnTo>
                  <a:lnTo>
                    <a:pt x="8789" y="189019"/>
                  </a:lnTo>
                  <a:lnTo>
                    <a:pt x="33265" y="228445"/>
                  </a:lnTo>
                  <a:lnTo>
                    <a:pt x="70586" y="259537"/>
                  </a:lnTo>
                  <a:lnTo>
                    <a:pt x="117914" y="279929"/>
                  </a:lnTo>
                  <a:lnTo>
                    <a:pt x="172408" y="287252"/>
                  </a:lnTo>
                  <a:lnTo>
                    <a:pt x="226902" y="279929"/>
                  </a:lnTo>
                  <a:lnTo>
                    <a:pt x="274229" y="259537"/>
                  </a:lnTo>
                  <a:lnTo>
                    <a:pt x="311551" y="228445"/>
                  </a:lnTo>
                  <a:lnTo>
                    <a:pt x="336026" y="189019"/>
                  </a:lnTo>
                  <a:lnTo>
                    <a:pt x="344816" y="143626"/>
                  </a:lnTo>
                  <a:close/>
                </a:path>
              </a:pathLst>
            </a:custGeom>
            <a:ln w="10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999679" y="3827446"/>
            <a:ext cx="520065" cy="0"/>
          </a:xfrm>
          <a:custGeom>
            <a:avLst/>
            <a:gdLst/>
            <a:ahLst/>
            <a:cxnLst/>
            <a:rect l="l" t="t" r="r" b="b"/>
            <a:pathLst>
              <a:path w="520065" h="0">
                <a:moveTo>
                  <a:pt x="0" y="0"/>
                </a:moveTo>
                <a:lnTo>
                  <a:pt x="519906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624194" y="3332638"/>
            <a:ext cx="1711960" cy="56515"/>
            <a:chOff x="624194" y="3332638"/>
            <a:chExt cx="1711960" cy="56515"/>
          </a:xfrm>
        </p:grpSpPr>
        <p:sp>
          <p:nvSpPr>
            <p:cNvPr id="14" name="object 14" descr=""/>
            <p:cNvSpPr/>
            <p:nvPr/>
          </p:nvSpPr>
          <p:spPr>
            <a:xfrm>
              <a:off x="625247" y="3333692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26" y="0"/>
                  </a:moveTo>
                  <a:lnTo>
                    <a:pt x="19743" y="2115"/>
                  </a:lnTo>
                  <a:lnTo>
                    <a:pt x="9468" y="7889"/>
                  </a:lnTo>
                  <a:lnTo>
                    <a:pt x="2540" y="16460"/>
                  </a:lnTo>
                  <a:lnTo>
                    <a:pt x="0" y="26969"/>
                  </a:lnTo>
                  <a:lnTo>
                    <a:pt x="2540" y="37432"/>
                  </a:lnTo>
                  <a:lnTo>
                    <a:pt x="9468" y="45980"/>
                  </a:lnTo>
                  <a:lnTo>
                    <a:pt x="19743" y="51745"/>
                  </a:lnTo>
                  <a:lnTo>
                    <a:pt x="32326" y="53859"/>
                  </a:lnTo>
                  <a:lnTo>
                    <a:pt x="44909" y="51745"/>
                  </a:lnTo>
                  <a:lnTo>
                    <a:pt x="55184" y="45980"/>
                  </a:lnTo>
                  <a:lnTo>
                    <a:pt x="62112" y="37432"/>
                  </a:lnTo>
                  <a:lnTo>
                    <a:pt x="64653" y="26969"/>
                  </a:lnTo>
                  <a:lnTo>
                    <a:pt x="62112" y="16460"/>
                  </a:lnTo>
                  <a:lnTo>
                    <a:pt x="55184" y="7889"/>
                  </a:lnTo>
                  <a:lnTo>
                    <a:pt x="44909" y="2115"/>
                  </a:lnTo>
                  <a:lnTo>
                    <a:pt x="32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25247" y="3333692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53" y="26969"/>
                  </a:moveTo>
                  <a:lnTo>
                    <a:pt x="62112" y="16460"/>
                  </a:lnTo>
                  <a:lnTo>
                    <a:pt x="55184" y="7889"/>
                  </a:lnTo>
                  <a:lnTo>
                    <a:pt x="44909" y="2115"/>
                  </a:lnTo>
                  <a:lnTo>
                    <a:pt x="32326" y="0"/>
                  </a:lnTo>
                  <a:lnTo>
                    <a:pt x="19743" y="2115"/>
                  </a:lnTo>
                  <a:lnTo>
                    <a:pt x="9468" y="7889"/>
                  </a:lnTo>
                  <a:lnTo>
                    <a:pt x="2540" y="16460"/>
                  </a:lnTo>
                  <a:lnTo>
                    <a:pt x="0" y="26969"/>
                  </a:lnTo>
                  <a:lnTo>
                    <a:pt x="2540" y="37432"/>
                  </a:lnTo>
                  <a:lnTo>
                    <a:pt x="9468" y="45980"/>
                  </a:lnTo>
                  <a:lnTo>
                    <a:pt x="19743" y="51745"/>
                  </a:lnTo>
                  <a:lnTo>
                    <a:pt x="32326" y="53859"/>
                  </a:lnTo>
                  <a:lnTo>
                    <a:pt x="44909" y="51745"/>
                  </a:lnTo>
                  <a:lnTo>
                    <a:pt x="55184" y="45980"/>
                  </a:lnTo>
                  <a:lnTo>
                    <a:pt x="62112" y="37432"/>
                  </a:lnTo>
                  <a:lnTo>
                    <a:pt x="64653" y="269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89900" y="3358268"/>
              <a:ext cx="1646555" cy="0"/>
            </a:xfrm>
            <a:custGeom>
              <a:avLst/>
              <a:gdLst/>
              <a:ahLst/>
              <a:cxnLst/>
              <a:rect l="l" t="t" r="r" b="b"/>
              <a:pathLst>
                <a:path w="1646555" h="0">
                  <a:moveTo>
                    <a:pt x="0" y="0"/>
                  </a:moveTo>
                  <a:lnTo>
                    <a:pt x="1645942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689900" y="3355874"/>
            <a:ext cx="2315845" cy="10160"/>
            <a:chOff x="689900" y="3355874"/>
            <a:chExt cx="2315845" cy="10160"/>
          </a:xfrm>
        </p:grpSpPr>
        <p:sp>
          <p:nvSpPr>
            <p:cNvPr id="18" name="object 18" descr=""/>
            <p:cNvSpPr/>
            <p:nvPr/>
          </p:nvSpPr>
          <p:spPr>
            <a:xfrm>
              <a:off x="2594455" y="3358267"/>
              <a:ext cx="411480" cy="0"/>
            </a:xfrm>
            <a:custGeom>
              <a:avLst/>
              <a:gdLst/>
              <a:ahLst/>
              <a:cxnLst/>
              <a:rect l="l" t="t" r="r" b="b"/>
              <a:pathLst>
                <a:path w="411480" h="0">
                  <a:moveTo>
                    <a:pt x="0" y="0"/>
                  </a:moveTo>
                  <a:lnTo>
                    <a:pt x="411289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89900" y="3363055"/>
              <a:ext cx="2315845" cy="0"/>
            </a:xfrm>
            <a:custGeom>
              <a:avLst/>
              <a:gdLst/>
              <a:ahLst/>
              <a:cxnLst/>
              <a:rect l="l" t="t" r="r" b="b"/>
              <a:pathLst>
                <a:path w="2315845" h="0">
                  <a:moveTo>
                    <a:pt x="0" y="0"/>
                  </a:moveTo>
                  <a:lnTo>
                    <a:pt x="2315843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1172088" y="3107082"/>
            <a:ext cx="1595120" cy="0"/>
          </a:xfrm>
          <a:custGeom>
            <a:avLst/>
            <a:gdLst/>
            <a:ahLst/>
            <a:cxnLst/>
            <a:rect l="l" t="t" r="r" b="b"/>
            <a:pathLst>
              <a:path w="1595120" h="0">
                <a:moveTo>
                  <a:pt x="0" y="0"/>
                </a:moveTo>
                <a:lnTo>
                  <a:pt x="1594775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475685" y="990832"/>
            <a:ext cx="363855" cy="1374140"/>
            <a:chOff x="475685" y="990832"/>
            <a:chExt cx="363855" cy="1374140"/>
          </a:xfrm>
        </p:grpSpPr>
        <p:sp>
          <p:nvSpPr>
            <p:cNvPr id="22" name="object 22" descr=""/>
            <p:cNvSpPr/>
            <p:nvPr/>
          </p:nvSpPr>
          <p:spPr>
            <a:xfrm>
              <a:off x="485166" y="1924401"/>
              <a:ext cx="345440" cy="431165"/>
            </a:xfrm>
            <a:custGeom>
              <a:avLst/>
              <a:gdLst/>
              <a:ahLst/>
              <a:cxnLst/>
              <a:rect l="l" t="t" r="r" b="b"/>
              <a:pathLst>
                <a:path w="345440" h="431164">
                  <a:moveTo>
                    <a:pt x="344816" y="143626"/>
                  </a:moveTo>
                  <a:lnTo>
                    <a:pt x="336026" y="98232"/>
                  </a:lnTo>
                  <a:lnTo>
                    <a:pt x="311551" y="58806"/>
                  </a:lnTo>
                  <a:lnTo>
                    <a:pt x="274229" y="27714"/>
                  </a:lnTo>
                  <a:lnTo>
                    <a:pt x="226902" y="7323"/>
                  </a:lnTo>
                  <a:lnTo>
                    <a:pt x="172408" y="0"/>
                  </a:lnTo>
                  <a:lnTo>
                    <a:pt x="117914" y="7323"/>
                  </a:lnTo>
                  <a:lnTo>
                    <a:pt x="70586" y="27714"/>
                  </a:lnTo>
                  <a:lnTo>
                    <a:pt x="33265" y="58806"/>
                  </a:lnTo>
                  <a:lnTo>
                    <a:pt x="8789" y="98232"/>
                  </a:lnTo>
                  <a:lnTo>
                    <a:pt x="0" y="143626"/>
                  </a:lnTo>
                  <a:lnTo>
                    <a:pt x="8789" y="189019"/>
                  </a:lnTo>
                  <a:lnTo>
                    <a:pt x="33265" y="228445"/>
                  </a:lnTo>
                  <a:lnTo>
                    <a:pt x="70586" y="259537"/>
                  </a:lnTo>
                  <a:lnTo>
                    <a:pt x="117914" y="279929"/>
                  </a:lnTo>
                  <a:lnTo>
                    <a:pt x="172408" y="287252"/>
                  </a:lnTo>
                  <a:lnTo>
                    <a:pt x="226902" y="279929"/>
                  </a:lnTo>
                  <a:lnTo>
                    <a:pt x="274229" y="259537"/>
                  </a:lnTo>
                  <a:lnTo>
                    <a:pt x="311551" y="228445"/>
                  </a:lnTo>
                  <a:lnTo>
                    <a:pt x="336026" y="189019"/>
                  </a:lnTo>
                  <a:lnTo>
                    <a:pt x="344816" y="143626"/>
                  </a:lnTo>
                  <a:close/>
                </a:path>
                <a:path w="345440" h="431164">
                  <a:moveTo>
                    <a:pt x="344816" y="287252"/>
                  </a:moveTo>
                  <a:lnTo>
                    <a:pt x="336026" y="241858"/>
                  </a:lnTo>
                  <a:lnTo>
                    <a:pt x="311551" y="202432"/>
                  </a:lnTo>
                  <a:lnTo>
                    <a:pt x="274229" y="171340"/>
                  </a:lnTo>
                  <a:lnTo>
                    <a:pt x="226902" y="150949"/>
                  </a:lnTo>
                  <a:lnTo>
                    <a:pt x="172408" y="143626"/>
                  </a:lnTo>
                  <a:lnTo>
                    <a:pt x="117914" y="150949"/>
                  </a:lnTo>
                  <a:lnTo>
                    <a:pt x="70586" y="171340"/>
                  </a:lnTo>
                  <a:lnTo>
                    <a:pt x="33265" y="202432"/>
                  </a:lnTo>
                  <a:lnTo>
                    <a:pt x="8789" y="241858"/>
                  </a:lnTo>
                  <a:lnTo>
                    <a:pt x="0" y="287252"/>
                  </a:lnTo>
                  <a:lnTo>
                    <a:pt x="8789" y="332645"/>
                  </a:lnTo>
                  <a:lnTo>
                    <a:pt x="33265" y="372071"/>
                  </a:lnTo>
                  <a:lnTo>
                    <a:pt x="70586" y="403164"/>
                  </a:lnTo>
                  <a:lnTo>
                    <a:pt x="117914" y="423555"/>
                  </a:lnTo>
                  <a:lnTo>
                    <a:pt x="172408" y="430878"/>
                  </a:lnTo>
                  <a:lnTo>
                    <a:pt x="226902" y="423555"/>
                  </a:lnTo>
                  <a:lnTo>
                    <a:pt x="274229" y="403164"/>
                  </a:lnTo>
                  <a:lnTo>
                    <a:pt x="311551" y="372071"/>
                  </a:lnTo>
                  <a:lnTo>
                    <a:pt x="336026" y="332645"/>
                  </a:lnTo>
                  <a:lnTo>
                    <a:pt x="344816" y="287252"/>
                  </a:lnTo>
                  <a:close/>
                </a:path>
              </a:pathLst>
            </a:custGeom>
            <a:ln w="1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57574" y="990832"/>
              <a:ext cx="0" cy="934085"/>
            </a:xfrm>
            <a:custGeom>
              <a:avLst/>
              <a:gdLst/>
              <a:ahLst/>
              <a:cxnLst/>
              <a:rect l="l" t="t" r="r" b="b"/>
              <a:pathLst>
                <a:path w="0" h="934085">
                  <a:moveTo>
                    <a:pt x="0" y="0"/>
                  </a:moveTo>
                  <a:lnTo>
                    <a:pt x="0" y="933569"/>
                  </a:lnTo>
                </a:path>
              </a:pathLst>
            </a:custGeom>
            <a:ln w="206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/>
          <p:nvPr/>
        </p:nvSpPr>
        <p:spPr>
          <a:xfrm>
            <a:off x="657574" y="703580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4">
                <a:moveTo>
                  <a:pt x="0" y="0"/>
                </a:moveTo>
                <a:lnTo>
                  <a:pt x="0" y="143626"/>
                </a:lnTo>
              </a:path>
            </a:pathLst>
          </a:custGeom>
          <a:ln w="20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657574" y="1935333"/>
            <a:ext cx="700405" cy="144145"/>
            <a:chOff x="657574" y="1935333"/>
            <a:chExt cx="700405" cy="144145"/>
          </a:xfrm>
        </p:grpSpPr>
        <p:sp>
          <p:nvSpPr>
            <p:cNvPr id="26" name="object 26" descr=""/>
            <p:cNvSpPr/>
            <p:nvPr/>
          </p:nvSpPr>
          <p:spPr>
            <a:xfrm>
              <a:off x="657574" y="2007146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7195" y="0"/>
                  </a:lnTo>
                </a:path>
              </a:pathLst>
            </a:custGeom>
            <a:ln w="172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335" y="1935333"/>
              <a:ext cx="259186" cy="143626"/>
            </a:xfrm>
            <a:prstGeom prst="rect">
              <a:avLst/>
            </a:prstGeom>
          </p:spPr>
        </p:pic>
      </p:grpSp>
      <p:sp>
        <p:nvSpPr>
          <p:cNvPr id="28" name="object 28" descr=""/>
          <p:cNvSpPr/>
          <p:nvPr/>
        </p:nvSpPr>
        <p:spPr>
          <a:xfrm>
            <a:off x="999679" y="3899259"/>
            <a:ext cx="520065" cy="0"/>
          </a:xfrm>
          <a:custGeom>
            <a:avLst/>
            <a:gdLst/>
            <a:ahLst/>
            <a:cxnLst/>
            <a:rect l="l" t="t" r="r" b="b"/>
            <a:pathLst>
              <a:path w="520065" h="0">
                <a:moveTo>
                  <a:pt x="0" y="0"/>
                </a:moveTo>
                <a:lnTo>
                  <a:pt x="519906" y="0"/>
                </a:lnTo>
              </a:path>
            </a:pathLst>
          </a:custGeom>
          <a:ln w="9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1172088" y="1098551"/>
            <a:ext cx="1166495" cy="0"/>
          </a:xfrm>
          <a:custGeom>
            <a:avLst/>
            <a:gdLst/>
            <a:ahLst/>
            <a:cxnLst/>
            <a:rect l="l" t="t" r="r" b="b"/>
            <a:pathLst>
              <a:path w="1166495" h="0">
                <a:moveTo>
                  <a:pt x="0" y="0"/>
                </a:moveTo>
                <a:lnTo>
                  <a:pt x="1166436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0" name="object 30" descr=""/>
          <p:cNvGrpSpPr/>
          <p:nvPr/>
        </p:nvGrpSpPr>
        <p:grpSpPr>
          <a:xfrm>
            <a:off x="624194" y="1321874"/>
            <a:ext cx="3956050" cy="56515"/>
            <a:chOff x="624194" y="1321874"/>
            <a:chExt cx="3956050" cy="56515"/>
          </a:xfrm>
        </p:grpSpPr>
        <p:sp>
          <p:nvSpPr>
            <p:cNvPr id="31" name="object 31" descr=""/>
            <p:cNvSpPr/>
            <p:nvPr/>
          </p:nvSpPr>
          <p:spPr>
            <a:xfrm>
              <a:off x="625247" y="132292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26" y="0"/>
                  </a:moveTo>
                  <a:lnTo>
                    <a:pt x="19743" y="2115"/>
                  </a:lnTo>
                  <a:lnTo>
                    <a:pt x="9468" y="7889"/>
                  </a:lnTo>
                  <a:lnTo>
                    <a:pt x="2540" y="16460"/>
                  </a:lnTo>
                  <a:lnTo>
                    <a:pt x="0" y="26969"/>
                  </a:lnTo>
                  <a:lnTo>
                    <a:pt x="2540" y="37432"/>
                  </a:lnTo>
                  <a:lnTo>
                    <a:pt x="9468" y="45980"/>
                  </a:lnTo>
                  <a:lnTo>
                    <a:pt x="19743" y="51745"/>
                  </a:lnTo>
                  <a:lnTo>
                    <a:pt x="32326" y="53859"/>
                  </a:lnTo>
                  <a:lnTo>
                    <a:pt x="44909" y="51745"/>
                  </a:lnTo>
                  <a:lnTo>
                    <a:pt x="55184" y="45980"/>
                  </a:lnTo>
                  <a:lnTo>
                    <a:pt x="62112" y="37432"/>
                  </a:lnTo>
                  <a:lnTo>
                    <a:pt x="64653" y="26969"/>
                  </a:lnTo>
                  <a:lnTo>
                    <a:pt x="62112" y="16460"/>
                  </a:lnTo>
                  <a:lnTo>
                    <a:pt x="55184" y="7889"/>
                  </a:lnTo>
                  <a:lnTo>
                    <a:pt x="44909" y="2115"/>
                  </a:lnTo>
                  <a:lnTo>
                    <a:pt x="32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25247" y="132292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53" y="26969"/>
                  </a:moveTo>
                  <a:lnTo>
                    <a:pt x="62112" y="16460"/>
                  </a:lnTo>
                  <a:lnTo>
                    <a:pt x="55184" y="7889"/>
                  </a:lnTo>
                  <a:lnTo>
                    <a:pt x="44909" y="2115"/>
                  </a:lnTo>
                  <a:lnTo>
                    <a:pt x="32326" y="0"/>
                  </a:lnTo>
                  <a:lnTo>
                    <a:pt x="19743" y="2115"/>
                  </a:lnTo>
                  <a:lnTo>
                    <a:pt x="9468" y="7889"/>
                  </a:lnTo>
                  <a:lnTo>
                    <a:pt x="2540" y="16460"/>
                  </a:lnTo>
                  <a:lnTo>
                    <a:pt x="0" y="26969"/>
                  </a:lnTo>
                  <a:lnTo>
                    <a:pt x="2540" y="37432"/>
                  </a:lnTo>
                  <a:lnTo>
                    <a:pt x="9468" y="45980"/>
                  </a:lnTo>
                  <a:lnTo>
                    <a:pt x="19743" y="51745"/>
                  </a:lnTo>
                  <a:lnTo>
                    <a:pt x="32326" y="53859"/>
                  </a:lnTo>
                  <a:lnTo>
                    <a:pt x="44909" y="51745"/>
                  </a:lnTo>
                  <a:lnTo>
                    <a:pt x="55184" y="45980"/>
                  </a:lnTo>
                  <a:lnTo>
                    <a:pt x="62112" y="37432"/>
                  </a:lnTo>
                  <a:lnTo>
                    <a:pt x="64653" y="269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89900" y="1349897"/>
              <a:ext cx="3890010" cy="0"/>
            </a:xfrm>
            <a:custGeom>
              <a:avLst/>
              <a:gdLst/>
              <a:ahLst/>
              <a:cxnLst/>
              <a:rect l="l" t="t" r="r" b="b"/>
              <a:pathLst>
                <a:path w="3890010" h="0">
                  <a:moveTo>
                    <a:pt x="0" y="0"/>
                  </a:moveTo>
                  <a:lnTo>
                    <a:pt x="3889930" y="0"/>
                  </a:lnTo>
                </a:path>
              </a:pathLst>
            </a:custGeom>
            <a:ln w="9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954230" y="1596213"/>
            <a:ext cx="826769" cy="405130"/>
            <a:chOff x="954230" y="1596213"/>
            <a:chExt cx="826769" cy="405130"/>
          </a:xfrm>
        </p:grpSpPr>
        <p:sp>
          <p:nvSpPr>
            <p:cNvPr id="35" name="object 35" descr=""/>
            <p:cNvSpPr/>
            <p:nvPr/>
          </p:nvSpPr>
          <p:spPr>
            <a:xfrm>
              <a:off x="959259" y="1601243"/>
              <a:ext cx="816610" cy="394970"/>
            </a:xfrm>
            <a:custGeom>
              <a:avLst/>
              <a:gdLst/>
              <a:ahLst/>
              <a:cxnLst/>
              <a:rect l="l" t="t" r="r" b="b"/>
              <a:pathLst>
                <a:path w="816610" h="394969">
                  <a:moveTo>
                    <a:pt x="0" y="394971"/>
                  </a:moveTo>
                  <a:lnTo>
                    <a:pt x="0" y="0"/>
                  </a:lnTo>
                  <a:lnTo>
                    <a:pt x="816256" y="0"/>
                  </a:lnTo>
                </a:path>
                <a:path w="816610" h="394969">
                  <a:moveTo>
                    <a:pt x="172408" y="379013"/>
                  </a:moveTo>
                  <a:lnTo>
                    <a:pt x="172408" y="251345"/>
                  </a:lnTo>
                </a:path>
              </a:pathLst>
            </a:custGeom>
            <a:ln w="105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131667" y="1850194"/>
              <a:ext cx="560705" cy="5080"/>
            </a:xfrm>
            <a:custGeom>
              <a:avLst/>
              <a:gdLst/>
              <a:ahLst/>
              <a:cxnLst/>
              <a:rect l="l" t="t" r="r" b="b"/>
              <a:pathLst>
                <a:path w="560705" h="5080">
                  <a:moveTo>
                    <a:pt x="0" y="4787"/>
                  </a:moveTo>
                  <a:lnTo>
                    <a:pt x="560326" y="4787"/>
                  </a:lnTo>
                </a:path>
                <a:path w="560705" h="5080">
                  <a:moveTo>
                    <a:pt x="0" y="0"/>
                  </a:moveTo>
                  <a:lnTo>
                    <a:pt x="387918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959259" y="2355279"/>
            <a:ext cx="3491865" cy="0"/>
          </a:xfrm>
          <a:custGeom>
            <a:avLst/>
            <a:gdLst/>
            <a:ahLst/>
            <a:cxnLst/>
            <a:rect l="l" t="t" r="r" b="b"/>
            <a:pathLst>
              <a:path w="3491865" h="0">
                <a:moveTo>
                  <a:pt x="0" y="0"/>
                </a:moveTo>
                <a:lnTo>
                  <a:pt x="3491265" y="0"/>
                </a:lnTo>
              </a:path>
            </a:pathLst>
          </a:custGeom>
          <a:ln w="9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571370" y="847206"/>
            <a:ext cx="172720" cy="144145"/>
          </a:xfrm>
          <a:custGeom>
            <a:avLst/>
            <a:gdLst/>
            <a:ahLst/>
            <a:cxnLst/>
            <a:rect l="l" t="t" r="r" b="b"/>
            <a:pathLst>
              <a:path w="172720" h="144144">
                <a:moveTo>
                  <a:pt x="0" y="143626"/>
                </a:moveTo>
                <a:lnTo>
                  <a:pt x="172408" y="143626"/>
                </a:lnTo>
                <a:lnTo>
                  <a:pt x="172408" y="0"/>
                </a:lnTo>
                <a:lnTo>
                  <a:pt x="0" y="0"/>
                </a:lnTo>
                <a:lnTo>
                  <a:pt x="0" y="143626"/>
                </a:lnTo>
                <a:close/>
              </a:path>
            </a:pathLst>
          </a:custGeom>
          <a:ln w="186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1746781" y="1457617"/>
            <a:ext cx="57785" cy="144145"/>
            <a:chOff x="1746781" y="1457617"/>
            <a:chExt cx="57785" cy="144145"/>
          </a:xfrm>
        </p:grpSpPr>
        <p:sp>
          <p:nvSpPr>
            <p:cNvPr id="40" name="object 40" descr=""/>
            <p:cNvSpPr/>
            <p:nvPr/>
          </p:nvSpPr>
          <p:spPr>
            <a:xfrm>
              <a:off x="1775516" y="1523445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5">
                  <a:moveTo>
                    <a:pt x="0" y="0"/>
                  </a:moveTo>
                  <a:lnTo>
                    <a:pt x="0" y="77797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746781" y="1457617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90">
                  <a:moveTo>
                    <a:pt x="28734" y="0"/>
                  </a:moveTo>
                  <a:lnTo>
                    <a:pt x="0" y="71813"/>
                  </a:lnTo>
                  <a:lnTo>
                    <a:pt x="57469" y="71813"/>
                  </a:lnTo>
                  <a:lnTo>
                    <a:pt x="287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/>
          <p:nvPr/>
        </p:nvSpPr>
        <p:spPr>
          <a:xfrm>
            <a:off x="1519586" y="3755633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3758210" y="124217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2079912" y="2999362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2637557" y="990832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1516598" y="1741881"/>
            <a:ext cx="523240" cy="221615"/>
            <a:chOff x="1516598" y="1741881"/>
            <a:chExt cx="523240" cy="221615"/>
          </a:xfrm>
        </p:grpSpPr>
        <p:sp>
          <p:nvSpPr>
            <p:cNvPr id="47" name="object 47" descr=""/>
            <p:cNvSpPr/>
            <p:nvPr/>
          </p:nvSpPr>
          <p:spPr>
            <a:xfrm>
              <a:off x="1519586" y="1852588"/>
              <a:ext cx="517525" cy="107950"/>
            </a:xfrm>
            <a:custGeom>
              <a:avLst/>
              <a:gdLst/>
              <a:ahLst/>
              <a:cxnLst/>
              <a:rect l="l" t="t" r="r" b="b"/>
              <a:pathLst>
                <a:path w="517525" h="107950">
                  <a:moveTo>
                    <a:pt x="517224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517224" y="107719"/>
                  </a:lnTo>
                  <a:lnTo>
                    <a:pt x="517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519586" y="1852588"/>
              <a:ext cx="517525" cy="107950"/>
            </a:xfrm>
            <a:custGeom>
              <a:avLst/>
              <a:gdLst/>
              <a:ahLst/>
              <a:cxnLst/>
              <a:rect l="l" t="t" r="r" b="b"/>
              <a:pathLst>
                <a:path w="517525" h="107950">
                  <a:moveTo>
                    <a:pt x="0" y="107719"/>
                  </a:moveTo>
                  <a:lnTo>
                    <a:pt x="517224" y="107719"/>
                  </a:lnTo>
                  <a:lnTo>
                    <a:pt x="517224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</a:pathLst>
            </a:custGeom>
            <a:ln w="57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519586" y="1744869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80" h="107950">
                  <a:moveTo>
                    <a:pt x="258612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258612" y="107719"/>
                  </a:lnTo>
                  <a:lnTo>
                    <a:pt x="258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519586" y="1744869"/>
              <a:ext cx="517525" cy="107950"/>
            </a:xfrm>
            <a:custGeom>
              <a:avLst/>
              <a:gdLst/>
              <a:ahLst/>
              <a:cxnLst/>
              <a:rect l="l" t="t" r="r" b="b"/>
              <a:pathLst>
                <a:path w="517525" h="10795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  <a:path w="517525" h="107950">
                  <a:moveTo>
                    <a:pt x="258612" y="107719"/>
                  </a:moveTo>
                  <a:lnTo>
                    <a:pt x="517224" y="107719"/>
                  </a:lnTo>
                  <a:lnTo>
                    <a:pt x="517224" y="0"/>
                  </a:lnTo>
                  <a:lnTo>
                    <a:pt x="258612" y="0"/>
                  </a:lnTo>
                  <a:lnTo>
                    <a:pt x="258612" y="107719"/>
                  </a:lnTo>
                  <a:close/>
                </a:path>
              </a:pathLst>
            </a:custGeom>
            <a:ln w="6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1516904" y="124217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657574" y="4363626"/>
            <a:ext cx="4051935" cy="5080"/>
          </a:xfrm>
          <a:custGeom>
            <a:avLst/>
            <a:gdLst/>
            <a:ahLst/>
            <a:cxnLst/>
            <a:rect l="l" t="t" r="r" b="b"/>
            <a:pathLst>
              <a:path w="4051935" h="5079">
                <a:moveTo>
                  <a:pt x="0" y="0"/>
                </a:moveTo>
                <a:lnTo>
                  <a:pt x="4051562" y="0"/>
                </a:lnTo>
              </a:path>
              <a:path w="4051935" h="5079">
                <a:moveTo>
                  <a:pt x="0" y="4787"/>
                </a:moveTo>
                <a:lnTo>
                  <a:pt x="4051562" y="4787"/>
                </a:lnTo>
              </a:path>
            </a:pathLst>
          </a:custGeom>
          <a:ln w="47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2079912" y="990832"/>
            <a:ext cx="259079" cy="107950"/>
          </a:xfrm>
          <a:custGeom>
            <a:avLst/>
            <a:gdLst/>
            <a:ahLst/>
            <a:cxnLst/>
            <a:rect l="l" t="t" r="r" b="b"/>
            <a:pathLst>
              <a:path w="259080" h="10795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</a:pathLst>
          </a:custGeom>
          <a:ln w="59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321218" y="1744869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5" name="object 55" descr=""/>
          <p:cNvGrpSpPr/>
          <p:nvPr/>
        </p:nvGrpSpPr>
        <p:grpSpPr>
          <a:xfrm>
            <a:off x="657574" y="2355279"/>
            <a:ext cx="517525" cy="224154"/>
            <a:chOff x="657574" y="2355279"/>
            <a:chExt cx="517525" cy="224154"/>
          </a:xfrm>
        </p:grpSpPr>
        <p:sp>
          <p:nvSpPr>
            <p:cNvPr id="56" name="object 56" descr=""/>
            <p:cNvSpPr/>
            <p:nvPr/>
          </p:nvSpPr>
          <p:spPr>
            <a:xfrm>
              <a:off x="657574" y="2570718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7195" y="0"/>
                  </a:lnTo>
                </a:path>
              </a:pathLst>
            </a:custGeom>
            <a:ln w="172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959259" y="2355279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w="0" h="188594">
                  <a:moveTo>
                    <a:pt x="0" y="0"/>
                  </a:moveTo>
                  <a:lnTo>
                    <a:pt x="0" y="188469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/>
          <p:nvPr/>
        </p:nvSpPr>
        <p:spPr>
          <a:xfrm>
            <a:off x="2640239" y="1493523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1519586" y="2750251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622087" y="4335914"/>
            <a:ext cx="71120" cy="60325"/>
            <a:chOff x="622087" y="4335914"/>
            <a:chExt cx="71120" cy="60325"/>
          </a:xfrm>
        </p:grpSpPr>
        <p:sp>
          <p:nvSpPr>
            <p:cNvPr id="61" name="object 61" descr=""/>
            <p:cNvSpPr/>
            <p:nvPr/>
          </p:nvSpPr>
          <p:spPr>
            <a:xfrm>
              <a:off x="625247" y="433907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26" y="0"/>
                  </a:moveTo>
                  <a:lnTo>
                    <a:pt x="19743" y="2115"/>
                  </a:lnTo>
                  <a:lnTo>
                    <a:pt x="9468" y="7886"/>
                  </a:lnTo>
                  <a:lnTo>
                    <a:pt x="2540" y="16450"/>
                  </a:lnTo>
                  <a:lnTo>
                    <a:pt x="0" y="26945"/>
                  </a:lnTo>
                  <a:lnTo>
                    <a:pt x="2540" y="37428"/>
                  </a:lnTo>
                  <a:lnTo>
                    <a:pt x="9468" y="45988"/>
                  </a:lnTo>
                  <a:lnTo>
                    <a:pt x="19743" y="51759"/>
                  </a:lnTo>
                  <a:lnTo>
                    <a:pt x="32326" y="53875"/>
                  </a:lnTo>
                  <a:lnTo>
                    <a:pt x="44909" y="51759"/>
                  </a:lnTo>
                  <a:lnTo>
                    <a:pt x="55184" y="45988"/>
                  </a:lnTo>
                  <a:lnTo>
                    <a:pt x="62112" y="37428"/>
                  </a:lnTo>
                  <a:lnTo>
                    <a:pt x="64653" y="26945"/>
                  </a:lnTo>
                  <a:lnTo>
                    <a:pt x="62112" y="16450"/>
                  </a:lnTo>
                  <a:lnTo>
                    <a:pt x="55184" y="7886"/>
                  </a:lnTo>
                  <a:lnTo>
                    <a:pt x="44909" y="2115"/>
                  </a:lnTo>
                  <a:lnTo>
                    <a:pt x="32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25247" y="433907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53" y="26945"/>
                  </a:moveTo>
                  <a:lnTo>
                    <a:pt x="62112" y="16450"/>
                  </a:lnTo>
                  <a:lnTo>
                    <a:pt x="55184" y="7886"/>
                  </a:lnTo>
                  <a:lnTo>
                    <a:pt x="44909" y="2115"/>
                  </a:lnTo>
                  <a:lnTo>
                    <a:pt x="32326" y="0"/>
                  </a:lnTo>
                  <a:lnTo>
                    <a:pt x="19743" y="2115"/>
                  </a:lnTo>
                  <a:lnTo>
                    <a:pt x="9468" y="7886"/>
                  </a:lnTo>
                  <a:lnTo>
                    <a:pt x="2540" y="16450"/>
                  </a:lnTo>
                  <a:lnTo>
                    <a:pt x="0" y="26945"/>
                  </a:lnTo>
                  <a:lnTo>
                    <a:pt x="2540" y="37428"/>
                  </a:lnTo>
                  <a:lnTo>
                    <a:pt x="9468" y="45988"/>
                  </a:lnTo>
                  <a:lnTo>
                    <a:pt x="19743" y="51759"/>
                  </a:lnTo>
                  <a:lnTo>
                    <a:pt x="32326" y="53875"/>
                  </a:lnTo>
                  <a:lnTo>
                    <a:pt x="44909" y="51759"/>
                  </a:lnTo>
                  <a:lnTo>
                    <a:pt x="55184" y="45988"/>
                  </a:lnTo>
                  <a:lnTo>
                    <a:pt x="62112" y="37428"/>
                  </a:lnTo>
                  <a:lnTo>
                    <a:pt x="64653" y="26945"/>
                  </a:lnTo>
                  <a:close/>
                </a:path>
              </a:pathLst>
            </a:custGeom>
            <a:ln w="62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2738128" y="1708962"/>
            <a:ext cx="57785" cy="643890"/>
            <a:chOff x="2738128" y="1708962"/>
            <a:chExt cx="57785" cy="643890"/>
          </a:xfrm>
        </p:grpSpPr>
        <p:sp>
          <p:nvSpPr>
            <p:cNvPr id="64" name="object 64" descr=""/>
            <p:cNvSpPr/>
            <p:nvPr/>
          </p:nvSpPr>
          <p:spPr>
            <a:xfrm>
              <a:off x="2766863" y="1774791"/>
              <a:ext cx="0" cy="577850"/>
            </a:xfrm>
            <a:custGeom>
              <a:avLst/>
              <a:gdLst/>
              <a:ahLst/>
              <a:cxnLst/>
              <a:rect l="l" t="t" r="r" b="b"/>
              <a:pathLst>
                <a:path w="0" h="577850">
                  <a:moveTo>
                    <a:pt x="0" y="577456"/>
                  </a:moveTo>
                  <a:lnTo>
                    <a:pt x="0" y="0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738128" y="1708962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89">
                  <a:moveTo>
                    <a:pt x="28734" y="0"/>
                  </a:moveTo>
                  <a:lnTo>
                    <a:pt x="0" y="71813"/>
                  </a:lnTo>
                  <a:lnTo>
                    <a:pt x="57469" y="71813"/>
                  </a:lnTo>
                  <a:lnTo>
                    <a:pt x="287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1516904" y="4258300"/>
            <a:ext cx="1077595" cy="215900"/>
          </a:xfrm>
          <a:custGeom>
            <a:avLst/>
            <a:gdLst/>
            <a:ahLst/>
            <a:cxnLst/>
            <a:rect l="l" t="t" r="r" b="b"/>
            <a:pathLst>
              <a:path w="107759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107759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107759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  <a:path w="1077595" h="215900">
                <a:moveTo>
                  <a:pt x="560326" y="215439"/>
                </a:moveTo>
                <a:lnTo>
                  <a:pt x="1077550" y="215439"/>
                </a:lnTo>
                <a:lnTo>
                  <a:pt x="1077550" y="107719"/>
                </a:lnTo>
                <a:lnTo>
                  <a:pt x="560326" y="107719"/>
                </a:lnTo>
                <a:lnTo>
                  <a:pt x="560326" y="215439"/>
                </a:lnTo>
                <a:close/>
              </a:path>
              <a:path w="1077595" h="215900">
                <a:moveTo>
                  <a:pt x="560326" y="107719"/>
                </a:moveTo>
                <a:lnTo>
                  <a:pt x="818938" y="107719"/>
                </a:lnTo>
                <a:lnTo>
                  <a:pt x="818938" y="0"/>
                </a:lnTo>
                <a:lnTo>
                  <a:pt x="560326" y="0"/>
                </a:lnTo>
                <a:lnTo>
                  <a:pt x="560326" y="107719"/>
                </a:lnTo>
                <a:close/>
              </a:path>
              <a:path w="1077595" h="215900">
                <a:moveTo>
                  <a:pt x="818938" y="107719"/>
                </a:moveTo>
                <a:lnTo>
                  <a:pt x="1077550" y="107719"/>
                </a:lnTo>
                <a:lnTo>
                  <a:pt x="1077550" y="0"/>
                </a:lnTo>
                <a:lnTo>
                  <a:pt x="818938" y="0"/>
                </a:lnTo>
                <a:lnTo>
                  <a:pt x="818938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7" name="object 67" descr=""/>
          <p:cNvGrpSpPr/>
          <p:nvPr/>
        </p:nvGrpSpPr>
        <p:grpSpPr>
          <a:xfrm>
            <a:off x="2853067" y="4101213"/>
            <a:ext cx="86360" cy="281305"/>
            <a:chOff x="2853067" y="4101213"/>
            <a:chExt cx="86360" cy="281305"/>
          </a:xfrm>
        </p:grpSpPr>
        <p:sp>
          <p:nvSpPr>
            <p:cNvPr id="68" name="object 68" descr=""/>
            <p:cNvSpPr/>
            <p:nvPr/>
          </p:nvSpPr>
          <p:spPr>
            <a:xfrm>
              <a:off x="2896169" y="4167042"/>
              <a:ext cx="0" cy="199390"/>
            </a:xfrm>
            <a:custGeom>
              <a:avLst/>
              <a:gdLst/>
              <a:ahLst/>
              <a:cxnLst/>
              <a:rect l="l" t="t" r="r" b="b"/>
              <a:pathLst>
                <a:path w="0" h="199389">
                  <a:moveTo>
                    <a:pt x="0" y="198977"/>
                  </a:moveTo>
                  <a:lnTo>
                    <a:pt x="0" y="0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2867434" y="4101213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89">
                  <a:moveTo>
                    <a:pt x="28734" y="0"/>
                  </a:moveTo>
                  <a:lnTo>
                    <a:pt x="0" y="71813"/>
                  </a:lnTo>
                  <a:lnTo>
                    <a:pt x="57469" y="71813"/>
                  </a:lnTo>
                  <a:lnTo>
                    <a:pt x="287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2853067" y="436602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 h="0">
                  <a:moveTo>
                    <a:pt x="86204" y="0"/>
                  </a:moveTo>
                  <a:lnTo>
                    <a:pt x="0" y="0"/>
                  </a:lnTo>
                </a:path>
              </a:pathLst>
            </a:custGeom>
            <a:ln w="325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/>
          <p:nvPr/>
        </p:nvSpPr>
        <p:spPr>
          <a:xfrm>
            <a:off x="657574" y="25348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3"/>
                </a:moveTo>
                <a:lnTo>
                  <a:pt x="0" y="0"/>
                </a:lnTo>
              </a:path>
            </a:pathLst>
          </a:custGeom>
          <a:ln w="39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657574" y="310931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3"/>
                </a:moveTo>
                <a:lnTo>
                  <a:pt x="0" y="0"/>
                </a:lnTo>
              </a:path>
            </a:pathLst>
          </a:custGeom>
          <a:ln w="39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3" name="object 73" descr=""/>
          <p:cNvGrpSpPr/>
          <p:nvPr/>
        </p:nvGrpSpPr>
        <p:grpSpPr>
          <a:xfrm>
            <a:off x="925908" y="2542695"/>
            <a:ext cx="67310" cy="56515"/>
            <a:chOff x="925908" y="2542695"/>
            <a:chExt cx="67310" cy="56515"/>
          </a:xfrm>
        </p:grpSpPr>
        <p:sp>
          <p:nvSpPr>
            <p:cNvPr id="74" name="object 74" descr=""/>
            <p:cNvSpPr/>
            <p:nvPr/>
          </p:nvSpPr>
          <p:spPr>
            <a:xfrm>
              <a:off x="926962" y="254374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69" h="53975">
                  <a:moveTo>
                    <a:pt x="32297" y="0"/>
                  </a:moveTo>
                  <a:lnTo>
                    <a:pt x="19731" y="2115"/>
                  </a:lnTo>
                  <a:lnTo>
                    <a:pt x="9464" y="7889"/>
                  </a:lnTo>
                  <a:lnTo>
                    <a:pt x="2539" y="16460"/>
                  </a:lnTo>
                  <a:lnTo>
                    <a:pt x="0" y="26969"/>
                  </a:lnTo>
                  <a:lnTo>
                    <a:pt x="2539" y="37432"/>
                  </a:lnTo>
                  <a:lnTo>
                    <a:pt x="9464" y="45980"/>
                  </a:lnTo>
                  <a:lnTo>
                    <a:pt x="19731" y="51745"/>
                  </a:lnTo>
                  <a:lnTo>
                    <a:pt x="32297" y="53859"/>
                  </a:lnTo>
                  <a:lnTo>
                    <a:pt x="44912" y="51745"/>
                  </a:lnTo>
                  <a:lnTo>
                    <a:pt x="55201" y="45980"/>
                  </a:lnTo>
                  <a:lnTo>
                    <a:pt x="62132" y="37432"/>
                  </a:lnTo>
                  <a:lnTo>
                    <a:pt x="64672" y="26969"/>
                  </a:lnTo>
                  <a:lnTo>
                    <a:pt x="62132" y="16460"/>
                  </a:lnTo>
                  <a:lnTo>
                    <a:pt x="55201" y="7889"/>
                  </a:lnTo>
                  <a:lnTo>
                    <a:pt x="44912" y="2115"/>
                  </a:lnTo>
                  <a:lnTo>
                    <a:pt x="32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926962" y="254374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69" h="53975">
                  <a:moveTo>
                    <a:pt x="64672" y="26969"/>
                  </a:moveTo>
                  <a:lnTo>
                    <a:pt x="62132" y="16460"/>
                  </a:lnTo>
                  <a:lnTo>
                    <a:pt x="55201" y="7889"/>
                  </a:lnTo>
                  <a:lnTo>
                    <a:pt x="44912" y="2115"/>
                  </a:lnTo>
                  <a:lnTo>
                    <a:pt x="32297" y="0"/>
                  </a:lnTo>
                  <a:lnTo>
                    <a:pt x="19731" y="2115"/>
                  </a:lnTo>
                  <a:lnTo>
                    <a:pt x="9464" y="7889"/>
                  </a:lnTo>
                  <a:lnTo>
                    <a:pt x="2539" y="16460"/>
                  </a:lnTo>
                  <a:lnTo>
                    <a:pt x="0" y="26969"/>
                  </a:lnTo>
                  <a:lnTo>
                    <a:pt x="2539" y="37432"/>
                  </a:lnTo>
                  <a:lnTo>
                    <a:pt x="9464" y="45980"/>
                  </a:lnTo>
                  <a:lnTo>
                    <a:pt x="19731" y="51745"/>
                  </a:lnTo>
                  <a:lnTo>
                    <a:pt x="32297" y="53859"/>
                  </a:lnTo>
                  <a:lnTo>
                    <a:pt x="44912" y="51745"/>
                  </a:lnTo>
                  <a:lnTo>
                    <a:pt x="55201" y="45980"/>
                  </a:lnTo>
                  <a:lnTo>
                    <a:pt x="62132" y="37432"/>
                  </a:lnTo>
                  <a:lnTo>
                    <a:pt x="64672" y="269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6" name="object 76" descr=""/>
          <p:cNvSpPr/>
          <p:nvPr/>
        </p:nvSpPr>
        <p:spPr>
          <a:xfrm>
            <a:off x="657574" y="1062645"/>
            <a:ext cx="0" cy="69215"/>
          </a:xfrm>
          <a:custGeom>
            <a:avLst/>
            <a:gdLst/>
            <a:ahLst/>
            <a:cxnLst/>
            <a:rect l="l" t="t" r="r" b="b"/>
            <a:pathLst>
              <a:path w="0" h="69215">
                <a:moveTo>
                  <a:pt x="0" y="0"/>
                </a:moveTo>
                <a:lnTo>
                  <a:pt x="0" y="68780"/>
                </a:lnTo>
              </a:path>
            </a:pathLst>
          </a:custGeom>
          <a:ln w="39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2726443" y="2355279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 h="0">
                <a:moveTo>
                  <a:pt x="79020" y="0"/>
                </a:moveTo>
                <a:lnTo>
                  <a:pt x="0" y="0"/>
                </a:lnTo>
              </a:path>
            </a:pathLst>
          </a:custGeom>
          <a:ln w="325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2975190" y="1708962"/>
            <a:ext cx="57785" cy="1650364"/>
            <a:chOff x="2975190" y="1708962"/>
            <a:chExt cx="57785" cy="1650364"/>
          </a:xfrm>
        </p:grpSpPr>
        <p:sp>
          <p:nvSpPr>
            <p:cNvPr id="79" name="object 79" descr=""/>
            <p:cNvSpPr/>
            <p:nvPr/>
          </p:nvSpPr>
          <p:spPr>
            <a:xfrm>
              <a:off x="3003924" y="1774791"/>
              <a:ext cx="0" cy="1584960"/>
            </a:xfrm>
            <a:custGeom>
              <a:avLst/>
              <a:gdLst/>
              <a:ahLst/>
              <a:cxnLst/>
              <a:rect l="l" t="t" r="r" b="b"/>
              <a:pathLst>
                <a:path w="0" h="1584960">
                  <a:moveTo>
                    <a:pt x="0" y="0"/>
                  </a:moveTo>
                  <a:lnTo>
                    <a:pt x="0" y="1584354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975190" y="1708962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89">
                  <a:moveTo>
                    <a:pt x="28734" y="0"/>
                  </a:moveTo>
                  <a:lnTo>
                    <a:pt x="0" y="71813"/>
                  </a:lnTo>
                  <a:lnTo>
                    <a:pt x="57469" y="71813"/>
                  </a:lnTo>
                  <a:lnTo>
                    <a:pt x="287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 descr=""/>
          <p:cNvGrpSpPr/>
          <p:nvPr/>
        </p:nvGrpSpPr>
        <p:grpSpPr>
          <a:xfrm>
            <a:off x="2855749" y="1333619"/>
            <a:ext cx="86360" cy="160020"/>
            <a:chOff x="2855749" y="1333619"/>
            <a:chExt cx="86360" cy="160020"/>
          </a:xfrm>
        </p:grpSpPr>
        <p:sp>
          <p:nvSpPr>
            <p:cNvPr id="82" name="object 82" descr=""/>
            <p:cNvSpPr/>
            <p:nvPr/>
          </p:nvSpPr>
          <p:spPr>
            <a:xfrm>
              <a:off x="2898851" y="1349897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5">
                  <a:moveTo>
                    <a:pt x="0" y="0"/>
                  </a:moveTo>
                  <a:lnTo>
                    <a:pt x="0" y="77797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2870116" y="1421710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90">
                  <a:moveTo>
                    <a:pt x="57469" y="0"/>
                  </a:moveTo>
                  <a:lnTo>
                    <a:pt x="0" y="0"/>
                  </a:lnTo>
                  <a:lnTo>
                    <a:pt x="28734" y="71813"/>
                  </a:lnTo>
                  <a:lnTo>
                    <a:pt x="5746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2855749" y="1349897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 h="0">
                  <a:moveTo>
                    <a:pt x="86204" y="0"/>
                  </a:moveTo>
                  <a:lnTo>
                    <a:pt x="0" y="0"/>
                  </a:lnTo>
                </a:path>
              </a:pathLst>
            </a:custGeom>
            <a:ln w="325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/>
          <p:nvPr/>
        </p:nvSpPr>
        <p:spPr>
          <a:xfrm>
            <a:off x="1519586" y="3001596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6" name="object 86" descr=""/>
          <p:cNvGrpSpPr/>
          <p:nvPr/>
        </p:nvGrpSpPr>
        <p:grpSpPr>
          <a:xfrm>
            <a:off x="4551096" y="1349897"/>
            <a:ext cx="57785" cy="394970"/>
            <a:chOff x="4551096" y="1349897"/>
            <a:chExt cx="57785" cy="394970"/>
          </a:xfrm>
        </p:grpSpPr>
        <p:sp>
          <p:nvSpPr>
            <p:cNvPr id="87" name="object 87" descr=""/>
            <p:cNvSpPr/>
            <p:nvPr/>
          </p:nvSpPr>
          <p:spPr>
            <a:xfrm>
              <a:off x="4579830" y="1349897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w="0" h="329564">
                  <a:moveTo>
                    <a:pt x="0" y="329142"/>
                  </a:moveTo>
                  <a:lnTo>
                    <a:pt x="0" y="0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551096" y="1673056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89">
                  <a:moveTo>
                    <a:pt x="57469" y="0"/>
                  </a:moveTo>
                  <a:lnTo>
                    <a:pt x="0" y="0"/>
                  </a:lnTo>
                  <a:lnTo>
                    <a:pt x="28734" y="71813"/>
                  </a:lnTo>
                  <a:lnTo>
                    <a:pt x="5746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/>
          <p:nvPr/>
        </p:nvSpPr>
        <p:spPr>
          <a:xfrm>
            <a:off x="3321442" y="4368893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175" y="0"/>
                </a:lnTo>
              </a:path>
            </a:pathLst>
          </a:custGeom>
          <a:ln w="574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 descr=""/>
          <p:cNvSpPr/>
          <p:nvPr/>
        </p:nvSpPr>
        <p:spPr>
          <a:xfrm>
            <a:off x="3328530" y="4222418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2"/>
                </a:lnTo>
              </a:path>
            </a:pathLst>
          </a:custGeom>
          <a:ln w="574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/>
          <p:nvPr/>
        </p:nvSpPr>
        <p:spPr>
          <a:xfrm>
            <a:off x="3328530" y="397107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4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 descr=""/>
          <p:cNvSpPr/>
          <p:nvPr/>
        </p:nvSpPr>
        <p:spPr>
          <a:xfrm>
            <a:off x="3328530" y="3719726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4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 descr=""/>
          <p:cNvSpPr/>
          <p:nvPr/>
        </p:nvSpPr>
        <p:spPr>
          <a:xfrm>
            <a:off x="3328530" y="3468381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4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 descr=""/>
          <p:cNvSpPr/>
          <p:nvPr/>
        </p:nvSpPr>
        <p:spPr>
          <a:xfrm>
            <a:off x="3328530" y="3217036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4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3321442" y="3111423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175" y="0"/>
                </a:lnTo>
              </a:path>
            </a:pathLst>
          </a:custGeom>
          <a:ln w="42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3585802" y="422241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843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3585802" y="397107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3585802" y="3719726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3585802" y="3468381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3585802" y="3217036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3585802" y="2857970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4">
                <a:moveTo>
                  <a:pt x="0" y="0"/>
                </a:moveTo>
                <a:lnTo>
                  <a:pt x="0" y="14362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3200565" y="3252942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3200565" y="3504288"/>
            <a:ext cx="517525" cy="718185"/>
          </a:xfrm>
          <a:custGeom>
            <a:avLst/>
            <a:gdLst/>
            <a:ahLst/>
            <a:cxnLst/>
            <a:rect l="l" t="t" r="r" b="b"/>
            <a:pathLst>
              <a:path w="517525" h="718185">
                <a:moveTo>
                  <a:pt x="0" y="718130"/>
                </a:moveTo>
                <a:lnTo>
                  <a:pt x="517224" y="718130"/>
                </a:lnTo>
                <a:lnTo>
                  <a:pt x="517224" y="610410"/>
                </a:lnTo>
                <a:lnTo>
                  <a:pt x="0" y="610410"/>
                </a:lnTo>
                <a:lnTo>
                  <a:pt x="0" y="718130"/>
                </a:lnTo>
                <a:close/>
              </a:path>
              <a:path w="517525" h="718185">
                <a:moveTo>
                  <a:pt x="0" y="610410"/>
                </a:moveTo>
                <a:lnTo>
                  <a:pt x="258612" y="610410"/>
                </a:lnTo>
                <a:lnTo>
                  <a:pt x="258612" y="502691"/>
                </a:lnTo>
                <a:lnTo>
                  <a:pt x="0" y="502691"/>
                </a:lnTo>
                <a:lnTo>
                  <a:pt x="0" y="610410"/>
                </a:lnTo>
                <a:close/>
              </a:path>
              <a:path w="517525" h="718185">
                <a:moveTo>
                  <a:pt x="258612" y="610410"/>
                </a:moveTo>
                <a:lnTo>
                  <a:pt x="517224" y="610410"/>
                </a:lnTo>
                <a:lnTo>
                  <a:pt x="517224" y="502691"/>
                </a:lnTo>
                <a:lnTo>
                  <a:pt x="258612" y="502691"/>
                </a:lnTo>
                <a:lnTo>
                  <a:pt x="258612" y="610410"/>
                </a:lnTo>
                <a:close/>
              </a:path>
              <a:path w="517525" h="718185">
                <a:moveTo>
                  <a:pt x="0" y="466784"/>
                </a:moveTo>
                <a:lnTo>
                  <a:pt x="517224" y="466784"/>
                </a:lnTo>
                <a:lnTo>
                  <a:pt x="517224" y="359065"/>
                </a:lnTo>
                <a:lnTo>
                  <a:pt x="0" y="359065"/>
                </a:lnTo>
                <a:lnTo>
                  <a:pt x="0" y="466784"/>
                </a:lnTo>
                <a:close/>
              </a:path>
              <a:path w="517525" h="718185">
                <a:moveTo>
                  <a:pt x="0" y="359065"/>
                </a:moveTo>
                <a:lnTo>
                  <a:pt x="258612" y="359065"/>
                </a:lnTo>
                <a:lnTo>
                  <a:pt x="258612" y="251345"/>
                </a:lnTo>
                <a:lnTo>
                  <a:pt x="0" y="251345"/>
                </a:lnTo>
                <a:lnTo>
                  <a:pt x="0" y="359065"/>
                </a:lnTo>
                <a:close/>
              </a:path>
              <a:path w="517525" h="718185">
                <a:moveTo>
                  <a:pt x="258612" y="359065"/>
                </a:moveTo>
                <a:lnTo>
                  <a:pt x="517224" y="359065"/>
                </a:lnTo>
                <a:lnTo>
                  <a:pt x="517224" y="251345"/>
                </a:lnTo>
                <a:lnTo>
                  <a:pt x="258612" y="251345"/>
                </a:lnTo>
                <a:lnTo>
                  <a:pt x="258612" y="359065"/>
                </a:lnTo>
                <a:close/>
              </a:path>
              <a:path w="517525" h="718185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718185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718185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3545382" y="2857970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0" y="0"/>
                </a:moveTo>
                <a:lnTo>
                  <a:pt x="86204" y="0"/>
                </a:lnTo>
              </a:path>
            </a:pathLst>
          </a:custGeom>
          <a:ln w="325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3194896" y="2998609"/>
            <a:ext cx="523240" cy="221615"/>
            <a:chOff x="3194896" y="2998609"/>
            <a:chExt cx="523240" cy="221615"/>
          </a:xfrm>
        </p:grpSpPr>
        <p:sp>
          <p:nvSpPr>
            <p:cNvPr id="106" name="object 106" descr=""/>
            <p:cNvSpPr/>
            <p:nvPr/>
          </p:nvSpPr>
          <p:spPr>
            <a:xfrm>
              <a:off x="3197883" y="3109316"/>
              <a:ext cx="517525" cy="107950"/>
            </a:xfrm>
            <a:custGeom>
              <a:avLst/>
              <a:gdLst/>
              <a:ahLst/>
              <a:cxnLst/>
              <a:rect l="l" t="t" r="r" b="b"/>
              <a:pathLst>
                <a:path w="517525" h="107950">
                  <a:moveTo>
                    <a:pt x="517224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517224" y="107719"/>
                  </a:lnTo>
                  <a:lnTo>
                    <a:pt x="5172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3197883" y="3109316"/>
              <a:ext cx="517525" cy="107950"/>
            </a:xfrm>
            <a:custGeom>
              <a:avLst/>
              <a:gdLst/>
              <a:ahLst/>
              <a:cxnLst/>
              <a:rect l="l" t="t" r="r" b="b"/>
              <a:pathLst>
                <a:path w="517525" h="107950">
                  <a:moveTo>
                    <a:pt x="0" y="107719"/>
                  </a:moveTo>
                  <a:lnTo>
                    <a:pt x="517224" y="107719"/>
                  </a:lnTo>
                  <a:lnTo>
                    <a:pt x="517224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</a:pathLst>
            </a:custGeom>
            <a:ln w="57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3197883" y="3001596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258612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258612" y="107719"/>
                  </a:lnTo>
                  <a:lnTo>
                    <a:pt x="2586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3197883" y="3001596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3456496" y="3001596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258612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258612" y="107719"/>
                  </a:lnTo>
                  <a:lnTo>
                    <a:pt x="25861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3456496" y="3001596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2" name="object 112" descr=""/>
          <p:cNvSpPr/>
          <p:nvPr/>
        </p:nvSpPr>
        <p:spPr>
          <a:xfrm>
            <a:off x="4019504" y="3971072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79">
                <a:moveTo>
                  <a:pt x="0" y="0"/>
                </a:moveTo>
                <a:lnTo>
                  <a:pt x="0" y="131657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 descr=""/>
          <p:cNvSpPr/>
          <p:nvPr/>
        </p:nvSpPr>
        <p:spPr>
          <a:xfrm>
            <a:off x="4019504" y="3719726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2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/>
          <p:nvPr/>
        </p:nvSpPr>
        <p:spPr>
          <a:xfrm>
            <a:off x="4019504" y="3468381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2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4019504" y="3217036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26"/>
                </a:lnTo>
              </a:path>
            </a:pathLst>
          </a:custGeom>
          <a:ln w="114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6" name="object 116" descr=""/>
          <p:cNvGrpSpPr/>
          <p:nvPr/>
        </p:nvGrpSpPr>
        <p:grpSpPr>
          <a:xfrm>
            <a:off x="3757904" y="2841693"/>
            <a:ext cx="523240" cy="378460"/>
            <a:chOff x="3757904" y="2841693"/>
            <a:chExt cx="523240" cy="378460"/>
          </a:xfrm>
        </p:grpSpPr>
        <p:sp>
          <p:nvSpPr>
            <p:cNvPr id="117" name="object 117" descr=""/>
            <p:cNvSpPr/>
            <p:nvPr/>
          </p:nvSpPr>
          <p:spPr>
            <a:xfrm>
              <a:off x="4019504" y="2857970"/>
              <a:ext cx="0" cy="251460"/>
            </a:xfrm>
            <a:custGeom>
              <a:avLst/>
              <a:gdLst/>
              <a:ahLst/>
              <a:cxnLst/>
              <a:rect l="l" t="t" r="r" b="b"/>
              <a:pathLst>
                <a:path w="0" h="251460">
                  <a:moveTo>
                    <a:pt x="0" y="0"/>
                  </a:moveTo>
                  <a:lnTo>
                    <a:pt x="0" y="251345"/>
                  </a:lnTo>
                </a:path>
              </a:pathLst>
            </a:custGeom>
            <a:ln w="1149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3976402" y="2857970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60" h="0">
                  <a:moveTo>
                    <a:pt x="0" y="0"/>
                  </a:moveTo>
                  <a:lnTo>
                    <a:pt x="86204" y="0"/>
                  </a:lnTo>
                </a:path>
              </a:pathLst>
            </a:custGeom>
            <a:ln w="3255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3760892" y="3001596"/>
              <a:ext cx="517525" cy="215900"/>
            </a:xfrm>
            <a:custGeom>
              <a:avLst/>
              <a:gdLst/>
              <a:ahLst/>
              <a:cxnLst/>
              <a:rect l="l" t="t" r="r" b="b"/>
              <a:pathLst>
                <a:path w="517525" h="215900">
                  <a:moveTo>
                    <a:pt x="0" y="215439"/>
                  </a:moveTo>
                  <a:lnTo>
                    <a:pt x="517224" y="215439"/>
                  </a:lnTo>
                  <a:lnTo>
                    <a:pt x="517224" y="107719"/>
                  </a:lnTo>
                  <a:lnTo>
                    <a:pt x="0" y="107719"/>
                  </a:lnTo>
                  <a:lnTo>
                    <a:pt x="0" y="215439"/>
                  </a:lnTo>
                  <a:close/>
                </a:path>
                <a:path w="517525" h="21590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  <a:path w="517525" h="215900">
                  <a:moveTo>
                    <a:pt x="258612" y="107719"/>
                  </a:moveTo>
                  <a:lnTo>
                    <a:pt x="517224" y="107719"/>
                  </a:lnTo>
                  <a:lnTo>
                    <a:pt x="517224" y="0"/>
                  </a:lnTo>
                  <a:lnTo>
                    <a:pt x="258612" y="0"/>
                  </a:lnTo>
                  <a:lnTo>
                    <a:pt x="258612" y="107719"/>
                  </a:lnTo>
                  <a:close/>
                </a:path>
              </a:pathLst>
            </a:custGeom>
            <a:ln w="6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 descr=""/>
          <p:cNvSpPr/>
          <p:nvPr/>
        </p:nvSpPr>
        <p:spPr>
          <a:xfrm>
            <a:off x="3760892" y="3252942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3760892" y="3504288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3760892" y="3755633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3" name="object 123" descr=""/>
          <p:cNvGrpSpPr/>
          <p:nvPr/>
        </p:nvGrpSpPr>
        <p:grpSpPr>
          <a:xfrm>
            <a:off x="4421790" y="1960308"/>
            <a:ext cx="57785" cy="394970"/>
            <a:chOff x="4421790" y="1960308"/>
            <a:chExt cx="57785" cy="394970"/>
          </a:xfrm>
        </p:grpSpPr>
        <p:sp>
          <p:nvSpPr>
            <p:cNvPr id="124" name="object 124" descr=""/>
            <p:cNvSpPr/>
            <p:nvPr/>
          </p:nvSpPr>
          <p:spPr>
            <a:xfrm>
              <a:off x="4450524" y="2026136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w="0" h="329564">
                  <a:moveTo>
                    <a:pt x="0" y="329142"/>
                  </a:moveTo>
                  <a:lnTo>
                    <a:pt x="0" y="0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4421790" y="1960308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89">
                  <a:moveTo>
                    <a:pt x="28734" y="0"/>
                  </a:moveTo>
                  <a:lnTo>
                    <a:pt x="0" y="71813"/>
                  </a:lnTo>
                  <a:lnTo>
                    <a:pt x="57469" y="71813"/>
                  </a:lnTo>
                  <a:lnTo>
                    <a:pt x="287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6" name="object 126" descr=""/>
          <p:cNvGrpSpPr/>
          <p:nvPr/>
        </p:nvGrpSpPr>
        <p:grpSpPr>
          <a:xfrm>
            <a:off x="4680402" y="1960308"/>
            <a:ext cx="57785" cy="2406015"/>
            <a:chOff x="4680402" y="1960308"/>
            <a:chExt cx="57785" cy="2406015"/>
          </a:xfrm>
        </p:grpSpPr>
        <p:sp>
          <p:nvSpPr>
            <p:cNvPr id="127" name="object 127" descr=""/>
            <p:cNvSpPr/>
            <p:nvPr/>
          </p:nvSpPr>
          <p:spPr>
            <a:xfrm>
              <a:off x="4709136" y="2026136"/>
              <a:ext cx="0" cy="2339975"/>
            </a:xfrm>
            <a:custGeom>
              <a:avLst/>
              <a:gdLst/>
              <a:ahLst/>
              <a:cxnLst/>
              <a:rect l="l" t="t" r="r" b="b"/>
              <a:pathLst>
                <a:path w="0" h="2339975">
                  <a:moveTo>
                    <a:pt x="0" y="2339883"/>
                  </a:moveTo>
                  <a:lnTo>
                    <a:pt x="0" y="0"/>
                  </a:lnTo>
                </a:path>
              </a:pathLst>
            </a:custGeom>
            <a:ln w="114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4680402" y="1960308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89">
                  <a:moveTo>
                    <a:pt x="28734" y="0"/>
                  </a:moveTo>
                  <a:lnTo>
                    <a:pt x="0" y="71813"/>
                  </a:lnTo>
                  <a:lnTo>
                    <a:pt x="57469" y="71813"/>
                  </a:lnTo>
                  <a:lnTo>
                    <a:pt x="287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 descr=""/>
          <p:cNvSpPr/>
          <p:nvPr/>
        </p:nvSpPr>
        <p:spPr>
          <a:xfrm>
            <a:off x="2766863" y="2857970"/>
            <a:ext cx="1810385" cy="1939289"/>
          </a:xfrm>
          <a:custGeom>
            <a:avLst/>
            <a:gdLst/>
            <a:ahLst/>
            <a:cxnLst/>
            <a:rect l="l" t="t" r="r" b="b"/>
            <a:pathLst>
              <a:path w="1810385" h="1939289">
                <a:moveTo>
                  <a:pt x="1810285" y="0"/>
                </a:moveTo>
                <a:lnTo>
                  <a:pt x="1810285" y="1938927"/>
                </a:lnTo>
              </a:path>
              <a:path w="1810385" h="1939289">
                <a:moveTo>
                  <a:pt x="0" y="0"/>
                </a:moveTo>
                <a:lnTo>
                  <a:pt x="1810285" y="0"/>
                </a:lnTo>
              </a:path>
              <a:path w="1810385" h="1939289">
                <a:moveTo>
                  <a:pt x="0" y="0"/>
                </a:moveTo>
                <a:lnTo>
                  <a:pt x="0" y="249111"/>
                </a:lnTo>
              </a:path>
            </a:pathLst>
          </a:custGeom>
          <a:ln w="105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1516904" y="2247560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3197883" y="124217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2" name="object 132" descr=""/>
          <p:cNvGrpSpPr/>
          <p:nvPr/>
        </p:nvGrpSpPr>
        <p:grpSpPr>
          <a:xfrm>
            <a:off x="559197" y="2848489"/>
            <a:ext cx="191770" cy="163195"/>
            <a:chOff x="559197" y="2848489"/>
            <a:chExt cx="191770" cy="163195"/>
          </a:xfrm>
        </p:grpSpPr>
        <p:sp>
          <p:nvSpPr>
            <p:cNvPr id="133" name="object 133" descr=""/>
            <p:cNvSpPr/>
            <p:nvPr/>
          </p:nvSpPr>
          <p:spPr>
            <a:xfrm>
              <a:off x="568678" y="2857970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172408" y="0"/>
                  </a:moveTo>
                  <a:lnTo>
                    <a:pt x="0" y="0"/>
                  </a:lnTo>
                  <a:lnTo>
                    <a:pt x="0" y="143626"/>
                  </a:lnTo>
                  <a:lnTo>
                    <a:pt x="172408" y="143626"/>
                  </a:lnTo>
                  <a:lnTo>
                    <a:pt x="172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568678" y="2857970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0" y="143626"/>
                  </a:moveTo>
                  <a:lnTo>
                    <a:pt x="172408" y="143626"/>
                  </a:lnTo>
                  <a:lnTo>
                    <a:pt x="172408" y="0"/>
                  </a:lnTo>
                  <a:lnTo>
                    <a:pt x="0" y="0"/>
                  </a:lnTo>
                  <a:lnTo>
                    <a:pt x="0" y="143626"/>
                  </a:lnTo>
                  <a:close/>
                </a:path>
              </a:pathLst>
            </a:custGeom>
            <a:ln w="186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5" name="object 135" descr=""/>
          <p:cNvSpPr/>
          <p:nvPr/>
        </p:nvSpPr>
        <p:spPr>
          <a:xfrm>
            <a:off x="2077230" y="124217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2637557" y="3885774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657574" y="27143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3"/>
                </a:moveTo>
                <a:lnTo>
                  <a:pt x="0" y="0"/>
                </a:lnTo>
              </a:path>
            </a:pathLst>
          </a:custGeom>
          <a:ln w="39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1204462" y="2857970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4" h="0">
                <a:moveTo>
                  <a:pt x="0" y="0"/>
                </a:moveTo>
                <a:lnTo>
                  <a:pt x="315123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/>
          <p:nvPr/>
        </p:nvSpPr>
        <p:spPr>
          <a:xfrm>
            <a:off x="2853067" y="3360661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86204" y="0"/>
                </a:moveTo>
                <a:lnTo>
                  <a:pt x="0" y="0"/>
                </a:lnTo>
              </a:path>
            </a:pathLst>
          </a:custGeom>
          <a:ln w="325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/>
          <p:nvPr/>
        </p:nvSpPr>
        <p:spPr>
          <a:xfrm>
            <a:off x="2896169" y="3719726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100219"/>
                </a:lnTo>
              </a:path>
            </a:pathLst>
          </a:custGeom>
          <a:ln w="114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 descr=""/>
          <p:cNvSpPr/>
          <p:nvPr/>
        </p:nvSpPr>
        <p:spPr>
          <a:xfrm>
            <a:off x="2896169" y="3362098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0"/>
                </a:moveTo>
                <a:lnTo>
                  <a:pt x="0" y="249909"/>
                </a:lnTo>
              </a:path>
            </a:pathLst>
          </a:custGeom>
          <a:ln w="114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/>
          <p:nvPr/>
        </p:nvSpPr>
        <p:spPr>
          <a:xfrm>
            <a:off x="2867434" y="3813961"/>
            <a:ext cx="57785" cy="72390"/>
          </a:xfrm>
          <a:custGeom>
            <a:avLst/>
            <a:gdLst/>
            <a:ahLst/>
            <a:cxnLst/>
            <a:rect l="l" t="t" r="r" b="b"/>
            <a:pathLst>
              <a:path w="57785" h="72389">
                <a:moveTo>
                  <a:pt x="57469" y="0"/>
                </a:moveTo>
                <a:lnTo>
                  <a:pt x="0" y="0"/>
                </a:lnTo>
                <a:lnTo>
                  <a:pt x="28734" y="71813"/>
                </a:lnTo>
                <a:lnTo>
                  <a:pt x="574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3" name="object 143" descr=""/>
          <p:cNvGrpSpPr/>
          <p:nvPr/>
        </p:nvGrpSpPr>
        <p:grpSpPr>
          <a:xfrm>
            <a:off x="1179271" y="4686191"/>
            <a:ext cx="1458595" cy="221615"/>
            <a:chOff x="1179271" y="4686191"/>
            <a:chExt cx="1458595" cy="221615"/>
          </a:xfrm>
        </p:grpSpPr>
        <p:sp>
          <p:nvSpPr>
            <p:cNvPr id="144" name="object 144" descr=""/>
            <p:cNvSpPr/>
            <p:nvPr/>
          </p:nvSpPr>
          <p:spPr>
            <a:xfrm>
              <a:off x="1179271" y="4796898"/>
              <a:ext cx="1379855" cy="0"/>
            </a:xfrm>
            <a:custGeom>
              <a:avLst/>
              <a:gdLst/>
              <a:ahLst/>
              <a:cxnLst/>
              <a:rect l="l" t="t" r="r" b="b"/>
              <a:pathLst>
                <a:path w="1379855" h="0">
                  <a:moveTo>
                    <a:pt x="1379265" y="0"/>
                  </a:moveTo>
                  <a:lnTo>
                    <a:pt x="0" y="0"/>
                  </a:lnTo>
                </a:path>
              </a:pathLst>
            </a:custGeom>
            <a:ln w="9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2551353" y="4772960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60" h="48260">
                  <a:moveTo>
                    <a:pt x="0" y="0"/>
                  </a:moveTo>
                  <a:lnTo>
                    <a:pt x="0" y="47875"/>
                  </a:lnTo>
                  <a:lnTo>
                    <a:pt x="86204" y="23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1519586" y="4689178"/>
              <a:ext cx="517525" cy="215900"/>
            </a:xfrm>
            <a:custGeom>
              <a:avLst/>
              <a:gdLst/>
              <a:ahLst/>
              <a:cxnLst/>
              <a:rect l="l" t="t" r="r" b="b"/>
              <a:pathLst>
                <a:path w="517525" h="215900">
                  <a:moveTo>
                    <a:pt x="0" y="215439"/>
                  </a:moveTo>
                  <a:lnTo>
                    <a:pt x="517224" y="215439"/>
                  </a:lnTo>
                  <a:lnTo>
                    <a:pt x="517224" y="107719"/>
                  </a:lnTo>
                  <a:lnTo>
                    <a:pt x="0" y="107719"/>
                  </a:lnTo>
                  <a:lnTo>
                    <a:pt x="0" y="215439"/>
                  </a:lnTo>
                  <a:close/>
                </a:path>
                <a:path w="517525" h="21590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  <a:path w="517525" h="215900">
                  <a:moveTo>
                    <a:pt x="258612" y="107719"/>
                  </a:moveTo>
                  <a:lnTo>
                    <a:pt x="517224" y="107719"/>
                  </a:lnTo>
                  <a:lnTo>
                    <a:pt x="517224" y="0"/>
                  </a:lnTo>
                  <a:lnTo>
                    <a:pt x="258612" y="0"/>
                  </a:lnTo>
                  <a:lnTo>
                    <a:pt x="258612" y="107719"/>
                  </a:lnTo>
                  <a:close/>
                </a:path>
              </a:pathLst>
            </a:custGeom>
            <a:ln w="6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7" name="object 147" descr=""/>
          <p:cNvSpPr/>
          <p:nvPr/>
        </p:nvSpPr>
        <p:spPr>
          <a:xfrm>
            <a:off x="2637557" y="3504288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8" name="object 148" descr=""/>
          <p:cNvGrpSpPr/>
          <p:nvPr/>
        </p:nvGrpSpPr>
        <p:grpSpPr>
          <a:xfrm>
            <a:off x="2029248" y="3073409"/>
            <a:ext cx="757555" cy="238760"/>
            <a:chOff x="2029248" y="3073409"/>
            <a:chExt cx="757555" cy="238760"/>
          </a:xfrm>
        </p:grpSpPr>
        <p:sp>
          <p:nvSpPr>
            <p:cNvPr id="149" name="object 149" descr=""/>
            <p:cNvSpPr/>
            <p:nvPr/>
          </p:nvSpPr>
          <p:spPr>
            <a:xfrm>
              <a:off x="2766863" y="3073409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71813"/>
                  </a:moveTo>
                  <a:lnTo>
                    <a:pt x="0" y="0"/>
                  </a:lnTo>
                </a:path>
              </a:pathLst>
            </a:custGeom>
            <a:ln w="3907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2034128" y="3107082"/>
              <a:ext cx="732790" cy="200025"/>
            </a:xfrm>
            <a:custGeom>
              <a:avLst/>
              <a:gdLst/>
              <a:ahLst/>
              <a:cxnLst/>
              <a:rect l="l" t="t" r="r" b="b"/>
              <a:pathLst>
                <a:path w="732789" h="200025">
                  <a:moveTo>
                    <a:pt x="0" y="199719"/>
                  </a:moveTo>
                  <a:lnTo>
                    <a:pt x="732734" y="199719"/>
                  </a:lnTo>
                  <a:lnTo>
                    <a:pt x="732734" y="0"/>
                  </a:lnTo>
                </a:path>
              </a:pathLst>
            </a:custGeom>
            <a:ln w="97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1" name="object 151" descr=""/>
          <p:cNvGrpSpPr/>
          <p:nvPr/>
        </p:nvGrpSpPr>
        <p:grpSpPr>
          <a:xfrm>
            <a:off x="1513916" y="3249954"/>
            <a:ext cx="1083945" cy="221615"/>
            <a:chOff x="1513916" y="3249954"/>
            <a:chExt cx="1083945" cy="221615"/>
          </a:xfrm>
        </p:grpSpPr>
        <p:sp>
          <p:nvSpPr>
            <p:cNvPr id="152" name="object 152" descr=""/>
            <p:cNvSpPr/>
            <p:nvPr/>
          </p:nvSpPr>
          <p:spPr>
            <a:xfrm>
              <a:off x="1516904" y="3252942"/>
              <a:ext cx="1077595" cy="215900"/>
            </a:xfrm>
            <a:custGeom>
              <a:avLst/>
              <a:gdLst/>
              <a:ahLst/>
              <a:cxnLst/>
              <a:rect l="l" t="t" r="r" b="b"/>
              <a:pathLst>
                <a:path w="1077595" h="215900">
                  <a:moveTo>
                    <a:pt x="0" y="215439"/>
                  </a:moveTo>
                  <a:lnTo>
                    <a:pt x="517224" y="215439"/>
                  </a:lnTo>
                  <a:lnTo>
                    <a:pt x="517224" y="107719"/>
                  </a:lnTo>
                  <a:lnTo>
                    <a:pt x="0" y="107719"/>
                  </a:lnTo>
                  <a:lnTo>
                    <a:pt x="0" y="215439"/>
                  </a:lnTo>
                  <a:close/>
                </a:path>
                <a:path w="1077595" h="21590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  <a:path w="1077595" h="215900">
                  <a:moveTo>
                    <a:pt x="258612" y="107719"/>
                  </a:moveTo>
                  <a:lnTo>
                    <a:pt x="517224" y="107719"/>
                  </a:lnTo>
                  <a:lnTo>
                    <a:pt x="517224" y="0"/>
                  </a:lnTo>
                  <a:lnTo>
                    <a:pt x="258612" y="0"/>
                  </a:lnTo>
                  <a:lnTo>
                    <a:pt x="258612" y="107719"/>
                  </a:lnTo>
                  <a:close/>
                </a:path>
                <a:path w="1077595" h="215900">
                  <a:moveTo>
                    <a:pt x="560326" y="215439"/>
                  </a:moveTo>
                  <a:lnTo>
                    <a:pt x="1077550" y="215439"/>
                  </a:lnTo>
                  <a:lnTo>
                    <a:pt x="1077550" y="107719"/>
                  </a:lnTo>
                  <a:lnTo>
                    <a:pt x="560326" y="107719"/>
                  </a:lnTo>
                  <a:lnTo>
                    <a:pt x="560326" y="215439"/>
                  </a:lnTo>
                  <a:close/>
                </a:path>
              </a:pathLst>
            </a:custGeom>
            <a:ln w="6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 descr=""/>
            <p:cNvSpPr/>
            <p:nvPr/>
          </p:nvSpPr>
          <p:spPr>
            <a:xfrm>
              <a:off x="2077230" y="3252942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80" h="107950">
                  <a:moveTo>
                    <a:pt x="258612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258612" y="107719"/>
                  </a:lnTo>
                  <a:lnTo>
                    <a:pt x="258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2077230" y="3252942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80" h="10795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2335843" y="3252942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80" h="107950">
                  <a:moveTo>
                    <a:pt x="258612" y="0"/>
                  </a:moveTo>
                  <a:lnTo>
                    <a:pt x="0" y="0"/>
                  </a:lnTo>
                  <a:lnTo>
                    <a:pt x="0" y="107719"/>
                  </a:lnTo>
                  <a:lnTo>
                    <a:pt x="258612" y="107719"/>
                  </a:lnTo>
                  <a:lnTo>
                    <a:pt x="258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2335843" y="3252942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80" h="107950">
                  <a:moveTo>
                    <a:pt x="0" y="107719"/>
                  </a:moveTo>
                  <a:lnTo>
                    <a:pt x="258612" y="107719"/>
                  </a:lnTo>
                  <a:lnTo>
                    <a:pt x="258612" y="0"/>
                  </a:lnTo>
                  <a:lnTo>
                    <a:pt x="0" y="0"/>
                  </a:lnTo>
                  <a:lnTo>
                    <a:pt x="0" y="107719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7" name="object 157" descr=""/>
          <p:cNvSpPr/>
          <p:nvPr/>
        </p:nvSpPr>
        <p:spPr>
          <a:xfrm>
            <a:off x="3208707" y="4258300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8" name="object 15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574" y="3013860"/>
            <a:ext cx="428118" cy="262640"/>
          </a:xfrm>
          <a:prstGeom prst="rect">
            <a:avLst/>
          </a:prstGeom>
        </p:spPr>
      </p:pic>
      <p:sp>
        <p:nvSpPr>
          <p:cNvPr id="159" name="object 159" descr=""/>
          <p:cNvSpPr/>
          <p:nvPr/>
        </p:nvSpPr>
        <p:spPr>
          <a:xfrm>
            <a:off x="3758210" y="4006979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439"/>
                </a:moveTo>
                <a:lnTo>
                  <a:pt x="517224" y="215439"/>
                </a:lnTo>
                <a:lnTo>
                  <a:pt x="517224" y="107719"/>
                </a:lnTo>
                <a:lnTo>
                  <a:pt x="0" y="107719"/>
                </a:lnTo>
                <a:lnTo>
                  <a:pt x="0" y="215439"/>
                </a:lnTo>
                <a:close/>
              </a:path>
              <a:path w="517525" h="215900">
                <a:moveTo>
                  <a:pt x="0" y="107719"/>
                </a:moveTo>
                <a:lnTo>
                  <a:pt x="258612" y="107719"/>
                </a:lnTo>
                <a:lnTo>
                  <a:pt x="258612" y="0"/>
                </a:lnTo>
                <a:lnTo>
                  <a:pt x="0" y="0"/>
                </a:lnTo>
                <a:lnTo>
                  <a:pt x="0" y="107719"/>
                </a:lnTo>
                <a:close/>
              </a:path>
              <a:path w="517525" h="215900">
                <a:moveTo>
                  <a:pt x="258612" y="107719"/>
                </a:moveTo>
                <a:lnTo>
                  <a:pt x="517224" y="107719"/>
                </a:lnTo>
                <a:lnTo>
                  <a:pt x="517224" y="0"/>
                </a:lnTo>
                <a:lnTo>
                  <a:pt x="258612" y="0"/>
                </a:lnTo>
                <a:lnTo>
                  <a:pt x="258612" y="107719"/>
                </a:lnTo>
                <a:close/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 descr=""/>
          <p:cNvSpPr/>
          <p:nvPr/>
        </p:nvSpPr>
        <p:spPr>
          <a:xfrm>
            <a:off x="1085692" y="3107082"/>
            <a:ext cx="86995" cy="95250"/>
          </a:xfrm>
          <a:custGeom>
            <a:avLst/>
            <a:gdLst/>
            <a:ahLst/>
            <a:cxnLst/>
            <a:rect l="l" t="t" r="r" b="b"/>
            <a:pathLst>
              <a:path w="86994" h="95250">
                <a:moveTo>
                  <a:pt x="0" y="94872"/>
                </a:moveTo>
                <a:lnTo>
                  <a:pt x="86395" y="94872"/>
                </a:lnTo>
                <a:lnTo>
                  <a:pt x="86395" y="0"/>
                </a:lnTo>
              </a:path>
            </a:pathLst>
          </a:custGeom>
          <a:ln w="1062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1" name="object 161" descr=""/>
          <p:cNvGrpSpPr/>
          <p:nvPr/>
        </p:nvGrpSpPr>
        <p:grpSpPr>
          <a:xfrm>
            <a:off x="657574" y="2619128"/>
            <a:ext cx="552450" cy="262890"/>
            <a:chOff x="657574" y="2619128"/>
            <a:chExt cx="552450" cy="262890"/>
          </a:xfrm>
        </p:grpSpPr>
        <p:sp>
          <p:nvSpPr>
            <p:cNvPr id="162" name="object 162" descr=""/>
            <p:cNvSpPr/>
            <p:nvPr/>
          </p:nvSpPr>
          <p:spPr>
            <a:xfrm>
              <a:off x="728932" y="2624339"/>
              <a:ext cx="285750" cy="252729"/>
            </a:xfrm>
            <a:custGeom>
              <a:avLst/>
              <a:gdLst/>
              <a:ahLst/>
              <a:cxnLst/>
              <a:rect l="l" t="t" r="r" b="b"/>
              <a:pathLst>
                <a:path w="285750" h="252730">
                  <a:moveTo>
                    <a:pt x="170377" y="140035"/>
                  </a:moveTo>
                  <a:lnTo>
                    <a:pt x="162392" y="157044"/>
                  </a:lnTo>
                  <a:lnTo>
                    <a:pt x="149767" y="171623"/>
                  </a:lnTo>
                  <a:lnTo>
                    <a:pt x="133210" y="183134"/>
                  </a:lnTo>
                  <a:lnTo>
                    <a:pt x="113425" y="190942"/>
                  </a:lnTo>
                  <a:lnTo>
                    <a:pt x="123487" y="215362"/>
                  </a:lnTo>
                  <a:lnTo>
                    <a:pt x="142562" y="234778"/>
                  </a:lnTo>
                  <a:lnTo>
                    <a:pt x="168447" y="247596"/>
                  </a:lnTo>
                  <a:lnTo>
                    <a:pt x="198939" y="252223"/>
                  </a:lnTo>
                  <a:lnTo>
                    <a:pt x="232601" y="246551"/>
                  </a:lnTo>
                  <a:lnTo>
                    <a:pt x="260083" y="231088"/>
                  </a:lnTo>
                  <a:lnTo>
                    <a:pt x="278609" y="208159"/>
                  </a:lnTo>
                  <a:lnTo>
                    <a:pt x="285402" y="180091"/>
                  </a:lnTo>
                  <a:lnTo>
                    <a:pt x="283450" y="164861"/>
                  </a:lnTo>
                  <a:lnTo>
                    <a:pt x="277763" y="150478"/>
                  </a:lnTo>
                  <a:lnTo>
                    <a:pt x="273295" y="144104"/>
                  </a:lnTo>
                  <a:lnTo>
                    <a:pt x="198939" y="144104"/>
                  </a:lnTo>
                  <a:lnTo>
                    <a:pt x="191667" y="143850"/>
                  </a:lnTo>
                  <a:lnTo>
                    <a:pt x="184457" y="143087"/>
                  </a:lnTo>
                  <a:lnTo>
                    <a:pt x="177348" y="141815"/>
                  </a:lnTo>
                  <a:lnTo>
                    <a:pt x="170377" y="140035"/>
                  </a:lnTo>
                  <a:close/>
                </a:path>
                <a:path w="285750" h="252730">
                  <a:moveTo>
                    <a:pt x="86500" y="50428"/>
                  </a:moveTo>
                  <a:lnTo>
                    <a:pt x="52829" y="56087"/>
                  </a:lnTo>
                  <a:lnTo>
                    <a:pt x="25334" y="71523"/>
                  </a:lnTo>
                  <a:lnTo>
                    <a:pt x="6797" y="94425"/>
                  </a:lnTo>
                  <a:lnTo>
                    <a:pt x="0" y="122481"/>
                  </a:lnTo>
                  <a:lnTo>
                    <a:pt x="6797" y="150536"/>
                  </a:lnTo>
                  <a:lnTo>
                    <a:pt x="25334" y="173438"/>
                  </a:lnTo>
                  <a:lnTo>
                    <a:pt x="52829" y="188874"/>
                  </a:lnTo>
                  <a:lnTo>
                    <a:pt x="86500" y="194533"/>
                  </a:lnTo>
                  <a:lnTo>
                    <a:pt x="93345" y="194309"/>
                  </a:lnTo>
                  <a:lnTo>
                    <a:pt x="100135" y="193635"/>
                  </a:lnTo>
                  <a:lnTo>
                    <a:pt x="106839" y="192513"/>
                  </a:lnTo>
                  <a:lnTo>
                    <a:pt x="113425" y="190942"/>
                  </a:lnTo>
                  <a:lnTo>
                    <a:pt x="112883" y="172884"/>
                  </a:lnTo>
                  <a:lnTo>
                    <a:pt x="117649" y="155515"/>
                  </a:lnTo>
                  <a:lnTo>
                    <a:pt x="127379" y="139641"/>
                  </a:lnTo>
                  <a:lnTo>
                    <a:pt x="141729" y="126071"/>
                  </a:lnTo>
                  <a:lnTo>
                    <a:pt x="126211" y="111050"/>
                  </a:lnTo>
                  <a:lnTo>
                    <a:pt x="116331" y="93396"/>
                  </a:lnTo>
                  <a:lnTo>
                    <a:pt x="112482" y="74186"/>
                  </a:lnTo>
                  <a:lnTo>
                    <a:pt x="115063" y="54498"/>
                  </a:lnTo>
                  <a:lnTo>
                    <a:pt x="108092" y="52717"/>
                  </a:lnTo>
                  <a:lnTo>
                    <a:pt x="100983" y="51446"/>
                  </a:lnTo>
                  <a:lnTo>
                    <a:pt x="93773" y="50683"/>
                  </a:lnTo>
                  <a:lnTo>
                    <a:pt x="86500" y="50428"/>
                  </a:lnTo>
                  <a:close/>
                </a:path>
                <a:path w="285750" h="252730">
                  <a:moveTo>
                    <a:pt x="141729" y="126071"/>
                  </a:moveTo>
                  <a:lnTo>
                    <a:pt x="127379" y="139641"/>
                  </a:lnTo>
                  <a:lnTo>
                    <a:pt x="117649" y="155515"/>
                  </a:lnTo>
                  <a:lnTo>
                    <a:pt x="112883" y="172884"/>
                  </a:lnTo>
                  <a:lnTo>
                    <a:pt x="113425" y="190942"/>
                  </a:lnTo>
                  <a:lnTo>
                    <a:pt x="133210" y="183134"/>
                  </a:lnTo>
                  <a:lnTo>
                    <a:pt x="149767" y="171623"/>
                  </a:lnTo>
                  <a:lnTo>
                    <a:pt x="162392" y="157044"/>
                  </a:lnTo>
                  <a:lnTo>
                    <a:pt x="170377" y="140035"/>
                  </a:lnTo>
                  <a:lnTo>
                    <a:pt x="162537" y="137395"/>
                  </a:lnTo>
                  <a:lnTo>
                    <a:pt x="155245" y="134220"/>
                  </a:lnTo>
                  <a:lnTo>
                    <a:pt x="148259" y="130419"/>
                  </a:lnTo>
                  <a:lnTo>
                    <a:pt x="141729" y="126071"/>
                  </a:lnTo>
                  <a:close/>
                </a:path>
                <a:path w="285750" h="252730">
                  <a:moveTo>
                    <a:pt x="198939" y="108038"/>
                  </a:moveTo>
                  <a:lnTo>
                    <a:pt x="192095" y="108274"/>
                  </a:lnTo>
                  <a:lnTo>
                    <a:pt x="185305" y="108966"/>
                  </a:lnTo>
                  <a:lnTo>
                    <a:pt x="178601" y="110092"/>
                  </a:lnTo>
                  <a:lnTo>
                    <a:pt x="172015" y="111629"/>
                  </a:lnTo>
                  <a:lnTo>
                    <a:pt x="172833" y="118373"/>
                  </a:lnTo>
                  <a:lnTo>
                    <a:pt x="172877" y="126071"/>
                  </a:lnTo>
                  <a:lnTo>
                    <a:pt x="172059" y="133027"/>
                  </a:lnTo>
                  <a:lnTo>
                    <a:pt x="170377" y="140035"/>
                  </a:lnTo>
                  <a:lnTo>
                    <a:pt x="177348" y="141815"/>
                  </a:lnTo>
                  <a:lnTo>
                    <a:pt x="184457" y="143087"/>
                  </a:lnTo>
                  <a:lnTo>
                    <a:pt x="191667" y="143850"/>
                  </a:lnTo>
                  <a:lnTo>
                    <a:pt x="198939" y="144104"/>
                  </a:lnTo>
                  <a:lnTo>
                    <a:pt x="214552" y="142925"/>
                  </a:lnTo>
                  <a:lnTo>
                    <a:pt x="229539" y="139456"/>
                  </a:lnTo>
                  <a:lnTo>
                    <a:pt x="243539" y="133804"/>
                  </a:lnTo>
                  <a:lnTo>
                    <a:pt x="256188" y="126071"/>
                  </a:lnTo>
                  <a:lnTo>
                    <a:pt x="243539" y="118373"/>
                  </a:lnTo>
                  <a:lnTo>
                    <a:pt x="229539" y="112716"/>
                  </a:lnTo>
                  <a:lnTo>
                    <a:pt x="214552" y="109229"/>
                  </a:lnTo>
                  <a:lnTo>
                    <a:pt x="198939" y="108038"/>
                  </a:lnTo>
                  <a:close/>
                </a:path>
                <a:path w="285750" h="252730">
                  <a:moveTo>
                    <a:pt x="256188" y="126071"/>
                  </a:moveTo>
                  <a:lnTo>
                    <a:pt x="243539" y="133804"/>
                  </a:lnTo>
                  <a:lnTo>
                    <a:pt x="229539" y="139456"/>
                  </a:lnTo>
                  <a:lnTo>
                    <a:pt x="214552" y="142925"/>
                  </a:lnTo>
                  <a:lnTo>
                    <a:pt x="198939" y="144104"/>
                  </a:lnTo>
                  <a:lnTo>
                    <a:pt x="273295" y="144104"/>
                  </a:lnTo>
                  <a:lnTo>
                    <a:pt x="268592" y="137395"/>
                  </a:lnTo>
                  <a:lnTo>
                    <a:pt x="256188" y="126071"/>
                  </a:lnTo>
                  <a:close/>
                </a:path>
                <a:path w="285750" h="252730">
                  <a:moveTo>
                    <a:pt x="172015" y="111629"/>
                  </a:moveTo>
                  <a:lnTo>
                    <a:pt x="163810" y="114289"/>
                  </a:lnTo>
                  <a:lnTo>
                    <a:pt x="155988" y="117593"/>
                  </a:lnTo>
                  <a:lnTo>
                    <a:pt x="148608" y="121526"/>
                  </a:lnTo>
                  <a:lnTo>
                    <a:pt x="141729" y="126071"/>
                  </a:lnTo>
                  <a:lnTo>
                    <a:pt x="148259" y="130419"/>
                  </a:lnTo>
                  <a:lnTo>
                    <a:pt x="155245" y="134220"/>
                  </a:lnTo>
                  <a:lnTo>
                    <a:pt x="162634" y="137438"/>
                  </a:lnTo>
                  <a:lnTo>
                    <a:pt x="170377" y="140035"/>
                  </a:lnTo>
                  <a:lnTo>
                    <a:pt x="172059" y="133027"/>
                  </a:lnTo>
                  <a:lnTo>
                    <a:pt x="172877" y="126071"/>
                  </a:lnTo>
                  <a:lnTo>
                    <a:pt x="172833" y="118373"/>
                  </a:lnTo>
                  <a:lnTo>
                    <a:pt x="172015" y="111629"/>
                  </a:lnTo>
                  <a:close/>
                </a:path>
                <a:path w="285750" h="252730">
                  <a:moveTo>
                    <a:pt x="115063" y="54498"/>
                  </a:moveTo>
                  <a:lnTo>
                    <a:pt x="112482" y="74186"/>
                  </a:lnTo>
                  <a:lnTo>
                    <a:pt x="116331" y="93396"/>
                  </a:lnTo>
                  <a:lnTo>
                    <a:pt x="126211" y="111050"/>
                  </a:lnTo>
                  <a:lnTo>
                    <a:pt x="141729" y="126071"/>
                  </a:lnTo>
                  <a:lnTo>
                    <a:pt x="148608" y="121526"/>
                  </a:lnTo>
                  <a:lnTo>
                    <a:pt x="155988" y="117593"/>
                  </a:lnTo>
                  <a:lnTo>
                    <a:pt x="163810" y="114289"/>
                  </a:lnTo>
                  <a:lnTo>
                    <a:pt x="172015" y="111629"/>
                  </a:lnTo>
                  <a:lnTo>
                    <a:pt x="165333" y="92828"/>
                  </a:lnTo>
                  <a:lnTo>
                    <a:pt x="153064" y="76480"/>
                  </a:lnTo>
                  <a:lnTo>
                    <a:pt x="136033" y="63424"/>
                  </a:lnTo>
                  <a:lnTo>
                    <a:pt x="115063" y="54498"/>
                  </a:lnTo>
                  <a:close/>
                </a:path>
                <a:path w="285750" h="252730">
                  <a:moveTo>
                    <a:pt x="272596" y="108038"/>
                  </a:moveTo>
                  <a:lnTo>
                    <a:pt x="198939" y="108038"/>
                  </a:lnTo>
                  <a:lnTo>
                    <a:pt x="214552" y="109229"/>
                  </a:lnTo>
                  <a:lnTo>
                    <a:pt x="229539" y="112716"/>
                  </a:lnTo>
                  <a:lnTo>
                    <a:pt x="243539" y="118373"/>
                  </a:lnTo>
                  <a:lnTo>
                    <a:pt x="256188" y="126071"/>
                  </a:lnTo>
                  <a:lnTo>
                    <a:pt x="272596" y="108038"/>
                  </a:lnTo>
                  <a:close/>
                </a:path>
                <a:path w="285750" h="252730">
                  <a:moveTo>
                    <a:pt x="198939" y="0"/>
                  </a:moveTo>
                  <a:lnTo>
                    <a:pt x="170468" y="4004"/>
                  </a:lnTo>
                  <a:lnTo>
                    <a:pt x="145759" y="15220"/>
                  </a:lnTo>
                  <a:lnTo>
                    <a:pt x="126671" y="32450"/>
                  </a:lnTo>
                  <a:lnTo>
                    <a:pt x="115063" y="54498"/>
                  </a:lnTo>
                  <a:lnTo>
                    <a:pt x="136033" y="63424"/>
                  </a:lnTo>
                  <a:lnTo>
                    <a:pt x="153064" y="76480"/>
                  </a:lnTo>
                  <a:lnTo>
                    <a:pt x="165333" y="92828"/>
                  </a:lnTo>
                  <a:lnTo>
                    <a:pt x="172015" y="111629"/>
                  </a:lnTo>
                  <a:lnTo>
                    <a:pt x="178601" y="110092"/>
                  </a:lnTo>
                  <a:lnTo>
                    <a:pt x="185305" y="108966"/>
                  </a:lnTo>
                  <a:lnTo>
                    <a:pt x="192095" y="108274"/>
                  </a:lnTo>
                  <a:lnTo>
                    <a:pt x="198939" y="108038"/>
                  </a:lnTo>
                  <a:lnTo>
                    <a:pt x="272596" y="108038"/>
                  </a:lnTo>
                  <a:lnTo>
                    <a:pt x="276930" y="103276"/>
                  </a:lnTo>
                  <a:lnTo>
                    <a:pt x="285270" y="76560"/>
                  </a:lnTo>
                  <a:lnTo>
                    <a:pt x="280986" y="49186"/>
                  </a:lnTo>
                  <a:lnTo>
                    <a:pt x="263851" y="24416"/>
                  </a:lnTo>
                  <a:lnTo>
                    <a:pt x="250250" y="14037"/>
                  </a:lnTo>
                  <a:lnTo>
                    <a:pt x="234527" y="6373"/>
                  </a:lnTo>
                  <a:lnTo>
                    <a:pt x="217239" y="1627"/>
                  </a:lnTo>
                  <a:lnTo>
                    <a:pt x="198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657574" y="2624339"/>
              <a:ext cx="547370" cy="252729"/>
            </a:xfrm>
            <a:custGeom>
              <a:avLst/>
              <a:gdLst/>
              <a:ahLst/>
              <a:cxnLst/>
              <a:rect l="l" t="t" r="r" b="b"/>
              <a:pathLst>
                <a:path w="547369" h="252730">
                  <a:moveTo>
                    <a:pt x="243373" y="111629"/>
                  </a:moveTo>
                  <a:lnTo>
                    <a:pt x="244239" y="118771"/>
                  </a:lnTo>
                  <a:lnTo>
                    <a:pt x="244253" y="125922"/>
                  </a:lnTo>
                  <a:lnTo>
                    <a:pt x="243417" y="133027"/>
                  </a:lnTo>
                  <a:lnTo>
                    <a:pt x="241735" y="140035"/>
                  </a:lnTo>
                  <a:lnTo>
                    <a:pt x="248706" y="141815"/>
                  </a:lnTo>
                  <a:lnTo>
                    <a:pt x="255815" y="143087"/>
                  </a:lnTo>
                  <a:lnTo>
                    <a:pt x="263025" y="143850"/>
                  </a:lnTo>
                  <a:lnTo>
                    <a:pt x="270297" y="144104"/>
                  </a:lnTo>
                  <a:lnTo>
                    <a:pt x="285910" y="142925"/>
                  </a:lnTo>
                  <a:lnTo>
                    <a:pt x="300897" y="139456"/>
                  </a:lnTo>
                  <a:lnTo>
                    <a:pt x="314897" y="133804"/>
                  </a:lnTo>
                  <a:lnTo>
                    <a:pt x="327546" y="126071"/>
                  </a:lnTo>
                  <a:lnTo>
                    <a:pt x="314897" y="118373"/>
                  </a:lnTo>
                  <a:lnTo>
                    <a:pt x="300897" y="112716"/>
                  </a:lnTo>
                  <a:lnTo>
                    <a:pt x="285910" y="109229"/>
                  </a:lnTo>
                  <a:lnTo>
                    <a:pt x="270297" y="108038"/>
                  </a:lnTo>
                  <a:lnTo>
                    <a:pt x="263453" y="108274"/>
                  </a:lnTo>
                  <a:lnTo>
                    <a:pt x="256663" y="108966"/>
                  </a:lnTo>
                  <a:lnTo>
                    <a:pt x="249958" y="110092"/>
                  </a:lnTo>
                  <a:lnTo>
                    <a:pt x="243373" y="111629"/>
                  </a:lnTo>
                  <a:close/>
                </a:path>
                <a:path w="547369" h="252730">
                  <a:moveTo>
                    <a:pt x="243373" y="111629"/>
                  </a:moveTo>
                  <a:lnTo>
                    <a:pt x="235168" y="114289"/>
                  </a:lnTo>
                  <a:lnTo>
                    <a:pt x="227346" y="117593"/>
                  </a:lnTo>
                  <a:lnTo>
                    <a:pt x="219966" y="121526"/>
                  </a:lnTo>
                  <a:lnTo>
                    <a:pt x="213086" y="126071"/>
                  </a:lnTo>
                  <a:lnTo>
                    <a:pt x="219617" y="130419"/>
                  </a:lnTo>
                  <a:lnTo>
                    <a:pt x="226602" y="134220"/>
                  </a:lnTo>
                  <a:lnTo>
                    <a:pt x="233992" y="137438"/>
                  </a:lnTo>
                  <a:lnTo>
                    <a:pt x="241735" y="140035"/>
                  </a:lnTo>
                  <a:lnTo>
                    <a:pt x="243417" y="133027"/>
                  </a:lnTo>
                  <a:lnTo>
                    <a:pt x="244253" y="125922"/>
                  </a:lnTo>
                  <a:lnTo>
                    <a:pt x="244239" y="118771"/>
                  </a:lnTo>
                  <a:lnTo>
                    <a:pt x="243373" y="111629"/>
                  </a:lnTo>
                  <a:close/>
                </a:path>
                <a:path w="547369" h="252730">
                  <a:moveTo>
                    <a:pt x="243373" y="111629"/>
                  </a:moveTo>
                  <a:lnTo>
                    <a:pt x="249958" y="110092"/>
                  </a:lnTo>
                  <a:lnTo>
                    <a:pt x="256663" y="108966"/>
                  </a:lnTo>
                  <a:lnTo>
                    <a:pt x="263453" y="108274"/>
                  </a:lnTo>
                  <a:lnTo>
                    <a:pt x="270297" y="108038"/>
                  </a:lnTo>
                  <a:lnTo>
                    <a:pt x="285910" y="109229"/>
                  </a:lnTo>
                  <a:lnTo>
                    <a:pt x="300897" y="112716"/>
                  </a:lnTo>
                  <a:lnTo>
                    <a:pt x="314897" y="118373"/>
                  </a:lnTo>
                  <a:lnTo>
                    <a:pt x="327546" y="126071"/>
                  </a:lnTo>
                  <a:lnTo>
                    <a:pt x="348288" y="103276"/>
                  </a:lnTo>
                  <a:lnTo>
                    <a:pt x="356628" y="76560"/>
                  </a:lnTo>
                  <a:lnTo>
                    <a:pt x="352343" y="49186"/>
                  </a:lnTo>
                  <a:lnTo>
                    <a:pt x="335209" y="24416"/>
                  </a:lnTo>
                  <a:lnTo>
                    <a:pt x="321607" y="14037"/>
                  </a:lnTo>
                  <a:lnTo>
                    <a:pt x="305885" y="6373"/>
                  </a:lnTo>
                  <a:lnTo>
                    <a:pt x="288597" y="1627"/>
                  </a:lnTo>
                  <a:lnTo>
                    <a:pt x="270297" y="0"/>
                  </a:lnTo>
                  <a:lnTo>
                    <a:pt x="241826" y="4004"/>
                  </a:lnTo>
                  <a:lnTo>
                    <a:pt x="217116" y="15220"/>
                  </a:lnTo>
                  <a:lnTo>
                    <a:pt x="198029" y="32450"/>
                  </a:lnTo>
                  <a:lnTo>
                    <a:pt x="186421" y="54498"/>
                  </a:lnTo>
                  <a:lnTo>
                    <a:pt x="207391" y="63424"/>
                  </a:lnTo>
                  <a:lnTo>
                    <a:pt x="224422" y="76480"/>
                  </a:lnTo>
                  <a:lnTo>
                    <a:pt x="236691" y="92828"/>
                  </a:lnTo>
                  <a:lnTo>
                    <a:pt x="243373" y="111629"/>
                  </a:lnTo>
                  <a:close/>
                </a:path>
                <a:path w="547369" h="252730">
                  <a:moveTo>
                    <a:pt x="243373" y="111629"/>
                  </a:moveTo>
                  <a:lnTo>
                    <a:pt x="236691" y="92828"/>
                  </a:lnTo>
                  <a:lnTo>
                    <a:pt x="224422" y="76480"/>
                  </a:lnTo>
                  <a:lnTo>
                    <a:pt x="207391" y="63424"/>
                  </a:lnTo>
                  <a:lnTo>
                    <a:pt x="186421" y="54498"/>
                  </a:lnTo>
                  <a:lnTo>
                    <a:pt x="183840" y="74186"/>
                  </a:lnTo>
                  <a:lnTo>
                    <a:pt x="187689" y="93396"/>
                  </a:lnTo>
                  <a:lnTo>
                    <a:pt x="197569" y="111050"/>
                  </a:lnTo>
                  <a:lnTo>
                    <a:pt x="213086" y="126071"/>
                  </a:lnTo>
                  <a:lnTo>
                    <a:pt x="219966" y="121526"/>
                  </a:lnTo>
                  <a:lnTo>
                    <a:pt x="227346" y="117593"/>
                  </a:lnTo>
                  <a:lnTo>
                    <a:pt x="235168" y="114289"/>
                  </a:lnTo>
                  <a:lnTo>
                    <a:pt x="243373" y="111629"/>
                  </a:lnTo>
                  <a:close/>
                </a:path>
                <a:path w="547369" h="252730">
                  <a:moveTo>
                    <a:pt x="186421" y="54498"/>
                  </a:moveTo>
                  <a:lnTo>
                    <a:pt x="179450" y="52717"/>
                  </a:lnTo>
                  <a:lnTo>
                    <a:pt x="172341" y="51446"/>
                  </a:lnTo>
                  <a:lnTo>
                    <a:pt x="165131" y="50683"/>
                  </a:lnTo>
                  <a:lnTo>
                    <a:pt x="157858" y="50428"/>
                  </a:lnTo>
                  <a:lnTo>
                    <a:pt x="124187" y="56087"/>
                  </a:lnTo>
                  <a:lnTo>
                    <a:pt x="96692" y="71523"/>
                  </a:lnTo>
                  <a:lnTo>
                    <a:pt x="78155" y="94425"/>
                  </a:lnTo>
                  <a:lnTo>
                    <a:pt x="71357" y="122481"/>
                  </a:lnTo>
                  <a:lnTo>
                    <a:pt x="78155" y="150536"/>
                  </a:lnTo>
                  <a:lnTo>
                    <a:pt x="96692" y="173438"/>
                  </a:lnTo>
                  <a:lnTo>
                    <a:pt x="124187" y="188874"/>
                  </a:lnTo>
                  <a:lnTo>
                    <a:pt x="157858" y="194533"/>
                  </a:lnTo>
                  <a:lnTo>
                    <a:pt x="164703" y="194309"/>
                  </a:lnTo>
                  <a:lnTo>
                    <a:pt x="171493" y="193635"/>
                  </a:lnTo>
                  <a:lnTo>
                    <a:pt x="178197" y="192513"/>
                  </a:lnTo>
                  <a:lnTo>
                    <a:pt x="184783" y="190942"/>
                  </a:lnTo>
                  <a:lnTo>
                    <a:pt x="184240" y="172884"/>
                  </a:lnTo>
                  <a:lnTo>
                    <a:pt x="189007" y="155515"/>
                  </a:lnTo>
                  <a:lnTo>
                    <a:pt x="198737" y="139641"/>
                  </a:lnTo>
                  <a:lnTo>
                    <a:pt x="213086" y="126071"/>
                  </a:lnTo>
                  <a:lnTo>
                    <a:pt x="197569" y="111050"/>
                  </a:lnTo>
                  <a:lnTo>
                    <a:pt x="187689" y="93396"/>
                  </a:lnTo>
                  <a:lnTo>
                    <a:pt x="183840" y="74186"/>
                  </a:lnTo>
                  <a:lnTo>
                    <a:pt x="186421" y="54498"/>
                  </a:lnTo>
                  <a:close/>
                </a:path>
                <a:path w="547369" h="252730">
                  <a:moveTo>
                    <a:pt x="241735" y="140035"/>
                  </a:moveTo>
                  <a:lnTo>
                    <a:pt x="233749" y="157044"/>
                  </a:lnTo>
                  <a:lnTo>
                    <a:pt x="221125" y="171623"/>
                  </a:lnTo>
                  <a:lnTo>
                    <a:pt x="204567" y="183134"/>
                  </a:lnTo>
                  <a:lnTo>
                    <a:pt x="184783" y="190942"/>
                  </a:lnTo>
                  <a:lnTo>
                    <a:pt x="194844" y="215362"/>
                  </a:lnTo>
                  <a:lnTo>
                    <a:pt x="213920" y="234778"/>
                  </a:lnTo>
                  <a:lnTo>
                    <a:pt x="239805" y="247596"/>
                  </a:lnTo>
                  <a:lnTo>
                    <a:pt x="270297" y="252223"/>
                  </a:lnTo>
                  <a:lnTo>
                    <a:pt x="303959" y="246551"/>
                  </a:lnTo>
                  <a:lnTo>
                    <a:pt x="331441" y="231088"/>
                  </a:lnTo>
                  <a:lnTo>
                    <a:pt x="349967" y="208159"/>
                  </a:lnTo>
                  <a:lnTo>
                    <a:pt x="356760" y="180091"/>
                  </a:lnTo>
                  <a:lnTo>
                    <a:pt x="354808" y="164861"/>
                  </a:lnTo>
                  <a:lnTo>
                    <a:pt x="349121" y="150478"/>
                  </a:lnTo>
                  <a:lnTo>
                    <a:pt x="339950" y="137396"/>
                  </a:lnTo>
                  <a:lnTo>
                    <a:pt x="327546" y="126071"/>
                  </a:lnTo>
                  <a:lnTo>
                    <a:pt x="314897" y="133804"/>
                  </a:lnTo>
                  <a:lnTo>
                    <a:pt x="300897" y="139456"/>
                  </a:lnTo>
                  <a:lnTo>
                    <a:pt x="285910" y="142925"/>
                  </a:lnTo>
                  <a:lnTo>
                    <a:pt x="270297" y="144104"/>
                  </a:lnTo>
                  <a:lnTo>
                    <a:pt x="263025" y="143850"/>
                  </a:lnTo>
                  <a:lnTo>
                    <a:pt x="255815" y="143087"/>
                  </a:lnTo>
                  <a:lnTo>
                    <a:pt x="248706" y="141815"/>
                  </a:lnTo>
                  <a:lnTo>
                    <a:pt x="241735" y="140035"/>
                  </a:lnTo>
                  <a:close/>
                </a:path>
                <a:path w="547369" h="252730">
                  <a:moveTo>
                    <a:pt x="241735" y="140035"/>
                  </a:moveTo>
                  <a:lnTo>
                    <a:pt x="233992" y="137438"/>
                  </a:lnTo>
                  <a:lnTo>
                    <a:pt x="226602" y="134220"/>
                  </a:lnTo>
                  <a:lnTo>
                    <a:pt x="219617" y="130419"/>
                  </a:lnTo>
                  <a:lnTo>
                    <a:pt x="213086" y="126071"/>
                  </a:lnTo>
                  <a:lnTo>
                    <a:pt x="198737" y="139641"/>
                  </a:lnTo>
                  <a:lnTo>
                    <a:pt x="189007" y="155515"/>
                  </a:lnTo>
                  <a:lnTo>
                    <a:pt x="184240" y="172884"/>
                  </a:lnTo>
                  <a:lnTo>
                    <a:pt x="184783" y="190942"/>
                  </a:lnTo>
                  <a:lnTo>
                    <a:pt x="204567" y="183134"/>
                  </a:lnTo>
                  <a:lnTo>
                    <a:pt x="221125" y="171623"/>
                  </a:lnTo>
                  <a:lnTo>
                    <a:pt x="233749" y="157044"/>
                  </a:lnTo>
                  <a:lnTo>
                    <a:pt x="241735" y="140035"/>
                  </a:lnTo>
                  <a:close/>
                </a:path>
                <a:path w="547369" h="252730">
                  <a:moveTo>
                    <a:pt x="71357" y="126071"/>
                  </a:moveTo>
                  <a:lnTo>
                    <a:pt x="0" y="126071"/>
                  </a:lnTo>
                </a:path>
                <a:path w="547369" h="252730">
                  <a:moveTo>
                    <a:pt x="356760" y="182804"/>
                  </a:moveTo>
                  <a:lnTo>
                    <a:pt x="428118" y="182804"/>
                  </a:lnTo>
                </a:path>
                <a:path w="547369" h="252730">
                  <a:moveTo>
                    <a:pt x="356760" y="69339"/>
                  </a:moveTo>
                  <a:lnTo>
                    <a:pt x="428118" y="69339"/>
                  </a:lnTo>
                </a:path>
                <a:path w="547369" h="252730">
                  <a:moveTo>
                    <a:pt x="298093" y="61041"/>
                  </a:moveTo>
                  <a:lnTo>
                    <a:pt x="298093" y="78994"/>
                  </a:lnTo>
                </a:path>
                <a:path w="547369" h="252730">
                  <a:moveTo>
                    <a:pt x="428118" y="69339"/>
                  </a:moveTo>
                  <a:lnTo>
                    <a:pt x="546888" y="69339"/>
                  </a:lnTo>
                  <a:lnTo>
                    <a:pt x="546888" y="233631"/>
                  </a:lnTo>
                </a:path>
              </a:pathLst>
            </a:custGeom>
            <a:ln w="105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4" name="object 164" descr=""/>
          <p:cNvGrpSpPr/>
          <p:nvPr/>
        </p:nvGrpSpPr>
        <p:grpSpPr>
          <a:xfrm>
            <a:off x="657574" y="964396"/>
            <a:ext cx="520065" cy="262890"/>
            <a:chOff x="657574" y="964396"/>
            <a:chExt cx="520065" cy="262890"/>
          </a:xfrm>
        </p:grpSpPr>
        <p:sp>
          <p:nvSpPr>
            <p:cNvPr id="165" name="object 165" descr=""/>
            <p:cNvSpPr/>
            <p:nvPr/>
          </p:nvSpPr>
          <p:spPr>
            <a:xfrm>
              <a:off x="728932" y="969607"/>
              <a:ext cx="285750" cy="252729"/>
            </a:xfrm>
            <a:custGeom>
              <a:avLst/>
              <a:gdLst/>
              <a:ahLst/>
              <a:cxnLst/>
              <a:rect l="l" t="t" r="r" b="b"/>
              <a:pathLst>
                <a:path w="285750" h="252730">
                  <a:moveTo>
                    <a:pt x="170377" y="140115"/>
                  </a:moveTo>
                  <a:lnTo>
                    <a:pt x="162392" y="157079"/>
                  </a:lnTo>
                  <a:lnTo>
                    <a:pt x="149767" y="171643"/>
                  </a:lnTo>
                  <a:lnTo>
                    <a:pt x="133210" y="183169"/>
                  </a:lnTo>
                  <a:lnTo>
                    <a:pt x="113425" y="191022"/>
                  </a:lnTo>
                  <a:lnTo>
                    <a:pt x="123487" y="215430"/>
                  </a:lnTo>
                  <a:lnTo>
                    <a:pt x="142562" y="234818"/>
                  </a:lnTo>
                  <a:lnTo>
                    <a:pt x="168447" y="247609"/>
                  </a:lnTo>
                  <a:lnTo>
                    <a:pt x="198939" y="252223"/>
                  </a:lnTo>
                  <a:lnTo>
                    <a:pt x="232601" y="246564"/>
                  </a:lnTo>
                  <a:lnTo>
                    <a:pt x="260083" y="231128"/>
                  </a:lnTo>
                  <a:lnTo>
                    <a:pt x="278609" y="208226"/>
                  </a:lnTo>
                  <a:lnTo>
                    <a:pt x="285402" y="180170"/>
                  </a:lnTo>
                  <a:lnTo>
                    <a:pt x="283450" y="164930"/>
                  </a:lnTo>
                  <a:lnTo>
                    <a:pt x="277763" y="150528"/>
                  </a:lnTo>
                  <a:lnTo>
                    <a:pt x="273262" y="144104"/>
                  </a:lnTo>
                  <a:lnTo>
                    <a:pt x="198939" y="144104"/>
                  </a:lnTo>
                  <a:lnTo>
                    <a:pt x="191667" y="143851"/>
                  </a:lnTo>
                  <a:lnTo>
                    <a:pt x="184457" y="143097"/>
                  </a:lnTo>
                  <a:lnTo>
                    <a:pt x="177348" y="141849"/>
                  </a:lnTo>
                  <a:lnTo>
                    <a:pt x="170377" y="140115"/>
                  </a:lnTo>
                  <a:close/>
                </a:path>
                <a:path w="285750" h="252730">
                  <a:moveTo>
                    <a:pt x="86500" y="50508"/>
                  </a:moveTo>
                  <a:lnTo>
                    <a:pt x="52829" y="56167"/>
                  </a:lnTo>
                  <a:lnTo>
                    <a:pt x="25334" y="71603"/>
                  </a:lnTo>
                  <a:lnTo>
                    <a:pt x="6797" y="94505"/>
                  </a:lnTo>
                  <a:lnTo>
                    <a:pt x="0" y="122560"/>
                  </a:lnTo>
                  <a:lnTo>
                    <a:pt x="6797" y="150582"/>
                  </a:lnTo>
                  <a:lnTo>
                    <a:pt x="25334" y="173488"/>
                  </a:lnTo>
                  <a:lnTo>
                    <a:pt x="52829" y="188943"/>
                  </a:lnTo>
                  <a:lnTo>
                    <a:pt x="86500" y="194613"/>
                  </a:lnTo>
                  <a:lnTo>
                    <a:pt x="93345" y="194377"/>
                  </a:lnTo>
                  <a:lnTo>
                    <a:pt x="100135" y="193685"/>
                  </a:lnTo>
                  <a:lnTo>
                    <a:pt x="106839" y="192559"/>
                  </a:lnTo>
                  <a:lnTo>
                    <a:pt x="113425" y="191022"/>
                  </a:lnTo>
                  <a:lnTo>
                    <a:pt x="112883" y="172930"/>
                  </a:lnTo>
                  <a:lnTo>
                    <a:pt x="117649" y="155564"/>
                  </a:lnTo>
                  <a:lnTo>
                    <a:pt x="127379" y="139709"/>
                  </a:lnTo>
                  <a:lnTo>
                    <a:pt x="141729" y="126151"/>
                  </a:lnTo>
                  <a:lnTo>
                    <a:pt x="126211" y="111095"/>
                  </a:lnTo>
                  <a:lnTo>
                    <a:pt x="116331" y="93436"/>
                  </a:lnTo>
                  <a:lnTo>
                    <a:pt x="112482" y="74221"/>
                  </a:lnTo>
                  <a:lnTo>
                    <a:pt x="115063" y="54498"/>
                  </a:lnTo>
                  <a:lnTo>
                    <a:pt x="108092" y="52763"/>
                  </a:lnTo>
                  <a:lnTo>
                    <a:pt x="100983" y="51515"/>
                  </a:lnTo>
                  <a:lnTo>
                    <a:pt x="93773" y="50761"/>
                  </a:lnTo>
                  <a:lnTo>
                    <a:pt x="86500" y="50508"/>
                  </a:lnTo>
                  <a:close/>
                </a:path>
                <a:path w="285750" h="252730">
                  <a:moveTo>
                    <a:pt x="141729" y="126151"/>
                  </a:moveTo>
                  <a:lnTo>
                    <a:pt x="127379" y="139709"/>
                  </a:lnTo>
                  <a:lnTo>
                    <a:pt x="117649" y="155564"/>
                  </a:lnTo>
                  <a:lnTo>
                    <a:pt x="112883" y="172930"/>
                  </a:lnTo>
                  <a:lnTo>
                    <a:pt x="113425" y="191022"/>
                  </a:lnTo>
                  <a:lnTo>
                    <a:pt x="133210" y="183169"/>
                  </a:lnTo>
                  <a:lnTo>
                    <a:pt x="149767" y="171643"/>
                  </a:lnTo>
                  <a:lnTo>
                    <a:pt x="162392" y="157079"/>
                  </a:lnTo>
                  <a:lnTo>
                    <a:pt x="170377" y="140115"/>
                  </a:lnTo>
                  <a:lnTo>
                    <a:pt x="162537" y="137442"/>
                  </a:lnTo>
                  <a:lnTo>
                    <a:pt x="155245" y="134270"/>
                  </a:lnTo>
                  <a:lnTo>
                    <a:pt x="148259" y="130487"/>
                  </a:lnTo>
                  <a:lnTo>
                    <a:pt x="141729" y="126151"/>
                  </a:lnTo>
                  <a:close/>
                </a:path>
                <a:path w="285750" h="252730">
                  <a:moveTo>
                    <a:pt x="198939" y="108118"/>
                  </a:moveTo>
                  <a:lnTo>
                    <a:pt x="192095" y="108342"/>
                  </a:lnTo>
                  <a:lnTo>
                    <a:pt x="185305" y="109016"/>
                  </a:lnTo>
                  <a:lnTo>
                    <a:pt x="178601" y="110138"/>
                  </a:lnTo>
                  <a:lnTo>
                    <a:pt x="172015" y="111709"/>
                  </a:lnTo>
                  <a:lnTo>
                    <a:pt x="172834" y="118419"/>
                  </a:lnTo>
                  <a:lnTo>
                    <a:pt x="172870" y="126151"/>
                  </a:lnTo>
                  <a:lnTo>
                    <a:pt x="172059" y="133062"/>
                  </a:lnTo>
                  <a:lnTo>
                    <a:pt x="170377" y="140115"/>
                  </a:lnTo>
                  <a:lnTo>
                    <a:pt x="177348" y="141849"/>
                  </a:lnTo>
                  <a:lnTo>
                    <a:pt x="184457" y="143097"/>
                  </a:lnTo>
                  <a:lnTo>
                    <a:pt x="191667" y="143851"/>
                  </a:lnTo>
                  <a:lnTo>
                    <a:pt x="198939" y="144104"/>
                  </a:lnTo>
                  <a:lnTo>
                    <a:pt x="214552" y="142926"/>
                  </a:lnTo>
                  <a:lnTo>
                    <a:pt x="229539" y="139466"/>
                  </a:lnTo>
                  <a:lnTo>
                    <a:pt x="243539" y="133837"/>
                  </a:lnTo>
                  <a:lnTo>
                    <a:pt x="256188" y="126151"/>
                  </a:lnTo>
                  <a:lnTo>
                    <a:pt x="243539" y="118419"/>
                  </a:lnTo>
                  <a:lnTo>
                    <a:pt x="229539" y="112766"/>
                  </a:lnTo>
                  <a:lnTo>
                    <a:pt x="214552" y="109297"/>
                  </a:lnTo>
                  <a:lnTo>
                    <a:pt x="198939" y="108118"/>
                  </a:lnTo>
                  <a:close/>
                </a:path>
                <a:path w="285750" h="252730">
                  <a:moveTo>
                    <a:pt x="256188" y="126151"/>
                  </a:moveTo>
                  <a:lnTo>
                    <a:pt x="243539" y="133837"/>
                  </a:lnTo>
                  <a:lnTo>
                    <a:pt x="229539" y="139466"/>
                  </a:lnTo>
                  <a:lnTo>
                    <a:pt x="214552" y="142926"/>
                  </a:lnTo>
                  <a:lnTo>
                    <a:pt x="198939" y="144104"/>
                  </a:lnTo>
                  <a:lnTo>
                    <a:pt x="273262" y="144104"/>
                  </a:lnTo>
                  <a:lnTo>
                    <a:pt x="268592" y="137442"/>
                  </a:lnTo>
                  <a:lnTo>
                    <a:pt x="256188" y="126151"/>
                  </a:lnTo>
                  <a:close/>
                </a:path>
                <a:path w="285750" h="252730">
                  <a:moveTo>
                    <a:pt x="172015" y="111709"/>
                  </a:moveTo>
                  <a:lnTo>
                    <a:pt x="163810" y="114336"/>
                  </a:lnTo>
                  <a:lnTo>
                    <a:pt x="155988" y="117643"/>
                  </a:lnTo>
                  <a:lnTo>
                    <a:pt x="148608" y="121594"/>
                  </a:lnTo>
                  <a:lnTo>
                    <a:pt x="141729" y="126151"/>
                  </a:lnTo>
                  <a:lnTo>
                    <a:pt x="148259" y="130487"/>
                  </a:lnTo>
                  <a:lnTo>
                    <a:pt x="155245" y="134270"/>
                  </a:lnTo>
                  <a:lnTo>
                    <a:pt x="162634" y="137484"/>
                  </a:lnTo>
                  <a:lnTo>
                    <a:pt x="170377" y="140115"/>
                  </a:lnTo>
                  <a:lnTo>
                    <a:pt x="172059" y="133062"/>
                  </a:lnTo>
                  <a:lnTo>
                    <a:pt x="172870" y="126151"/>
                  </a:lnTo>
                  <a:lnTo>
                    <a:pt x="172834" y="118419"/>
                  </a:lnTo>
                  <a:lnTo>
                    <a:pt x="172015" y="111709"/>
                  </a:lnTo>
                  <a:close/>
                </a:path>
                <a:path w="285750" h="252730">
                  <a:moveTo>
                    <a:pt x="115063" y="54498"/>
                  </a:moveTo>
                  <a:lnTo>
                    <a:pt x="112482" y="74221"/>
                  </a:lnTo>
                  <a:lnTo>
                    <a:pt x="116331" y="93436"/>
                  </a:lnTo>
                  <a:lnTo>
                    <a:pt x="126211" y="111095"/>
                  </a:lnTo>
                  <a:lnTo>
                    <a:pt x="141729" y="126151"/>
                  </a:lnTo>
                  <a:lnTo>
                    <a:pt x="148608" y="121594"/>
                  </a:lnTo>
                  <a:lnTo>
                    <a:pt x="155988" y="117643"/>
                  </a:lnTo>
                  <a:lnTo>
                    <a:pt x="163810" y="114336"/>
                  </a:lnTo>
                  <a:lnTo>
                    <a:pt x="172015" y="111709"/>
                  </a:lnTo>
                  <a:lnTo>
                    <a:pt x="165333" y="92873"/>
                  </a:lnTo>
                  <a:lnTo>
                    <a:pt x="153064" y="76520"/>
                  </a:lnTo>
                  <a:lnTo>
                    <a:pt x="136033" y="63459"/>
                  </a:lnTo>
                  <a:lnTo>
                    <a:pt x="115063" y="54498"/>
                  </a:lnTo>
                  <a:close/>
                </a:path>
                <a:path w="285750" h="252730">
                  <a:moveTo>
                    <a:pt x="272587" y="108118"/>
                  </a:moveTo>
                  <a:lnTo>
                    <a:pt x="198939" y="108118"/>
                  </a:lnTo>
                  <a:lnTo>
                    <a:pt x="214552" y="109297"/>
                  </a:lnTo>
                  <a:lnTo>
                    <a:pt x="229539" y="112766"/>
                  </a:lnTo>
                  <a:lnTo>
                    <a:pt x="243539" y="118419"/>
                  </a:lnTo>
                  <a:lnTo>
                    <a:pt x="256188" y="126151"/>
                  </a:lnTo>
                  <a:lnTo>
                    <a:pt x="272587" y="108118"/>
                  </a:lnTo>
                  <a:close/>
                </a:path>
                <a:path w="285750" h="252730">
                  <a:moveTo>
                    <a:pt x="198939" y="0"/>
                  </a:moveTo>
                  <a:lnTo>
                    <a:pt x="170468" y="4015"/>
                  </a:lnTo>
                  <a:lnTo>
                    <a:pt x="145759" y="15250"/>
                  </a:lnTo>
                  <a:lnTo>
                    <a:pt x="126671" y="32484"/>
                  </a:lnTo>
                  <a:lnTo>
                    <a:pt x="115063" y="54498"/>
                  </a:lnTo>
                  <a:lnTo>
                    <a:pt x="136033" y="63459"/>
                  </a:lnTo>
                  <a:lnTo>
                    <a:pt x="153064" y="76520"/>
                  </a:lnTo>
                  <a:lnTo>
                    <a:pt x="165333" y="92873"/>
                  </a:lnTo>
                  <a:lnTo>
                    <a:pt x="172015" y="111709"/>
                  </a:lnTo>
                  <a:lnTo>
                    <a:pt x="178601" y="110138"/>
                  </a:lnTo>
                  <a:lnTo>
                    <a:pt x="185305" y="109016"/>
                  </a:lnTo>
                  <a:lnTo>
                    <a:pt x="192095" y="108342"/>
                  </a:lnTo>
                  <a:lnTo>
                    <a:pt x="198939" y="108118"/>
                  </a:lnTo>
                  <a:lnTo>
                    <a:pt x="272587" y="108118"/>
                  </a:lnTo>
                  <a:lnTo>
                    <a:pt x="276930" y="103343"/>
                  </a:lnTo>
                  <a:lnTo>
                    <a:pt x="285270" y="76600"/>
                  </a:lnTo>
                  <a:lnTo>
                    <a:pt x="280986" y="49199"/>
                  </a:lnTo>
                  <a:lnTo>
                    <a:pt x="263851" y="24416"/>
                  </a:lnTo>
                  <a:lnTo>
                    <a:pt x="250250" y="14070"/>
                  </a:lnTo>
                  <a:lnTo>
                    <a:pt x="234527" y="6403"/>
                  </a:lnTo>
                  <a:lnTo>
                    <a:pt x="217239" y="1638"/>
                  </a:lnTo>
                  <a:lnTo>
                    <a:pt x="198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657574" y="969607"/>
              <a:ext cx="514984" cy="252729"/>
            </a:xfrm>
            <a:custGeom>
              <a:avLst/>
              <a:gdLst/>
              <a:ahLst/>
              <a:cxnLst/>
              <a:rect l="l" t="t" r="r" b="b"/>
              <a:pathLst>
                <a:path w="514984" h="252730">
                  <a:moveTo>
                    <a:pt x="243373" y="111709"/>
                  </a:moveTo>
                  <a:lnTo>
                    <a:pt x="244239" y="118806"/>
                  </a:lnTo>
                  <a:lnTo>
                    <a:pt x="244253" y="125942"/>
                  </a:lnTo>
                  <a:lnTo>
                    <a:pt x="243417" y="133062"/>
                  </a:lnTo>
                  <a:lnTo>
                    <a:pt x="241735" y="140115"/>
                  </a:lnTo>
                  <a:lnTo>
                    <a:pt x="248706" y="141849"/>
                  </a:lnTo>
                  <a:lnTo>
                    <a:pt x="255815" y="143097"/>
                  </a:lnTo>
                  <a:lnTo>
                    <a:pt x="263025" y="143851"/>
                  </a:lnTo>
                  <a:lnTo>
                    <a:pt x="270297" y="144104"/>
                  </a:lnTo>
                  <a:lnTo>
                    <a:pt x="285910" y="142926"/>
                  </a:lnTo>
                  <a:lnTo>
                    <a:pt x="300897" y="139466"/>
                  </a:lnTo>
                  <a:lnTo>
                    <a:pt x="314897" y="133837"/>
                  </a:lnTo>
                  <a:lnTo>
                    <a:pt x="327546" y="126151"/>
                  </a:lnTo>
                  <a:lnTo>
                    <a:pt x="314897" y="118419"/>
                  </a:lnTo>
                  <a:lnTo>
                    <a:pt x="300897" y="112766"/>
                  </a:lnTo>
                  <a:lnTo>
                    <a:pt x="285910" y="109297"/>
                  </a:lnTo>
                  <a:lnTo>
                    <a:pt x="270297" y="108118"/>
                  </a:lnTo>
                  <a:lnTo>
                    <a:pt x="263453" y="108342"/>
                  </a:lnTo>
                  <a:lnTo>
                    <a:pt x="256663" y="109016"/>
                  </a:lnTo>
                  <a:lnTo>
                    <a:pt x="249958" y="110138"/>
                  </a:lnTo>
                  <a:lnTo>
                    <a:pt x="243373" y="111709"/>
                  </a:lnTo>
                  <a:close/>
                </a:path>
                <a:path w="514984" h="252730">
                  <a:moveTo>
                    <a:pt x="243373" y="111709"/>
                  </a:moveTo>
                  <a:lnTo>
                    <a:pt x="235168" y="114336"/>
                  </a:lnTo>
                  <a:lnTo>
                    <a:pt x="227346" y="117643"/>
                  </a:lnTo>
                  <a:lnTo>
                    <a:pt x="219966" y="121594"/>
                  </a:lnTo>
                  <a:lnTo>
                    <a:pt x="213086" y="126151"/>
                  </a:lnTo>
                  <a:lnTo>
                    <a:pt x="219617" y="130487"/>
                  </a:lnTo>
                  <a:lnTo>
                    <a:pt x="226602" y="134270"/>
                  </a:lnTo>
                  <a:lnTo>
                    <a:pt x="233992" y="137484"/>
                  </a:lnTo>
                  <a:lnTo>
                    <a:pt x="241735" y="140115"/>
                  </a:lnTo>
                  <a:lnTo>
                    <a:pt x="243417" y="133062"/>
                  </a:lnTo>
                  <a:lnTo>
                    <a:pt x="244253" y="125942"/>
                  </a:lnTo>
                  <a:lnTo>
                    <a:pt x="244239" y="118806"/>
                  </a:lnTo>
                  <a:lnTo>
                    <a:pt x="243373" y="111709"/>
                  </a:lnTo>
                  <a:close/>
                </a:path>
                <a:path w="514984" h="252730">
                  <a:moveTo>
                    <a:pt x="243373" y="111709"/>
                  </a:moveTo>
                  <a:lnTo>
                    <a:pt x="249958" y="110138"/>
                  </a:lnTo>
                  <a:lnTo>
                    <a:pt x="256663" y="109016"/>
                  </a:lnTo>
                  <a:lnTo>
                    <a:pt x="263453" y="108342"/>
                  </a:lnTo>
                  <a:lnTo>
                    <a:pt x="270297" y="108118"/>
                  </a:lnTo>
                  <a:lnTo>
                    <a:pt x="285910" y="109297"/>
                  </a:lnTo>
                  <a:lnTo>
                    <a:pt x="300897" y="112766"/>
                  </a:lnTo>
                  <a:lnTo>
                    <a:pt x="314897" y="118419"/>
                  </a:lnTo>
                  <a:lnTo>
                    <a:pt x="327546" y="126151"/>
                  </a:lnTo>
                  <a:lnTo>
                    <a:pt x="348288" y="103343"/>
                  </a:lnTo>
                  <a:lnTo>
                    <a:pt x="356628" y="76600"/>
                  </a:lnTo>
                  <a:lnTo>
                    <a:pt x="352343" y="49199"/>
                  </a:lnTo>
                  <a:lnTo>
                    <a:pt x="335209" y="24416"/>
                  </a:lnTo>
                  <a:lnTo>
                    <a:pt x="321607" y="14070"/>
                  </a:lnTo>
                  <a:lnTo>
                    <a:pt x="305885" y="6403"/>
                  </a:lnTo>
                  <a:lnTo>
                    <a:pt x="288597" y="1638"/>
                  </a:lnTo>
                  <a:lnTo>
                    <a:pt x="270297" y="0"/>
                  </a:lnTo>
                  <a:lnTo>
                    <a:pt x="241826" y="4015"/>
                  </a:lnTo>
                  <a:lnTo>
                    <a:pt x="217116" y="15250"/>
                  </a:lnTo>
                  <a:lnTo>
                    <a:pt x="198029" y="32484"/>
                  </a:lnTo>
                  <a:lnTo>
                    <a:pt x="186421" y="54498"/>
                  </a:lnTo>
                  <a:lnTo>
                    <a:pt x="207391" y="63459"/>
                  </a:lnTo>
                  <a:lnTo>
                    <a:pt x="224422" y="76520"/>
                  </a:lnTo>
                  <a:lnTo>
                    <a:pt x="236691" y="92873"/>
                  </a:lnTo>
                  <a:lnTo>
                    <a:pt x="243373" y="111709"/>
                  </a:lnTo>
                  <a:close/>
                </a:path>
                <a:path w="514984" h="252730">
                  <a:moveTo>
                    <a:pt x="243373" y="111709"/>
                  </a:moveTo>
                  <a:lnTo>
                    <a:pt x="236691" y="92873"/>
                  </a:lnTo>
                  <a:lnTo>
                    <a:pt x="224422" y="76520"/>
                  </a:lnTo>
                  <a:lnTo>
                    <a:pt x="207391" y="63459"/>
                  </a:lnTo>
                  <a:lnTo>
                    <a:pt x="186421" y="54498"/>
                  </a:lnTo>
                  <a:lnTo>
                    <a:pt x="183840" y="74221"/>
                  </a:lnTo>
                  <a:lnTo>
                    <a:pt x="187689" y="93436"/>
                  </a:lnTo>
                  <a:lnTo>
                    <a:pt x="197569" y="111095"/>
                  </a:lnTo>
                  <a:lnTo>
                    <a:pt x="213086" y="126151"/>
                  </a:lnTo>
                  <a:lnTo>
                    <a:pt x="219966" y="121594"/>
                  </a:lnTo>
                  <a:lnTo>
                    <a:pt x="227346" y="117643"/>
                  </a:lnTo>
                  <a:lnTo>
                    <a:pt x="235168" y="114336"/>
                  </a:lnTo>
                  <a:lnTo>
                    <a:pt x="243373" y="111709"/>
                  </a:lnTo>
                  <a:close/>
                </a:path>
                <a:path w="514984" h="252730">
                  <a:moveTo>
                    <a:pt x="186421" y="54498"/>
                  </a:moveTo>
                  <a:lnTo>
                    <a:pt x="179450" y="52763"/>
                  </a:lnTo>
                  <a:lnTo>
                    <a:pt x="172341" y="51515"/>
                  </a:lnTo>
                  <a:lnTo>
                    <a:pt x="165131" y="50761"/>
                  </a:lnTo>
                  <a:lnTo>
                    <a:pt x="157858" y="50508"/>
                  </a:lnTo>
                  <a:lnTo>
                    <a:pt x="124187" y="56167"/>
                  </a:lnTo>
                  <a:lnTo>
                    <a:pt x="96692" y="71603"/>
                  </a:lnTo>
                  <a:lnTo>
                    <a:pt x="78155" y="94505"/>
                  </a:lnTo>
                  <a:lnTo>
                    <a:pt x="71357" y="122560"/>
                  </a:lnTo>
                  <a:lnTo>
                    <a:pt x="78155" y="150582"/>
                  </a:lnTo>
                  <a:lnTo>
                    <a:pt x="96692" y="173488"/>
                  </a:lnTo>
                  <a:lnTo>
                    <a:pt x="124187" y="188943"/>
                  </a:lnTo>
                  <a:lnTo>
                    <a:pt x="157858" y="194613"/>
                  </a:lnTo>
                  <a:lnTo>
                    <a:pt x="164703" y="194377"/>
                  </a:lnTo>
                  <a:lnTo>
                    <a:pt x="171493" y="193685"/>
                  </a:lnTo>
                  <a:lnTo>
                    <a:pt x="178197" y="192559"/>
                  </a:lnTo>
                  <a:lnTo>
                    <a:pt x="184783" y="191022"/>
                  </a:lnTo>
                  <a:lnTo>
                    <a:pt x="184240" y="172930"/>
                  </a:lnTo>
                  <a:lnTo>
                    <a:pt x="189007" y="155564"/>
                  </a:lnTo>
                  <a:lnTo>
                    <a:pt x="198737" y="139709"/>
                  </a:lnTo>
                  <a:lnTo>
                    <a:pt x="213086" y="126151"/>
                  </a:lnTo>
                  <a:lnTo>
                    <a:pt x="197569" y="111095"/>
                  </a:lnTo>
                  <a:lnTo>
                    <a:pt x="187689" y="93436"/>
                  </a:lnTo>
                  <a:lnTo>
                    <a:pt x="183840" y="74221"/>
                  </a:lnTo>
                  <a:lnTo>
                    <a:pt x="186421" y="54498"/>
                  </a:lnTo>
                  <a:close/>
                </a:path>
                <a:path w="514984" h="252730">
                  <a:moveTo>
                    <a:pt x="241735" y="140115"/>
                  </a:moveTo>
                  <a:lnTo>
                    <a:pt x="233749" y="157079"/>
                  </a:lnTo>
                  <a:lnTo>
                    <a:pt x="221125" y="171643"/>
                  </a:lnTo>
                  <a:lnTo>
                    <a:pt x="204567" y="183169"/>
                  </a:lnTo>
                  <a:lnTo>
                    <a:pt x="184783" y="191022"/>
                  </a:lnTo>
                  <a:lnTo>
                    <a:pt x="194844" y="215430"/>
                  </a:lnTo>
                  <a:lnTo>
                    <a:pt x="213920" y="234818"/>
                  </a:lnTo>
                  <a:lnTo>
                    <a:pt x="239805" y="247609"/>
                  </a:lnTo>
                  <a:lnTo>
                    <a:pt x="270297" y="252223"/>
                  </a:lnTo>
                  <a:lnTo>
                    <a:pt x="303959" y="246564"/>
                  </a:lnTo>
                  <a:lnTo>
                    <a:pt x="331441" y="231128"/>
                  </a:lnTo>
                  <a:lnTo>
                    <a:pt x="349967" y="208226"/>
                  </a:lnTo>
                  <a:lnTo>
                    <a:pt x="356760" y="180170"/>
                  </a:lnTo>
                  <a:lnTo>
                    <a:pt x="354808" y="164930"/>
                  </a:lnTo>
                  <a:lnTo>
                    <a:pt x="349121" y="150528"/>
                  </a:lnTo>
                  <a:lnTo>
                    <a:pt x="339950" y="137442"/>
                  </a:lnTo>
                  <a:lnTo>
                    <a:pt x="327546" y="126151"/>
                  </a:lnTo>
                  <a:lnTo>
                    <a:pt x="314897" y="133837"/>
                  </a:lnTo>
                  <a:lnTo>
                    <a:pt x="300897" y="139466"/>
                  </a:lnTo>
                  <a:lnTo>
                    <a:pt x="285910" y="142926"/>
                  </a:lnTo>
                  <a:lnTo>
                    <a:pt x="270297" y="144104"/>
                  </a:lnTo>
                  <a:lnTo>
                    <a:pt x="263025" y="143851"/>
                  </a:lnTo>
                  <a:lnTo>
                    <a:pt x="255815" y="143097"/>
                  </a:lnTo>
                  <a:lnTo>
                    <a:pt x="248706" y="141849"/>
                  </a:lnTo>
                  <a:lnTo>
                    <a:pt x="241735" y="140115"/>
                  </a:lnTo>
                  <a:close/>
                </a:path>
                <a:path w="514984" h="252730">
                  <a:moveTo>
                    <a:pt x="241735" y="140115"/>
                  </a:moveTo>
                  <a:lnTo>
                    <a:pt x="233992" y="137484"/>
                  </a:lnTo>
                  <a:lnTo>
                    <a:pt x="226602" y="134270"/>
                  </a:lnTo>
                  <a:lnTo>
                    <a:pt x="219617" y="130487"/>
                  </a:lnTo>
                  <a:lnTo>
                    <a:pt x="213086" y="126151"/>
                  </a:lnTo>
                  <a:lnTo>
                    <a:pt x="198737" y="139709"/>
                  </a:lnTo>
                  <a:lnTo>
                    <a:pt x="189007" y="155564"/>
                  </a:lnTo>
                  <a:lnTo>
                    <a:pt x="184240" y="172930"/>
                  </a:lnTo>
                  <a:lnTo>
                    <a:pt x="184783" y="191022"/>
                  </a:lnTo>
                  <a:lnTo>
                    <a:pt x="204567" y="183169"/>
                  </a:lnTo>
                  <a:lnTo>
                    <a:pt x="221125" y="171643"/>
                  </a:lnTo>
                  <a:lnTo>
                    <a:pt x="233749" y="157079"/>
                  </a:lnTo>
                  <a:lnTo>
                    <a:pt x="241735" y="140115"/>
                  </a:lnTo>
                  <a:close/>
                </a:path>
                <a:path w="514984" h="252730">
                  <a:moveTo>
                    <a:pt x="71357" y="126151"/>
                  </a:moveTo>
                  <a:lnTo>
                    <a:pt x="0" y="126151"/>
                  </a:lnTo>
                </a:path>
                <a:path w="514984" h="252730">
                  <a:moveTo>
                    <a:pt x="356760" y="182883"/>
                  </a:moveTo>
                  <a:lnTo>
                    <a:pt x="428118" y="182883"/>
                  </a:lnTo>
                </a:path>
                <a:path w="514984" h="252730">
                  <a:moveTo>
                    <a:pt x="356760" y="69419"/>
                  </a:moveTo>
                  <a:lnTo>
                    <a:pt x="428118" y="69419"/>
                  </a:lnTo>
                </a:path>
                <a:path w="514984" h="252730">
                  <a:moveTo>
                    <a:pt x="298093" y="61120"/>
                  </a:moveTo>
                  <a:lnTo>
                    <a:pt x="298093" y="79074"/>
                  </a:lnTo>
                </a:path>
                <a:path w="514984" h="252730">
                  <a:moveTo>
                    <a:pt x="428118" y="182883"/>
                  </a:moveTo>
                  <a:lnTo>
                    <a:pt x="514513" y="182883"/>
                  </a:lnTo>
                  <a:lnTo>
                    <a:pt x="514513" y="128944"/>
                  </a:lnTo>
                </a:path>
              </a:pathLst>
            </a:custGeom>
            <a:ln w="105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7" name="object 167" descr=""/>
          <p:cNvSpPr/>
          <p:nvPr/>
        </p:nvSpPr>
        <p:spPr>
          <a:xfrm>
            <a:off x="1260974" y="1062645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40" h="72390">
                <a:moveTo>
                  <a:pt x="43102" y="0"/>
                </a:moveTo>
                <a:lnTo>
                  <a:pt x="0" y="71813"/>
                </a:lnTo>
              </a:path>
              <a:path w="129540" h="72390">
                <a:moveTo>
                  <a:pt x="86204" y="0"/>
                </a:moveTo>
                <a:lnTo>
                  <a:pt x="43102" y="71813"/>
                </a:lnTo>
              </a:path>
              <a:path w="129540" h="72390">
                <a:moveTo>
                  <a:pt x="129306" y="0"/>
                </a:moveTo>
                <a:lnTo>
                  <a:pt x="86204" y="71813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 descr=""/>
          <p:cNvSpPr/>
          <p:nvPr/>
        </p:nvSpPr>
        <p:spPr>
          <a:xfrm>
            <a:off x="1260974" y="2319373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40" h="72389">
                <a:moveTo>
                  <a:pt x="43102" y="0"/>
                </a:moveTo>
                <a:lnTo>
                  <a:pt x="0" y="71813"/>
                </a:lnTo>
              </a:path>
              <a:path w="129540" h="72389">
                <a:moveTo>
                  <a:pt x="86204" y="0"/>
                </a:moveTo>
                <a:lnTo>
                  <a:pt x="43102" y="71813"/>
                </a:lnTo>
              </a:path>
              <a:path w="129540" h="72389">
                <a:moveTo>
                  <a:pt x="129306" y="0"/>
                </a:moveTo>
                <a:lnTo>
                  <a:pt x="86204" y="71813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 descr=""/>
          <p:cNvSpPr/>
          <p:nvPr/>
        </p:nvSpPr>
        <p:spPr>
          <a:xfrm>
            <a:off x="1260974" y="1313991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40" h="72390">
                <a:moveTo>
                  <a:pt x="43102" y="0"/>
                </a:moveTo>
                <a:lnTo>
                  <a:pt x="0" y="71813"/>
                </a:lnTo>
              </a:path>
              <a:path w="129540" h="72390">
                <a:moveTo>
                  <a:pt x="86204" y="0"/>
                </a:moveTo>
                <a:lnTo>
                  <a:pt x="43102" y="71813"/>
                </a:lnTo>
              </a:path>
              <a:path w="129540" h="72390">
                <a:moveTo>
                  <a:pt x="129306" y="0"/>
                </a:moveTo>
                <a:lnTo>
                  <a:pt x="86204" y="71813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 descr=""/>
          <p:cNvSpPr/>
          <p:nvPr/>
        </p:nvSpPr>
        <p:spPr>
          <a:xfrm>
            <a:off x="1304076" y="2822064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80" h="72389">
                <a:moveTo>
                  <a:pt x="43102" y="0"/>
                </a:moveTo>
                <a:lnTo>
                  <a:pt x="0" y="71813"/>
                </a:lnTo>
              </a:path>
            </a:pathLst>
          </a:custGeom>
          <a:ln w="65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 descr=""/>
          <p:cNvSpPr/>
          <p:nvPr/>
        </p:nvSpPr>
        <p:spPr>
          <a:xfrm>
            <a:off x="1304076" y="1816682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80" h="72389">
                <a:moveTo>
                  <a:pt x="43102" y="0"/>
                </a:moveTo>
                <a:lnTo>
                  <a:pt x="0" y="71813"/>
                </a:lnTo>
              </a:path>
            </a:pathLst>
          </a:custGeom>
          <a:ln w="65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 descr=""/>
          <p:cNvSpPr/>
          <p:nvPr/>
        </p:nvSpPr>
        <p:spPr>
          <a:xfrm>
            <a:off x="1304076" y="1565336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80" h="72389">
                <a:moveTo>
                  <a:pt x="43102" y="0"/>
                </a:moveTo>
                <a:lnTo>
                  <a:pt x="0" y="71813"/>
                </a:lnTo>
              </a:path>
            </a:pathLst>
          </a:custGeom>
          <a:ln w="65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 descr=""/>
          <p:cNvSpPr/>
          <p:nvPr/>
        </p:nvSpPr>
        <p:spPr>
          <a:xfrm>
            <a:off x="1260974" y="3324755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40" h="72389">
                <a:moveTo>
                  <a:pt x="43102" y="0"/>
                </a:moveTo>
                <a:lnTo>
                  <a:pt x="0" y="71813"/>
                </a:lnTo>
              </a:path>
              <a:path w="129540" h="72389">
                <a:moveTo>
                  <a:pt x="86204" y="0"/>
                </a:moveTo>
                <a:lnTo>
                  <a:pt x="43102" y="71813"/>
                </a:lnTo>
              </a:path>
              <a:path w="129540" h="72389">
                <a:moveTo>
                  <a:pt x="129306" y="0"/>
                </a:moveTo>
                <a:lnTo>
                  <a:pt x="86204" y="71813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 descr=""/>
          <p:cNvSpPr/>
          <p:nvPr/>
        </p:nvSpPr>
        <p:spPr>
          <a:xfrm>
            <a:off x="1260974" y="4330137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40" h="72389">
                <a:moveTo>
                  <a:pt x="43102" y="0"/>
                </a:moveTo>
                <a:lnTo>
                  <a:pt x="0" y="71789"/>
                </a:lnTo>
              </a:path>
              <a:path w="129540" h="72389">
                <a:moveTo>
                  <a:pt x="86204" y="0"/>
                </a:moveTo>
                <a:lnTo>
                  <a:pt x="43102" y="71789"/>
                </a:lnTo>
              </a:path>
              <a:path w="129540" h="72389">
                <a:moveTo>
                  <a:pt x="129306" y="0"/>
                </a:moveTo>
                <a:lnTo>
                  <a:pt x="86204" y="71789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 descr=""/>
          <p:cNvSpPr/>
          <p:nvPr/>
        </p:nvSpPr>
        <p:spPr>
          <a:xfrm>
            <a:off x="1304076" y="3791539"/>
            <a:ext cx="43180" cy="144145"/>
          </a:xfrm>
          <a:custGeom>
            <a:avLst/>
            <a:gdLst/>
            <a:ahLst/>
            <a:cxnLst/>
            <a:rect l="l" t="t" r="r" b="b"/>
            <a:pathLst>
              <a:path w="43180" h="144145">
                <a:moveTo>
                  <a:pt x="43102" y="0"/>
                </a:moveTo>
                <a:lnTo>
                  <a:pt x="0" y="71813"/>
                </a:lnTo>
              </a:path>
              <a:path w="43180" h="144145">
                <a:moveTo>
                  <a:pt x="43102" y="71813"/>
                </a:moveTo>
                <a:lnTo>
                  <a:pt x="0" y="143626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 descr=""/>
          <p:cNvSpPr/>
          <p:nvPr/>
        </p:nvSpPr>
        <p:spPr>
          <a:xfrm>
            <a:off x="1304076" y="4760991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80" h="72389">
                <a:moveTo>
                  <a:pt x="43102" y="0"/>
                </a:moveTo>
                <a:lnTo>
                  <a:pt x="0" y="71813"/>
                </a:lnTo>
              </a:path>
            </a:pathLst>
          </a:custGeom>
          <a:ln w="65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 descr=""/>
          <p:cNvSpPr/>
          <p:nvPr/>
        </p:nvSpPr>
        <p:spPr>
          <a:xfrm>
            <a:off x="1260974" y="3071175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40" h="72389">
                <a:moveTo>
                  <a:pt x="43102" y="0"/>
                </a:moveTo>
                <a:lnTo>
                  <a:pt x="0" y="71813"/>
                </a:lnTo>
              </a:path>
              <a:path w="129540" h="72389">
                <a:moveTo>
                  <a:pt x="86204" y="0"/>
                </a:moveTo>
                <a:lnTo>
                  <a:pt x="43102" y="71813"/>
                </a:lnTo>
              </a:path>
              <a:path w="129540" h="72389">
                <a:moveTo>
                  <a:pt x="129306" y="0"/>
                </a:moveTo>
                <a:lnTo>
                  <a:pt x="86204" y="71813"/>
                </a:lnTo>
              </a:path>
            </a:pathLst>
          </a:custGeom>
          <a:ln w="63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 descr=""/>
          <p:cNvSpPr/>
          <p:nvPr/>
        </p:nvSpPr>
        <p:spPr>
          <a:xfrm>
            <a:off x="310066" y="703580"/>
            <a:ext cx="689610" cy="0"/>
          </a:xfrm>
          <a:custGeom>
            <a:avLst/>
            <a:gdLst/>
            <a:ahLst/>
            <a:cxnLst/>
            <a:rect l="l" t="t" r="r" b="b"/>
            <a:pathLst>
              <a:path w="689610" h="0">
                <a:moveTo>
                  <a:pt x="0" y="0"/>
                </a:moveTo>
                <a:lnTo>
                  <a:pt x="689613" y="0"/>
                </a:lnTo>
              </a:path>
            </a:pathLst>
          </a:custGeom>
          <a:ln w="172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 descr=""/>
          <p:cNvSpPr/>
          <p:nvPr/>
        </p:nvSpPr>
        <p:spPr>
          <a:xfrm>
            <a:off x="1023050" y="4726617"/>
            <a:ext cx="156845" cy="70485"/>
          </a:xfrm>
          <a:custGeom>
            <a:avLst/>
            <a:gdLst/>
            <a:ahLst/>
            <a:cxnLst/>
            <a:rect l="l" t="t" r="r" b="b"/>
            <a:pathLst>
              <a:path w="156844" h="70485">
                <a:moveTo>
                  <a:pt x="0" y="0"/>
                </a:moveTo>
                <a:lnTo>
                  <a:pt x="156220" y="0"/>
                </a:lnTo>
                <a:lnTo>
                  <a:pt x="156220" y="70281"/>
                </a:lnTo>
              </a:path>
            </a:pathLst>
          </a:custGeom>
          <a:ln w="98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0" name="object 180" descr=""/>
          <p:cNvGrpSpPr/>
          <p:nvPr/>
        </p:nvGrpSpPr>
        <p:grpSpPr>
          <a:xfrm>
            <a:off x="476462" y="4438106"/>
            <a:ext cx="362585" cy="90805"/>
            <a:chOff x="476462" y="4438106"/>
            <a:chExt cx="362585" cy="90805"/>
          </a:xfrm>
        </p:grpSpPr>
        <p:sp>
          <p:nvSpPr>
            <p:cNvPr id="181" name="object 181" descr=""/>
            <p:cNvSpPr/>
            <p:nvPr/>
          </p:nvSpPr>
          <p:spPr>
            <a:xfrm>
              <a:off x="485166" y="4446809"/>
              <a:ext cx="345440" cy="66040"/>
            </a:xfrm>
            <a:custGeom>
              <a:avLst/>
              <a:gdLst/>
              <a:ahLst/>
              <a:cxnLst/>
              <a:rect l="l" t="t" r="r" b="b"/>
              <a:pathLst>
                <a:path w="345440" h="66039">
                  <a:moveTo>
                    <a:pt x="0" y="0"/>
                  </a:moveTo>
                  <a:lnTo>
                    <a:pt x="0" y="65828"/>
                  </a:lnTo>
                  <a:lnTo>
                    <a:pt x="344816" y="65828"/>
                  </a:lnTo>
                  <a:lnTo>
                    <a:pt x="344816" y="5984"/>
                  </a:lnTo>
                </a:path>
              </a:pathLst>
            </a:custGeom>
            <a:ln w="17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614472" y="4512638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 h="0">
                  <a:moveTo>
                    <a:pt x="0" y="0"/>
                  </a:moveTo>
                  <a:lnTo>
                    <a:pt x="93387" y="0"/>
                  </a:lnTo>
                </a:path>
              </a:pathLst>
            </a:custGeom>
            <a:ln w="325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3" name="object 183" descr=""/>
          <p:cNvSpPr/>
          <p:nvPr/>
        </p:nvSpPr>
        <p:spPr>
          <a:xfrm>
            <a:off x="657574" y="4854859"/>
            <a:ext cx="100330" cy="129539"/>
          </a:xfrm>
          <a:custGeom>
            <a:avLst/>
            <a:gdLst/>
            <a:ahLst/>
            <a:cxnLst/>
            <a:rect l="l" t="t" r="r" b="b"/>
            <a:pathLst>
              <a:path w="100329" h="129539">
                <a:moveTo>
                  <a:pt x="0" y="129055"/>
                </a:moveTo>
                <a:lnTo>
                  <a:pt x="100159" y="0"/>
                </a:lnTo>
              </a:path>
            </a:pathLst>
          </a:custGeom>
          <a:ln w="193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 descr=""/>
          <p:cNvSpPr/>
          <p:nvPr/>
        </p:nvSpPr>
        <p:spPr>
          <a:xfrm>
            <a:off x="657574" y="4512638"/>
            <a:ext cx="104139" cy="143510"/>
          </a:xfrm>
          <a:custGeom>
            <a:avLst/>
            <a:gdLst/>
            <a:ahLst/>
            <a:cxnLst/>
            <a:rect l="l" t="t" r="r" b="b"/>
            <a:pathLst>
              <a:path w="104140" h="143510">
                <a:moveTo>
                  <a:pt x="0" y="0"/>
                </a:moveTo>
                <a:lnTo>
                  <a:pt x="103588" y="143322"/>
                </a:lnTo>
              </a:path>
            </a:pathLst>
          </a:custGeom>
          <a:ln w="195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 descr=""/>
          <p:cNvSpPr/>
          <p:nvPr/>
        </p:nvSpPr>
        <p:spPr>
          <a:xfrm>
            <a:off x="571370" y="4983915"/>
            <a:ext cx="172720" cy="144145"/>
          </a:xfrm>
          <a:custGeom>
            <a:avLst/>
            <a:gdLst/>
            <a:ahLst/>
            <a:cxnLst/>
            <a:rect l="l" t="t" r="r" b="b"/>
            <a:pathLst>
              <a:path w="172720" h="144145">
                <a:moveTo>
                  <a:pt x="57469" y="143622"/>
                </a:moveTo>
                <a:lnTo>
                  <a:pt x="114938" y="143622"/>
                </a:lnTo>
              </a:path>
              <a:path w="172720" h="144145">
                <a:moveTo>
                  <a:pt x="28734" y="119685"/>
                </a:moveTo>
                <a:lnTo>
                  <a:pt x="143673" y="119685"/>
                </a:lnTo>
              </a:path>
              <a:path w="172720" h="144145">
                <a:moveTo>
                  <a:pt x="0" y="95747"/>
                </a:moveTo>
                <a:lnTo>
                  <a:pt x="172408" y="95747"/>
                </a:lnTo>
              </a:path>
              <a:path w="172720" h="144145">
                <a:moveTo>
                  <a:pt x="86204" y="0"/>
                </a:moveTo>
                <a:lnTo>
                  <a:pt x="86204" y="95747"/>
                </a:lnTo>
              </a:path>
            </a:pathLst>
          </a:custGeom>
          <a:ln w="189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 descr=""/>
          <p:cNvSpPr/>
          <p:nvPr/>
        </p:nvSpPr>
        <p:spPr>
          <a:xfrm>
            <a:off x="742437" y="4655961"/>
            <a:ext cx="172720" cy="214629"/>
          </a:xfrm>
          <a:custGeom>
            <a:avLst/>
            <a:gdLst/>
            <a:ahLst/>
            <a:cxnLst/>
            <a:rect l="l" t="t" r="r" b="b"/>
            <a:pathLst>
              <a:path w="172719" h="214629">
                <a:moveTo>
                  <a:pt x="18725" y="0"/>
                </a:moveTo>
                <a:lnTo>
                  <a:pt x="18725" y="128784"/>
                </a:lnTo>
              </a:path>
              <a:path w="172719" h="214629">
                <a:moveTo>
                  <a:pt x="114938" y="166374"/>
                </a:moveTo>
                <a:lnTo>
                  <a:pt x="110421" y="147738"/>
                </a:lnTo>
                <a:lnTo>
                  <a:pt x="98103" y="132520"/>
                </a:lnTo>
                <a:lnTo>
                  <a:pt x="79836" y="122261"/>
                </a:lnTo>
                <a:lnTo>
                  <a:pt x="57469" y="118499"/>
                </a:lnTo>
                <a:lnTo>
                  <a:pt x="35098" y="122261"/>
                </a:lnTo>
                <a:lnTo>
                  <a:pt x="16831" y="132520"/>
                </a:lnTo>
                <a:lnTo>
                  <a:pt x="4515" y="147738"/>
                </a:lnTo>
                <a:lnTo>
                  <a:pt x="0" y="166374"/>
                </a:lnTo>
                <a:lnTo>
                  <a:pt x="4515" y="185007"/>
                </a:lnTo>
                <a:lnTo>
                  <a:pt x="16831" y="200225"/>
                </a:lnTo>
                <a:lnTo>
                  <a:pt x="35098" y="210487"/>
                </a:lnTo>
                <a:lnTo>
                  <a:pt x="57469" y="214250"/>
                </a:lnTo>
                <a:lnTo>
                  <a:pt x="79836" y="210487"/>
                </a:lnTo>
                <a:lnTo>
                  <a:pt x="98103" y="200225"/>
                </a:lnTo>
                <a:lnTo>
                  <a:pt x="110421" y="185007"/>
                </a:lnTo>
                <a:lnTo>
                  <a:pt x="114938" y="166374"/>
                </a:lnTo>
                <a:close/>
              </a:path>
              <a:path w="172719" h="214629">
                <a:moveTo>
                  <a:pt x="172408" y="166374"/>
                </a:moveTo>
                <a:lnTo>
                  <a:pt x="167890" y="147738"/>
                </a:lnTo>
                <a:lnTo>
                  <a:pt x="155573" y="132520"/>
                </a:lnTo>
                <a:lnTo>
                  <a:pt x="137305" y="122261"/>
                </a:lnTo>
                <a:lnTo>
                  <a:pt x="114938" y="118499"/>
                </a:lnTo>
                <a:lnTo>
                  <a:pt x="92567" y="122261"/>
                </a:lnTo>
                <a:lnTo>
                  <a:pt x="74300" y="132520"/>
                </a:lnTo>
                <a:lnTo>
                  <a:pt x="61985" y="147738"/>
                </a:lnTo>
                <a:lnTo>
                  <a:pt x="57469" y="166374"/>
                </a:lnTo>
                <a:lnTo>
                  <a:pt x="61985" y="185007"/>
                </a:lnTo>
                <a:lnTo>
                  <a:pt x="74300" y="200225"/>
                </a:lnTo>
                <a:lnTo>
                  <a:pt x="92567" y="210487"/>
                </a:lnTo>
                <a:lnTo>
                  <a:pt x="114938" y="214250"/>
                </a:lnTo>
                <a:lnTo>
                  <a:pt x="137305" y="210487"/>
                </a:lnTo>
                <a:lnTo>
                  <a:pt x="155573" y="200225"/>
                </a:lnTo>
                <a:lnTo>
                  <a:pt x="167890" y="185007"/>
                </a:lnTo>
                <a:lnTo>
                  <a:pt x="172408" y="166374"/>
                </a:lnTo>
                <a:close/>
              </a:path>
            </a:pathLst>
          </a:custGeom>
          <a:ln w="189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7" name="object 187" descr=""/>
          <p:cNvGrpSpPr/>
          <p:nvPr/>
        </p:nvGrpSpPr>
        <p:grpSpPr>
          <a:xfrm>
            <a:off x="895966" y="4723589"/>
            <a:ext cx="151130" cy="205104"/>
            <a:chOff x="895966" y="4723589"/>
            <a:chExt cx="151130" cy="205104"/>
          </a:xfrm>
        </p:grpSpPr>
        <p:sp>
          <p:nvSpPr>
            <p:cNvPr id="188" name="object 188" descr=""/>
            <p:cNvSpPr/>
            <p:nvPr/>
          </p:nvSpPr>
          <p:spPr>
            <a:xfrm>
              <a:off x="1002744" y="4769601"/>
              <a:ext cx="41275" cy="113664"/>
            </a:xfrm>
            <a:custGeom>
              <a:avLst/>
              <a:gdLst/>
              <a:ahLst/>
              <a:cxnLst/>
              <a:rect l="l" t="t" r="r" b="b"/>
              <a:pathLst>
                <a:path w="41275" h="113664">
                  <a:moveTo>
                    <a:pt x="40726" y="0"/>
                  </a:moveTo>
                  <a:lnTo>
                    <a:pt x="0" y="0"/>
                  </a:lnTo>
                  <a:lnTo>
                    <a:pt x="0" y="113089"/>
                  </a:lnTo>
                  <a:lnTo>
                    <a:pt x="40726" y="113089"/>
                  </a:lnTo>
                  <a:lnTo>
                    <a:pt x="40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898993" y="4726617"/>
              <a:ext cx="144780" cy="199390"/>
            </a:xfrm>
            <a:custGeom>
              <a:avLst/>
              <a:gdLst/>
              <a:ahLst/>
              <a:cxnLst/>
              <a:rect l="l" t="t" r="r" b="b"/>
              <a:pathLst>
                <a:path w="144780" h="199389">
                  <a:moveTo>
                    <a:pt x="103751" y="156073"/>
                  </a:moveTo>
                  <a:lnTo>
                    <a:pt x="144478" y="156073"/>
                  </a:lnTo>
                  <a:lnTo>
                    <a:pt x="144478" y="42984"/>
                  </a:lnTo>
                  <a:lnTo>
                    <a:pt x="103751" y="42984"/>
                  </a:lnTo>
                  <a:lnTo>
                    <a:pt x="103751" y="156073"/>
                  </a:lnTo>
                  <a:close/>
                </a:path>
                <a:path w="144780" h="199389">
                  <a:moveTo>
                    <a:pt x="0" y="62700"/>
                  </a:moveTo>
                  <a:lnTo>
                    <a:pt x="69748" y="0"/>
                  </a:lnTo>
                  <a:lnTo>
                    <a:pt x="124057" y="0"/>
                  </a:lnTo>
                  <a:lnTo>
                    <a:pt x="124057" y="42976"/>
                  </a:lnTo>
                </a:path>
                <a:path w="144780" h="199389">
                  <a:moveTo>
                    <a:pt x="0" y="136348"/>
                  </a:moveTo>
                  <a:lnTo>
                    <a:pt x="69748" y="199041"/>
                  </a:lnTo>
                  <a:lnTo>
                    <a:pt x="124057" y="199041"/>
                  </a:lnTo>
                  <a:lnTo>
                    <a:pt x="124057" y="156073"/>
                  </a:lnTo>
                </a:path>
              </a:pathLst>
            </a:custGeom>
            <a:ln w="632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0" name="object 190" descr=""/>
          <p:cNvGrpSpPr/>
          <p:nvPr/>
        </p:nvGrpSpPr>
        <p:grpSpPr>
          <a:xfrm>
            <a:off x="925908" y="1979202"/>
            <a:ext cx="67310" cy="56515"/>
            <a:chOff x="925908" y="1979202"/>
            <a:chExt cx="67310" cy="56515"/>
          </a:xfrm>
        </p:grpSpPr>
        <p:sp>
          <p:nvSpPr>
            <p:cNvPr id="191" name="object 191" descr=""/>
            <p:cNvSpPr/>
            <p:nvPr/>
          </p:nvSpPr>
          <p:spPr>
            <a:xfrm>
              <a:off x="926962" y="198025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69" h="53975">
                  <a:moveTo>
                    <a:pt x="32297" y="0"/>
                  </a:moveTo>
                  <a:lnTo>
                    <a:pt x="19731" y="2114"/>
                  </a:lnTo>
                  <a:lnTo>
                    <a:pt x="9464" y="7879"/>
                  </a:lnTo>
                  <a:lnTo>
                    <a:pt x="2539" y="16427"/>
                  </a:lnTo>
                  <a:lnTo>
                    <a:pt x="0" y="26889"/>
                  </a:lnTo>
                  <a:lnTo>
                    <a:pt x="2539" y="37398"/>
                  </a:lnTo>
                  <a:lnTo>
                    <a:pt x="9464" y="45970"/>
                  </a:lnTo>
                  <a:lnTo>
                    <a:pt x="19731" y="51744"/>
                  </a:lnTo>
                  <a:lnTo>
                    <a:pt x="32297" y="53859"/>
                  </a:lnTo>
                  <a:lnTo>
                    <a:pt x="44912" y="51744"/>
                  </a:lnTo>
                  <a:lnTo>
                    <a:pt x="55201" y="45970"/>
                  </a:lnTo>
                  <a:lnTo>
                    <a:pt x="62132" y="37398"/>
                  </a:lnTo>
                  <a:lnTo>
                    <a:pt x="64672" y="26889"/>
                  </a:lnTo>
                  <a:lnTo>
                    <a:pt x="62132" y="16427"/>
                  </a:lnTo>
                  <a:lnTo>
                    <a:pt x="55201" y="7879"/>
                  </a:lnTo>
                  <a:lnTo>
                    <a:pt x="44912" y="2114"/>
                  </a:lnTo>
                  <a:lnTo>
                    <a:pt x="32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926962" y="198025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69" h="53975">
                  <a:moveTo>
                    <a:pt x="64672" y="26889"/>
                  </a:moveTo>
                  <a:lnTo>
                    <a:pt x="62132" y="16427"/>
                  </a:lnTo>
                  <a:lnTo>
                    <a:pt x="55201" y="7879"/>
                  </a:lnTo>
                  <a:lnTo>
                    <a:pt x="44912" y="2114"/>
                  </a:lnTo>
                  <a:lnTo>
                    <a:pt x="32297" y="0"/>
                  </a:lnTo>
                  <a:lnTo>
                    <a:pt x="19731" y="2114"/>
                  </a:lnTo>
                  <a:lnTo>
                    <a:pt x="9464" y="7879"/>
                  </a:lnTo>
                  <a:lnTo>
                    <a:pt x="2539" y="16427"/>
                  </a:lnTo>
                  <a:lnTo>
                    <a:pt x="0" y="26889"/>
                  </a:lnTo>
                  <a:lnTo>
                    <a:pt x="2539" y="37398"/>
                  </a:lnTo>
                  <a:lnTo>
                    <a:pt x="9464" y="45970"/>
                  </a:lnTo>
                  <a:lnTo>
                    <a:pt x="19731" y="51744"/>
                  </a:lnTo>
                  <a:lnTo>
                    <a:pt x="32297" y="53859"/>
                  </a:lnTo>
                  <a:lnTo>
                    <a:pt x="44912" y="51744"/>
                  </a:lnTo>
                  <a:lnTo>
                    <a:pt x="55201" y="45970"/>
                  </a:lnTo>
                  <a:lnTo>
                    <a:pt x="62132" y="37398"/>
                  </a:lnTo>
                  <a:lnTo>
                    <a:pt x="64672" y="2688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3" name="object 193" descr=""/>
          <p:cNvSpPr/>
          <p:nvPr/>
        </p:nvSpPr>
        <p:spPr>
          <a:xfrm>
            <a:off x="999679" y="3737680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298"/>
                </a:lnTo>
              </a:path>
            </a:pathLst>
          </a:custGeom>
          <a:ln w="390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 descr=""/>
          <p:cNvSpPr/>
          <p:nvPr/>
        </p:nvSpPr>
        <p:spPr>
          <a:xfrm>
            <a:off x="5130538" y="4175295"/>
            <a:ext cx="3974465" cy="843280"/>
          </a:xfrm>
          <a:custGeom>
            <a:avLst/>
            <a:gdLst/>
            <a:ahLst/>
            <a:cxnLst/>
            <a:rect l="l" t="t" r="r" b="b"/>
            <a:pathLst>
              <a:path w="3974465" h="843279">
                <a:moveTo>
                  <a:pt x="0" y="843201"/>
                </a:moveTo>
                <a:lnTo>
                  <a:pt x="3974264" y="843201"/>
                </a:lnTo>
                <a:lnTo>
                  <a:pt x="3974264" y="0"/>
                </a:lnTo>
                <a:lnTo>
                  <a:pt x="0" y="0"/>
                </a:lnTo>
                <a:lnTo>
                  <a:pt x="0" y="843201"/>
                </a:lnTo>
                <a:close/>
              </a:path>
            </a:pathLst>
          </a:custGeom>
          <a:ln w="64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7179309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/>
              <a:t>Protección</a:t>
            </a:r>
            <a:r>
              <a:rPr dirty="0" sz="2000" spc="75"/>
              <a:t> </a:t>
            </a:r>
            <a:r>
              <a:rPr dirty="0" sz="2000" spc="70"/>
              <a:t>completa</a:t>
            </a:r>
            <a:r>
              <a:rPr dirty="0" sz="2000" spc="80"/>
              <a:t> </a:t>
            </a:r>
            <a:r>
              <a:rPr dirty="0" sz="2000" spc="55"/>
              <a:t>de</a:t>
            </a:r>
            <a:r>
              <a:rPr dirty="0" sz="2000" spc="80"/>
              <a:t> </a:t>
            </a:r>
            <a:r>
              <a:rPr dirty="0" sz="2000"/>
              <a:t>la</a:t>
            </a:r>
            <a:r>
              <a:rPr dirty="0" sz="2000" spc="75"/>
              <a:t> </a:t>
            </a:r>
            <a:r>
              <a:rPr dirty="0" sz="2000" spc="90"/>
              <a:t>unidad</a:t>
            </a:r>
            <a:r>
              <a:rPr dirty="0" sz="2000" spc="80"/>
              <a:t> </a:t>
            </a:r>
            <a:r>
              <a:rPr dirty="0" sz="2000" spc="75"/>
              <a:t>generador-</a:t>
            </a:r>
            <a:r>
              <a:rPr dirty="0" sz="2000" spc="95"/>
              <a:t>transformador</a:t>
            </a:r>
            <a:endParaRPr sz="2000"/>
          </a:p>
        </p:txBody>
      </p:sp>
      <p:sp>
        <p:nvSpPr>
          <p:cNvPr id="275" name="object 275" descr=""/>
          <p:cNvSpPr txBox="1"/>
          <p:nvPr/>
        </p:nvSpPr>
        <p:spPr>
          <a:xfrm>
            <a:off x="323189" y="5445582"/>
            <a:ext cx="8534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20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3137963" y="854834"/>
            <a:ext cx="165290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b="1">
                <a:latin typeface="Arial"/>
                <a:cs typeface="Arial"/>
              </a:rPr>
              <a:t>Protección</a:t>
            </a:r>
            <a:r>
              <a:rPr dirty="0" sz="450" spc="7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de</a:t>
            </a:r>
            <a:r>
              <a:rPr dirty="0" sz="450" spc="7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generador</a:t>
            </a:r>
            <a:r>
              <a:rPr dirty="0" sz="450" spc="75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y</a:t>
            </a:r>
            <a:r>
              <a:rPr dirty="0" sz="450" spc="7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transformador</a:t>
            </a:r>
            <a:r>
              <a:rPr dirty="0" sz="450" spc="75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de</a:t>
            </a:r>
            <a:r>
              <a:rPr dirty="0" sz="450" spc="7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bloque</a:t>
            </a:r>
            <a:r>
              <a:rPr dirty="0" sz="450" spc="75" b="1">
                <a:latin typeface="Arial"/>
                <a:cs typeface="Arial"/>
              </a:rPr>
              <a:t> </a:t>
            </a:r>
            <a:r>
              <a:rPr dirty="0" sz="450" spc="-20" b="1">
                <a:latin typeface="Arial"/>
                <a:cs typeface="Arial"/>
              </a:rPr>
              <a:t>24AI</a:t>
            </a:r>
            <a:endParaRPr sz="450">
              <a:latin typeface="Arial"/>
              <a:cs typeface="Arial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903084" y="983652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898563" y="1117305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1548934" y="987642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1571826" y="1099195"/>
            <a:ext cx="292100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RFUF</a:t>
            </a:r>
            <a:r>
              <a:rPr dirty="0" sz="450" spc="2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SDD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2134260" y="960130"/>
            <a:ext cx="39433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315"/>
              </a:spcBef>
              <a:tabLst>
                <a:tab pos="26162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2904254" y="987642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2702536" y="1092565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769257" y="1045491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1588301" y="1350541"/>
            <a:ext cx="263525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spc="-10" i="1">
                <a:latin typeface="Trebuchet MS"/>
                <a:cs typeface="Trebuchet MS"/>
              </a:rPr>
              <a:t>REF.PDIF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1563206" y="1211475"/>
            <a:ext cx="896619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260350" algn="l"/>
                <a:tab pos="5511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  <a:p>
            <a:pPr algn="r" marR="3619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3218611" y="1211475"/>
            <a:ext cx="42037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31242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3832193" y="1211475"/>
            <a:ext cx="259079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860">
              <a:lnSpc>
                <a:spcPct val="100000"/>
              </a:lnSpc>
              <a:spcBef>
                <a:spcPts val="25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4090805" y="1238987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2690851" y="1490333"/>
            <a:ext cx="1333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87T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2707421" y="1595257"/>
            <a:ext cx="29083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T2W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2940938" y="1528433"/>
            <a:ext cx="23749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1522786" y="1749591"/>
            <a:ext cx="23812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latin typeface="Arial Unicode MS"/>
                <a:cs typeface="Arial Unicode MS"/>
              </a:rPr>
              <a:t>50N/51N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1834174" y="1741678"/>
            <a:ext cx="1454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EN&gt;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1578148" y="1853232"/>
            <a:ext cx="245745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PTO</a:t>
            </a:r>
            <a:r>
              <a:rPr dirty="0" sz="450" spc="4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EF4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4365413" y="1741678"/>
            <a:ext cx="1479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4388401" y="1846602"/>
            <a:ext cx="29083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4621918" y="1779778"/>
            <a:ext cx="23749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597461" y="1921638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601130" y="2182000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1566941" y="2349293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1537632" y="2244369"/>
            <a:ext cx="4203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242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898563" y="2638304"/>
            <a:ext cx="66675" cy="235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4" name="object 224" descr=""/>
          <p:cNvSpPr txBox="1"/>
          <p:nvPr/>
        </p:nvSpPr>
        <p:spPr>
          <a:xfrm>
            <a:off x="3200577" y="2642531"/>
            <a:ext cx="517525" cy="144145"/>
          </a:xfrm>
          <a:prstGeom prst="rect">
            <a:avLst/>
          </a:prstGeom>
          <a:solidFill>
            <a:srgbClr val="FFFF00"/>
          </a:solidFill>
          <a:ln w="5860">
            <a:solidFill>
              <a:srgbClr val="00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132080">
              <a:lnSpc>
                <a:spcPct val="100000"/>
              </a:lnSpc>
              <a:spcBef>
                <a:spcPts val="215"/>
              </a:spcBef>
            </a:pPr>
            <a:r>
              <a:rPr dirty="0" sz="500" spc="-10" b="1">
                <a:latin typeface="Arial"/>
                <a:cs typeface="Arial"/>
              </a:rPr>
              <a:t>Opción</a:t>
            </a:r>
            <a:endParaRPr sz="500">
              <a:latin typeface="Arial"/>
              <a:cs typeface="Arial"/>
            </a:endParaRPr>
          </a:p>
        </p:txBody>
      </p:sp>
      <p:sp>
        <p:nvSpPr>
          <p:cNvPr id="225" name="object 225" descr=""/>
          <p:cNvSpPr txBox="1"/>
          <p:nvPr/>
        </p:nvSpPr>
        <p:spPr>
          <a:xfrm>
            <a:off x="769257" y="2700143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6" name="object 226" descr=""/>
          <p:cNvSpPr txBox="1"/>
          <p:nvPr/>
        </p:nvSpPr>
        <p:spPr>
          <a:xfrm>
            <a:off x="1546252" y="2719549"/>
            <a:ext cx="43942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315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25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7" name="object 227" descr=""/>
          <p:cNvSpPr txBox="1"/>
          <p:nvPr/>
        </p:nvSpPr>
        <p:spPr>
          <a:xfrm>
            <a:off x="1548934" y="2998406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8" name="object 228" descr=""/>
          <p:cNvSpPr txBox="1"/>
          <p:nvPr/>
        </p:nvSpPr>
        <p:spPr>
          <a:xfrm>
            <a:off x="1571826" y="3109959"/>
            <a:ext cx="292100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i="1">
                <a:latin typeface="Trebuchet MS"/>
                <a:cs typeface="Trebuchet MS"/>
              </a:rPr>
              <a:t>RFUF</a:t>
            </a:r>
            <a:r>
              <a:rPr dirty="0" sz="450" spc="20" i="1">
                <a:latin typeface="Trebuchet MS"/>
                <a:cs typeface="Trebuchet MS"/>
              </a:rPr>
              <a:t> </a:t>
            </a:r>
            <a:r>
              <a:rPr dirty="0" sz="450" spc="-25" i="1">
                <a:latin typeface="Trebuchet MS"/>
                <a:cs typeface="Trebuchet MS"/>
              </a:rPr>
              <a:t>SDD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229" name="object 229" descr=""/>
          <p:cNvSpPr txBox="1"/>
          <p:nvPr/>
        </p:nvSpPr>
        <p:spPr>
          <a:xfrm>
            <a:off x="3834875" y="2970894"/>
            <a:ext cx="24892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032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SA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0" name="object 230" descr=""/>
          <p:cNvSpPr txBox="1"/>
          <p:nvPr/>
        </p:nvSpPr>
        <p:spPr>
          <a:xfrm>
            <a:off x="4103161" y="2998406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31" name="object 231" descr=""/>
          <p:cNvSpPr txBox="1"/>
          <p:nvPr/>
        </p:nvSpPr>
        <p:spPr>
          <a:xfrm>
            <a:off x="898563" y="3033116"/>
            <a:ext cx="66675" cy="235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32" name="object 232" descr=""/>
          <p:cNvSpPr txBox="1"/>
          <p:nvPr/>
        </p:nvSpPr>
        <p:spPr>
          <a:xfrm>
            <a:off x="769257" y="3094955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33" name="object 233" descr=""/>
          <p:cNvSpPr txBox="1"/>
          <p:nvPr/>
        </p:nvSpPr>
        <p:spPr>
          <a:xfrm>
            <a:off x="1537632" y="3249752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34" name="object 234" descr=""/>
          <p:cNvSpPr txBox="1"/>
          <p:nvPr/>
        </p:nvSpPr>
        <p:spPr>
          <a:xfrm>
            <a:off x="1566941" y="3354675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5" name="object 235" descr=""/>
          <p:cNvSpPr txBox="1"/>
          <p:nvPr/>
        </p:nvSpPr>
        <p:spPr>
          <a:xfrm>
            <a:off x="1825075" y="3249752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36" name="object 236" descr=""/>
          <p:cNvSpPr txBox="1"/>
          <p:nvPr/>
        </p:nvSpPr>
        <p:spPr>
          <a:xfrm>
            <a:off x="2100161" y="2968660"/>
            <a:ext cx="434340" cy="491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315"/>
              </a:spcBef>
              <a:tabLst>
                <a:tab pos="33464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  <a:p>
            <a:pPr algn="ctr" marR="2794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45"/>
              </a:spcBef>
              <a:tabLst>
                <a:tab pos="28067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algn="ctr" marR="5143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7" name="object 237" descr=""/>
          <p:cNvSpPr txBox="1"/>
          <p:nvPr/>
        </p:nvSpPr>
        <p:spPr>
          <a:xfrm>
            <a:off x="2662595" y="3473586"/>
            <a:ext cx="44704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0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6286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8" name="object 238" descr=""/>
          <p:cNvSpPr txBox="1"/>
          <p:nvPr/>
        </p:nvSpPr>
        <p:spPr>
          <a:xfrm>
            <a:off x="1221933" y="3702274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39" name="object 239" descr=""/>
          <p:cNvSpPr txBox="1"/>
          <p:nvPr/>
        </p:nvSpPr>
        <p:spPr>
          <a:xfrm>
            <a:off x="577826" y="3836590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240" name="object 240" descr=""/>
          <p:cNvSpPr txBox="1"/>
          <p:nvPr/>
        </p:nvSpPr>
        <p:spPr>
          <a:xfrm>
            <a:off x="1565984" y="3752443"/>
            <a:ext cx="394970" cy="206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98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64R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Re&lt;</a:t>
            </a:r>
            <a:endParaRPr sz="500">
              <a:latin typeface="Arial Unicode MS"/>
              <a:cs typeface="Arial Unicode MS"/>
            </a:endParaRPr>
          </a:p>
          <a:p>
            <a:pPr marL="39370">
              <a:lnSpc>
                <a:spcPct val="100000"/>
              </a:lnSpc>
              <a:spcBef>
                <a:spcPts val="395"/>
              </a:spcBef>
            </a:pPr>
            <a:r>
              <a:rPr dirty="0" sz="350" i="1">
                <a:latin typeface="Trebuchet MS"/>
                <a:cs typeface="Trebuchet MS"/>
              </a:rPr>
              <a:t>currículum</a:t>
            </a:r>
            <a:r>
              <a:rPr dirty="0" sz="350" spc="50" i="1">
                <a:latin typeface="Trebuchet MS"/>
                <a:cs typeface="Trebuchet MS"/>
              </a:rPr>
              <a:t> </a:t>
            </a:r>
            <a:r>
              <a:rPr dirty="0" sz="350" spc="-20" i="1">
                <a:latin typeface="Trebuchet MS"/>
                <a:cs typeface="Trebuchet MS"/>
              </a:rPr>
              <a:t>gapc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241" name="object 241" descr=""/>
          <p:cNvSpPr txBox="1"/>
          <p:nvPr/>
        </p:nvSpPr>
        <p:spPr>
          <a:xfrm>
            <a:off x="2059741" y="3806303"/>
            <a:ext cx="3079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RXTTE4</a:t>
            </a:r>
            <a:endParaRPr sz="500">
              <a:latin typeface="Arial"/>
              <a:cs typeface="Arial"/>
            </a:endParaRPr>
          </a:p>
        </p:txBody>
      </p:sp>
      <p:sp>
        <p:nvSpPr>
          <p:cNvPr id="242" name="object 242" descr=""/>
          <p:cNvSpPr txBox="1"/>
          <p:nvPr/>
        </p:nvSpPr>
        <p:spPr>
          <a:xfrm>
            <a:off x="1243484" y="3899760"/>
            <a:ext cx="11747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yo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43" name="object 243" descr=""/>
          <p:cNvSpPr txBox="1"/>
          <p:nvPr/>
        </p:nvSpPr>
        <p:spPr>
          <a:xfrm>
            <a:off x="2681752" y="3882584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87G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44" name="object 244" descr=""/>
          <p:cNvSpPr txBox="1"/>
          <p:nvPr/>
        </p:nvSpPr>
        <p:spPr>
          <a:xfrm>
            <a:off x="2702536" y="3987508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GEN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PDF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45" name="object 245" descr=""/>
          <p:cNvSpPr txBox="1"/>
          <p:nvPr/>
        </p:nvSpPr>
        <p:spPr>
          <a:xfrm>
            <a:off x="2938257" y="3920684"/>
            <a:ext cx="23749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246" name="object 246" descr=""/>
          <p:cNvSpPr txBox="1"/>
          <p:nvPr/>
        </p:nvSpPr>
        <p:spPr>
          <a:xfrm>
            <a:off x="3242174" y="2970894"/>
            <a:ext cx="473075" cy="124333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315"/>
              </a:spcBef>
              <a:tabLst>
                <a:tab pos="255904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1841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30"/>
              </a:spcBef>
              <a:tabLst>
                <a:tab pos="30035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35"/>
              </a:spcBef>
              <a:tabLst>
                <a:tab pos="2832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5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tabLst>
                <a:tab pos="29781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  <a:p>
            <a:pPr marL="1651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GUP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PDUP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30"/>
              </a:spcBef>
              <a:tabLst>
                <a:tab pos="293370" algn="l"/>
              </a:tabLst>
            </a:pPr>
            <a:r>
              <a:rPr dirty="0" sz="500" spc="-25">
                <a:latin typeface="Arial Unicode MS"/>
                <a:cs typeface="Arial Unicode MS"/>
              </a:rPr>
              <a:t>40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Φ&lt;</a:t>
            </a:r>
            <a:endParaRPr sz="500">
              <a:latin typeface="Arial Unicode MS"/>
              <a:cs typeface="Arial Unicode MS"/>
            </a:endParaRPr>
          </a:p>
          <a:p>
            <a:pPr marL="4445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LEX</a:t>
            </a:r>
            <a:r>
              <a:rPr dirty="0" sz="500" spc="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47" name="object 247" descr=""/>
          <p:cNvSpPr txBox="1"/>
          <p:nvPr/>
        </p:nvSpPr>
        <p:spPr>
          <a:xfrm>
            <a:off x="3784877" y="3222240"/>
            <a:ext cx="439420" cy="991869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315"/>
              </a:spcBef>
              <a:tabLst>
                <a:tab pos="2921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3873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62230">
              <a:lnSpc>
                <a:spcPct val="100000"/>
              </a:lnSpc>
              <a:spcBef>
                <a:spcPts val="530"/>
              </a:spcBef>
              <a:tabLst>
                <a:tab pos="2921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4699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  <a:p>
            <a:pPr marL="62230">
              <a:lnSpc>
                <a:spcPct val="100000"/>
              </a:lnSpc>
              <a:spcBef>
                <a:spcPts val="535"/>
              </a:spcBef>
              <a:tabLst>
                <a:tab pos="2921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4254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  <a:p>
            <a:pPr marL="31750">
              <a:lnSpc>
                <a:spcPct val="100000"/>
              </a:lnSpc>
              <a:spcBef>
                <a:spcPts val="53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25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48" name="object 248" descr=""/>
          <p:cNvSpPr txBox="1"/>
          <p:nvPr/>
        </p:nvSpPr>
        <p:spPr>
          <a:xfrm>
            <a:off x="5160920" y="4200817"/>
            <a:ext cx="18275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Otras</a:t>
            </a:r>
            <a:r>
              <a:rPr dirty="0" sz="500" spc="45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funciones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disponibles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en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la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biblioteca</a:t>
            </a:r>
            <a:r>
              <a:rPr dirty="0" sz="500" spc="45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de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funciones</a:t>
            </a:r>
            <a:endParaRPr sz="500">
              <a:latin typeface="Arial"/>
              <a:cs typeface="Arial"/>
            </a:endParaRPr>
          </a:p>
        </p:txBody>
      </p:sp>
      <p:graphicFrame>
        <p:nvGraphicFramePr>
          <p:cNvPr id="249" name="object 249" descr=""/>
          <p:cNvGraphicFramePr>
            <a:graphicFrameLocks noGrp="1"/>
          </p:cNvGraphicFramePr>
          <p:nvPr/>
        </p:nvGraphicFramePr>
        <p:xfrm>
          <a:off x="5224126" y="4332562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25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SES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RSYN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0" name="object 250" descr=""/>
          <p:cNvGraphicFramePr>
            <a:graphicFrameLocks noGrp="1"/>
          </p:cNvGraphicFramePr>
          <p:nvPr/>
        </p:nvGraphicFramePr>
        <p:xfrm>
          <a:off x="5854192" y="4332562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50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3I&gt;&gt;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PH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PIOC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1" name="object 251" descr=""/>
          <p:cNvGraphicFramePr>
            <a:graphicFrameLocks noGrp="1"/>
          </p:cNvGraphicFramePr>
          <p:nvPr/>
        </p:nvGraphicFramePr>
        <p:xfrm>
          <a:off x="6484204" y="4332562"/>
          <a:ext cx="61658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77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51/27U&lt;/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I&gt;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400" i="1">
                          <a:latin typeface="Trebuchet MS"/>
                          <a:cs typeface="Trebuchet MS"/>
                        </a:rPr>
                        <a:t>currículum</a:t>
                      </a:r>
                      <a:r>
                        <a:rPr dirty="0" sz="4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00" spc="-20" i="1">
                          <a:latin typeface="Trebuchet MS"/>
                          <a:cs typeface="Trebuchet MS"/>
                        </a:rPr>
                        <a:t>gapc</a:t>
                      </a:r>
                      <a:endParaRPr sz="4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2" name="object 252" descr=""/>
          <p:cNvGraphicFramePr>
            <a:graphicFrameLocks noGrp="1"/>
          </p:cNvGraphicFramePr>
          <p:nvPr/>
        </p:nvGraphicFramePr>
        <p:xfrm>
          <a:off x="7111255" y="4332562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32N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P0-</a:t>
                      </a:r>
                      <a:r>
                        <a:rPr dirty="0" sz="550" spc="-50">
                          <a:latin typeface="Arial Unicode MS"/>
                          <a:cs typeface="Arial Unicode MS"/>
                        </a:rPr>
                        <a:t>&gt;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SDE</a:t>
                      </a:r>
                      <a:r>
                        <a:rPr dirty="0" sz="500" spc="7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PSDE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3" name="object 253" descr=""/>
          <p:cNvGraphicFramePr>
            <a:graphicFrameLocks noGrp="1"/>
          </p:cNvGraphicFramePr>
          <p:nvPr/>
        </p:nvGraphicFramePr>
        <p:xfrm>
          <a:off x="7741322" y="4332562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64S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sz="350" spc="-20">
                          <a:latin typeface="Arial Unicode MS"/>
                          <a:cs typeface="Arial Unicode MS"/>
                        </a:rPr>
                        <a:t>SE</a:t>
                      </a: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&lt;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STTI</a:t>
                      </a:r>
                      <a:r>
                        <a:rPr dirty="0" sz="500" spc="1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4" name="object 254" descr=""/>
          <p:cNvGraphicFramePr>
            <a:graphicFrameLocks noGrp="1"/>
          </p:cNvGraphicFramePr>
          <p:nvPr/>
        </p:nvGraphicFramePr>
        <p:xfrm>
          <a:off x="5221099" y="4613629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52PD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PD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CC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RPLD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5" name="object 255" descr=""/>
          <p:cNvGraphicFramePr>
            <a:graphicFrameLocks noGrp="1"/>
          </p:cNvGraphicFramePr>
          <p:nvPr/>
        </p:nvGraphicFramePr>
        <p:xfrm>
          <a:off x="5851165" y="4613629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51/67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3I&gt;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OC4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6" name="object 256" descr=""/>
          <p:cNvGraphicFramePr>
            <a:graphicFrameLocks noGrp="1"/>
          </p:cNvGraphicFramePr>
          <p:nvPr/>
        </p:nvGraphicFramePr>
        <p:xfrm>
          <a:off x="6481189" y="4613629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51V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yo&gt;/t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400" i="1">
                          <a:latin typeface="Trebuchet MS"/>
                          <a:cs typeface="Trebuchet MS"/>
                        </a:rPr>
                        <a:t>currículum</a:t>
                      </a:r>
                      <a:r>
                        <a:rPr dirty="0" sz="4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400" spc="-20" i="1">
                          <a:latin typeface="Trebuchet MS"/>
                          <a:cs typeface="Trebuchet MS"/>
                        </a:rPr>
                        <a:t>gapc</a:t>
                      </a:r>
                      <a:endParaRPr sz="400">
                        <a:latin typeface="Trebuchet MS"/>
                        <a:cs typeface="Trebuchet MS"/>
                      </a:endParaRPr>
                    </a:p>
                  </a:txBody>
                  <a:tcPr marL="0" marR="0" marB="0" marT="304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7" name="object 257" descr=""/>
          <p:cNvGraphicFramePr>
            <a:graphicFrameLocks noGrp="1"/>
          </p:cNvGraphicFramePr>
          <p:nvPr/>
        </p:nvGraphicFramePr>
        <p:xfrm>
          <a:off x="7111255" y="4613629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87CT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350" spc="-10">
                          <a:latin typeface="Arial Unicode MS"/>
                          <a:cs typeface="Arial Unicode MS"/>
                        </a:rPr>
                        <a:t>yo2d/yo</a:t>
                      </a:r>
                      <a:endParaRPr sz="3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368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CCS</a:t>
                      </a:r>
                      <a:r>
                        <a:rPr dirty="0" sz="500" spc="4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RDIF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58" name="object 258" descr=""/>
          <p:cNvGraphicFramePr>
            <a:graphicFrameLocks noGrp="1"/>
          </p:cNvGraphicFramePr>
          <p:nvPr/>
        </p:nvGraphicFramePr>
        <p:xfrm>
          <a:off x="7741322" y="4616975"/>
          <a:ext cx="588645" cy="240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830"/>
                <a:gridCol w="290830"/>
              </a:tblGrid>
              <a:tr h="120014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sz="350" spc="-2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sz="550" spc="-20">
                          <a:latin typeface="Arial Unicode MS"/>
                          <a:cs typeface="Arial Unicode MS"/>
                        </a:rPr>
                        <a:t>&lt;</a:t>
                      </a:r>
                      <a:endParaRPr sz="5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20014"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59" name="object 259" descr=""/>
          <p:cNvSpPr txBox="1"/>
          <p:nvPr/>
        </p:nvSpPr>
        <p:spPr>
          <a:xfrm>
            <a:off x="1590887" y="425513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60" name="object 260" descr=""/>
          <p:cNvSpPr txBox="1"/>
          <p:nvPr/>
        </p:nvSpPr>
        <p:spPr>
          <a:xfrm>
            <a:off x="1571251" y="4360034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61" name="object 261" descr=""/>
          <p:cNvSpPr txBox="1"/>
          <p:nvPr/>
        </p:nvSpPr>
        <p:spPr>
          <a:xfrm>
            <a:off x="1837814" y="4255134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62" name="object 262" descr=""/>
          <p:cNvSpPr txBox="1"/>
          <p:nvPr/>
        </p:nvSpPr>
        <p:spPr>
          <a:xfrm>
            <a:off x="2151213" y="425513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63" name="object 263" descr=""/>
          <p:cNvSpPr txBox="1"/>
          <p:nvPr/>
        </p:nvSpPr>
        <p:spPr>
          <a:xfrm>
            <a:off x="2161462" y="4360034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64" name="object 264" descr=""/>
          <p:cNvSpPr txBox="1"/>
          <p:nvPr/>
        </p:nvSpPr>
        <p:spPr>
          <a:xfrm>
            <a:off x="2409826" y="4255134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65" name="object 265" descr=""/>
          <p:cNvSpPr txBox="1"/>
          <p:nvPr/>
        </p:nvSpPr>
        <p:spPr>
          <a:xfrm>
            <a:off x="3475308" y="4255134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66" name="object 266" descr=""/>
          <p:cNvSpPr txBox="1"/>
          <p:nvPr/>
        </p:nvSpPr>
        <p:spPr>
          <a:xfrm>
            <a:off x="3273686" y="4360034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67" name="object 267" descr=""/>
          <p:cNvSpPr txBox="1"/>
          <p:nvPr/>
        </p:nvSpPr>
        <p:spPr>
          <a:xfrm>
            <a:off x="42635" y="4697729"/>
            <a:ext cx="55372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 Unicode MS"/>
                <a:cs typeface="Arial Unicode MS"/>
              </a:rPr>
              <a:t>Toma</a:t>
            </a:r>
            <a:r>
              <a:rPr dirty="0" sz="600" spc="2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</a:t>
            </a:r>
            <a:r>
              <a:rPr dirty="0" sz="600" spc="25">
                <a:latin typeface="Arial Unicode MS"/>
                <a:cs typeface="Arial Unicode MS"/>
              </a:rPr>
              <a:t> </a:t>
            </a:r>
            <a:r>
              <a:rPr dirty="0" sz="600" spc="-10">
                <a:latin typeface="Arial Unicode MS"/>
                <a:cs typeface="Arial Unicode MS"/>
              </a:rPr>
              <a:t>tierra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68" name="object 268" descr=""/>
          <p:cNvSpPr txBox="1"/>
          <p:nvPr/>
        </p:nvSpPr>
        <p:spPr>
          <a:xfrm>
            <a:off x="1546252" y="4790912"/>
            <a:ext cx="32893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69" name="object 269" descr=""/>
          <p:cNvSpPr txBox="1"/>
          <p:nvPr/>
        </p:nvSpPr>
        <p:spPr>
          <a:xfrm>
            <a:off x="1565984" y="4685988"/>
            <a:ext cx="45720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352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270" name="object 270" descr=""/>
          <p:cNvGraphicFramePr>
            <a:graphicFrameLocks noGrp="1"/>
          </p:cNvGraphicFramePr>
          <p:nvPr/>
        </p:nvGraphicFramePr>
        <p:xfrm>
          <a:off x="2634569" y="4686191"/>
          <a:ext cx="578484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690"/>
                <a:gridCol w="258445"/>
              </a:tblGrid>
              <a:tr h="107314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>
                          <a:latin typeface="Arial Unicode MS"/>
                          <a:cs typeface="Arial Unicode MS"/>
                        </a:rPr>
                        <a:t>59THD</a:t>
                      </a: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U3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d/N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STEF</a:t>
                      </a:r>
                      <a:r>
                        <a:rPr dirty="0" sz="500" spc="-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71" name="object 271" descr=""/>
          <p:cNvSpPr txBox="1"/>
          <p:nvPr/>
        </p:nvSpPr>
        <p:spPr>
          <a:xfrm>
            <a:off x="-1924" y="4793579"/>
            <a:ext cx="67246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latin typeface="Arial Unicode MS"/>
                <a:cs typeface="Arial Unicode MS"/>
              </a:rPr>
              <a:t>Tr</a:t>
            </a:r>
            <a:r>
              <a:rPr dirty="0" sz="750" spc="-3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uns</a:t>
            </a:r>
            <a:r>
              <a:rPr dirty="0" sz="750" spc="-80">
                <a:latin typeface="Arial Unicode MS"/>
                <a:cs typeface="Arial Unicode MS"/>
              </a:rPr>
              <a:t> </a:t>
            </a:r>
            <a:r>
              <a:rPr dirty="0" u="sng" sz="700" spc="-7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</a:t>
            </a:r>
            <a:r>
              <a:rPr dirty="0" sz="700" spc="6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o</a:t>
            </a:r>
            <a:r>
              <a:rPr dirty="0" u="sng" sz="7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r</a:t>
            </a:r>
            <a:r>
              <a:rPr dirty="0" sz="700" spc="65">
                <a:latin typeface="Arial Unicode MS"/>
                <a:cs typeface="Arial Unicode MS"/>
              </a:rPr>
              <a:t> </a:t>
            </a:r>
            <a:r>
              <a:rPr dirty="0" sz="700" spc="-25">
                <a:latin typeface="Arial Unicode MS"/>
                <a:cs typeface="Arial Unicode MS"/>
              </a:rPr>
              <a:t>mer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272" name="object 272" descr=""/>
          <p:cNvSpPr txBox="1"/>
          <p:nvPr/>
        </p:nvSpPr>
        <p:spPr>
          <a:xfrm>
            <a:off x="4120785" y="4896174"/>
            <a:ext cx="68135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REGULADOR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670*1.2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spc="-30" b="1">
                <a:latin typeface="Arial"/>
                <a:cs typeface="Arial"/>
              </a:rPr>
              <a:t>–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spc="-25" b="1">
                <a:latin typeface="Arial"/>
                <a:cs typeface="Arial"/>
              </a:rPr>
              <a:t>C30</a:t>
            </a:r>
            <a:endParaRPr sz="400">
              <a:latin typeface="Arial"/>
              <a:cs typeface="Arial"/>
            </a:endParaRPr>
          </a:p>
        </p:txBody>
      </p:sp>
      <p:sp>
        <p:nvSpPr>
          <p:cNvPr id="273" name="object 273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74" name="object 274" descr=""/>
          <p:cNvSpPr txBox="1"/>
          <p:nvPr/>
        </p:nvSpPr>
        <p:spPr>
          <a:xfrm>
            <a:off x="316646" y="1945219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6383" y="1178052"/>
            <a:ext cx="2377440" cy="1663064"/>
            <a:chOff x="786383" y="1178052"/>
            <a:chExt cx="2377440" cy="1663064"/>
          </a:xfrm>
        </p:grpSpPr>
        <p:sp>
          <p:nvSpPr>
            <p:cNvPr id="3" name="object 3" descr=""/>
            <p:cNvSpPr/>
            <p:nvPr/>
          </p:nvSpPr>
          <p:spPr>
            <a:xfrm>
              <a:off x="1167383" y="1196340"/>
              <a:ext cx="1932939" cy="1607820"/>
            </a:xfrm>
            <a:custGeom>
              <a:avLst/>
              <a:gdLst/>
              <a:ahLst/>
              <a:cxnLst/>
              <a:rect l="l" t="t" r="r" b="b"/>
              <a:pathLst>
                <a:path w="1932939" h="1607820">
                  <a:moveTo>
                    <a:pt x="0" y="7620"/>
                  </a:moveTo>
                  <a:lnTo>
                    <a:pt x="0" y="1594104"/>
                  </a:lnTo>
                </a:path>
                <a:path w="1932939" h="1607820">
                  <a:moveTo>
                    <a:pt x="6096" y="1600200"/>
                  </a:moveTo>
                  <a:lnTo>
                    <a:pt x="1932432" y="1607820"/>
                  </a:lnTo>
                </a:path>
                <a:path w="1932939" h="1607820">
                  <a:moveTo>
                    <a:pt x="6096" y="0"/>
                  </a:moveTo>
                  <a:lnTo>
                    <a:pt x="449579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695465" y="1189116"/>
              <a:ext cx="624205" cy="330200"/>
            </a:xfrm>
            <a:custGeom>
              <a:avLst/>
              <a:gdLst/>
              <a:ahLst/>
              <a:cxnLst/>
              <a:rect l="l" t="t" r="r" b="b"/>
              <a:pathLst>
                <a:path w="624205" h="330200">
                  <a:moveTo>
                    <a:pt x="60309" y="53959"/>
                  </a:moveTo>
                  <a:lnTo>
                    <a:pt x="99335" y="24126"/>
                  </a:lnTo>
                  <a:lnTo>
                    <a:pt x="143287" y="6136"/>
                  </a:lnTo>
                  <a:lnTo>
                    <a:pt x="189722" y="0"/>
                  </a:lnTo>
                  <a:lnTo>
                    <a:pt x="236199" y="5727"/>
                  </a:lnTo>
                  <a:lnTo>
                    <a:pt x="280277" y="23329"/>
                  </a:lnTo>
                  <a:lnTo>
                    <a:pt x="319516" y="52816"/>
                  </a:lnTo>
                </a:path>
                <a:path w="624205" h="330200">
                  <a:moveTo>
                    <a:pt x="61833" y="53832"/>
                  </a:moveTo>
                  <a:lnTo>
                    <a:pt x="91837" y="93093"/>
                  </a:lnTo>
                  <a:lnTo>
                    <a:pt x="109843" y="137336"/>
                  </a:lnTo>
                  <a:lnTo>
                    <a:pt x="115855" y="184070"/>
                  </a:lnTo>
                  <a:lnTo>
                    <a:pt x="109876" y="230804"/>
                  </a:lnTo>
                  <a:lnTo>
                    <a:pt x="91910" y="275047"/>
                  </a:lnTo>
                  <a:lnTo>
                    <a:pt x="61960" y="314309"/>
                  </a:lnTo>
                </a:path>
                <a:path w="624205" h="330200">
                  <a:moveTo>
                    <a:pt x="53959" y="314309"/>
                  </a:moveTo>
                  <a:lnTo>
                    <a:pt x="24126" y="275281"/>
                  </a:lnTo>
                  <a:lnTo>
                    <a:pt x="6136" y="231326"/>
                  </a:lnTo>
                  <a:lnTo>
                    <a:pt x="0" y="184880"/>
                  </a:lnTo>
                  <a:lnTo>
                    <a:pt x="5727" y="138381"/>
                  </a:lnTo>
                  <a:lnTo>
                    <a:pt x="23329" y="94266"/>
                  </a:lnTo>
                  <a:lnTo>
                    <a:pt x="52816" y="54975"/>
                  </a:lnTo>
                </a:path>
                <a:path w="624205" h="330200">
                  <a:moveTo>
                    <a:pt x="325358" y="63357"/>
                  </a:moveTo>
                  <a:lnTo>
                    <a:pt x="355362" y="102618"/>
                  </a:lnTo>
                  <a:lnTo>
                    <a:pt x="373368" y="146861"/>
                  </a:lnTo>
                  <a:lnTo>
                    <a:pt x="379380" y="193595"/>
                  </a:lnTo>
                  <a:lnTo>
                    <a:pt x="373401" y="240329"/>
                  </a:lnTo>
                  <a:lnTo>
                    <a:pt x="355435" y="284572"/>
                  </a:lnTo>
                  <a:lnTo>
                    <a:pt x="325485" y="323834"/>
                  </a:lnTo>
                </a:path>
                <a:path w="624205" h="330200">
                  <a:moveTo>
                    <a:pt x="317484" y="323834"/>
                  </a:moveTo>
                  <a:lnTo>
                    <a:pt x="287651" y="284806"/>
                  </a:lnTo>
                  <a:lnTo>
                    <a:pt x="269661" y="240851"/>
                  </a:lnTo>
                  <a:lnTo>
                    <a:pt x="263525" y="194405"/>
                  </a:lnTo>
                  <a:lnTo>
                    <a:pt x="269252" y="147906"/>
                  </a:lnTo>
                  <a:lnTo>
                    <a:pt x="286854" y="103791"/>
                  </a:lnTo>
                  <a:lnTo>
                    <a:pt x="316341" y="64500"/>
                  </a:lnTo>
                </a:path>
                <a:path w="624205" h="330200">
                  <a:moveTo>
                    <a:pt x="569833" y="69707"/>
                  </a:moveTo>
                  <a:lnTo>
                    <a:pt x="599837" y="108968"/>
                  </a:lnTo>
                  <a:lnTo>
                    <a:pt x="617843" y="153211"/>
                  </a:lnTo>
                  <a:lnTo>
                    <a:pt x="623855" y="199945"/>
                  </a:lnTo>
                  <a:lnTo>
                    <a:pt x="617876" y="246679"/>
                  </a:lnTo>
                  <a:lnTo>
                    <a:pt x="599910" y="290922"/>
                  </a:lnTo>
                  <a:lnTo>
                    <a:pt x="569960" y="33018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203465" y="1259967"/>
              <a:ext cx="53975" cy="259715"/>
            </a:xfrm>
            <a:custGeom>
              <a:avLst/>
              <a:gdLst/>
              <a:ahLst/>
              <a:cxnLst/>
              <a:rect l="l" t="t" r="r" b="b"/>
              <a:pathLst>
                <a:path w="53975" h="259715">
                  <a:moveTo>
                    <a:pt x="53959" y="259334"/>
                  </a:moveTo>
                  <a:lnTo>
                    <a:pt x="24126" y="220306"/>
                  </a:lnTo>
                  <a:lnTo>
                    <a:pt x="6136" y="176351"/>
                  </a:lnTo>
                  <a:lnTo>
                    <a:pt x="0" y="129905"/>
                  </a:lnTo>
                  <a:lnTo>
                    <a:pt x="5727" y="83406"/>
                  </a:lnTo>
                  <a:lnTo>
                    <a:pt x="23329" y="39291"/>
                  </a:lnTo>
                  <a:lnTo>
                    <a:pt x="5281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522473" y="1265174"/>
              <a:ext cx="54610" cy="260985"/>
            </a:xfrm>
            <a:custGeom>
              <a:avLst/>
              <a:gdLst/>
              <a:ahLst/>
              <a:cxnLst/>
              <a:rect l="l" t="t" r="r" b="b"/>
              <a:pathLst>
                <a:path w="54610" h="260984">
                  <a:moveTo>
                    <a:pt x="0" y="0"/>
                  </a:moveTo>
                  <a:lnTo>
                    <a:pt x="30004" y="39261"/>
                  </a:lnTo>
                  <a:lnTo>
                    <a:pt x="48010" y="83504"/>
                  </a:lnTo>
                  <a:lnTo>
                    <a:pt x="54022" y="130238"/>
                  </a:lnTo>
                  <a:lnTo>
                    <a:pt x="48043" y="176972"/>
                  </a:lnTo>
                  <a:lnTo>
                    <a:pt x="30077" y="221215"/>
                  </a:lnTo>
                  <a:lnTo>
                    <a:pt x="126" y="260476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60640" y="1266317"/>
              <a:ext cx="53975" cy="259715"/>
            </a:xfrm>
            <a:custGeom>
              <a:avLst/>
              <a:gdLst/>
              <a:ahLst/>
              <a:cxnLst/>
              <a:rect l="l" t="t" r="r" b="b"/>
              <a:pathLst>
                <a:path w="53975" h="259715">
                  <a:moveTo>
                    <a:pt x="53959" y="259334"/>
                  </a:moveTo>
                  <a:lnTo>
                    <a:pt x="24126" y="220306"/>
                  </a:lnTo>
                  <a:lnTo>
                    <a:pt x="6136" y="176351"/>
                  </a:lnTo>
                  <a:lnTo>
                    <a:pt x="0" y="129905"/>
                  </a:lnTo>
                  <a:lnTo>
                    <a:pt x="5727" y="83406"/>
                  </a:lnTo>
                  <a:lnTo>
                    <a:pt x="23329" y="39291"/>
                  </a:lnTo>
                  <a:lnTo>
                    <a:pt x="52816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012950" y="1201816"/>
              <a:ext cx="635635" cy="64769"/>
            </a:xfrm>
            <a:custGeom>
              <a:avLst/>
              <a:gdLst/>
              <a:ahLst/>
              <a:cxnLst/>
              <a:rect l="l" t="t" r="r" b="b"/>
              <a:pathLst>
                <a:path w="635635" h="64769">
                  <a:moveTo>
                    <a:pt x="0" y="53959"/>
                  </a:moveTo>
                  <a:lnTo>
                    <a:pt x="39026" y="24126"/>
                  </a:lnTo>
                  <a:lnTo>
                    <a:pt x="82978" y="6136"/>
                  </a:lnTo>
                  <a:lnTo>
                    <a:pt x="129412" y="0"/>
                  </a:lnTo>
                  <a:lnTo>
                    <a:pt x="175890" y="5727"/>
                  </a:lnTo>
                  <a:lnTo>
                    <a:pt x="219968" y="23329"/>
                  </a:lnTo>
                  <a:lnTo>
                    <a:pt x="259206" y="52816"/>
                  </a:lnTo>
                </a:path>
                <a:path w="635635" h="64769">
                  <a:moveTo>
                    <a:pt x="247650" y="57134"/>
                  </a:moveTo>
                  <a:lnTo>
                    <a:pt x="286676" y="27301"/>
                  </a:lnTo>
                  <a:lnTo>
                    <a:pt x="330628" y="9311"/>
                  </a:lnTo>
                  <a:lnTo>
                    <a:pt x="377063" y="3175"/>
                  </a:lnTo>
                  <a:lnTo>
                    <a:pt x="423540" y="8902"/>
                  </a:lnTo>
                  <a:lnTo>
                    <a:pt x="467618" y="26504"/>
                  </a:lnTo>
                  <a:lnTo>
                    <a:pt x="506856" y="55991"/>
                  </a:lnTo>
                </a:path>
                <a:path w="635635" h="64769">
                  <a:moveTo>
                    <a:pt x="508254" y="64500"/>
                  </a:moveTo>
                  <a:lnTo>
                    <a:pt x="544508" y="34544"/>
                  </a:lnTo>
                  <a:lnTo>
                    <a:pt x="580358" y="15922"/>
                  </a:lnTo>
                  <a:lnTo>
                    <a:pt x="611874" y="10064"/>
                  </a:lnTo>
                  <a:lnTo>
                    <a:pt x="635126" y="183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17980" y="1189745"/>
              <a:ext cx="128270" cy="54610"/>
            </a:xfrm>
            <a:custGeom>
              <a:avLst/>
              <a:gdLst/>
              <a:ahLst/>
              <a:cxnLst/>
              <a:rect l="l" t="t" r="r" b="b"/>
              <a:pathLst>
                <a:path w="128269" h="54609">
                  <a:moveTo>
                    <a:pt x="0" y="9388"/>
                  </a:moveTo>
                  <a:lnTo>
                    <a:pt x="22985" y="0"/>
                  </a:lnTo>
                  <a:lnTo>
                    <a:pt x="54721" y="5339"/>
                  </a:lnTo>
                  <a:lnTo>
                    <a:pt x="91100" y="23943"/>
                  </a:lnTo>
                  <a:lnTo>
                    <a:pt x="128015" y="5434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59379" y="1222248"/>
              <a:ext cx="443865" cy="0"/>
            </a:xfrm>
            <a:custGeom>
              <a:avLst/>
              <a:gdLst/>
              <a:ahLst/>
              <a:cxnLst/>
              <a:rect l="l" t="t" r="r" b="b"/>
              <a:pathLst>
                <a:path w="443864" h="0">
                  <a:moveTo>
                    <a:pt x="0" y="0"/>
                  </a:moveTo>
                  <a:lnTo>
                    <a:pt x="443483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9523" y="2752344"/>
              <a:ext cx="114299" cy="8839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9523" y="1178052"/>
              <a:ext cx="114299" cy="8839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92479" y="1565148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0"/>
                  </a:moveTo>
                  <a:lnTo>
                    <a:pt x="333207" y="2968"/>
                  </a:lnTo>
                  <a:lnTo>
                    <a:pt x="287185" y="11634"/>
                  </a:lnTo>
                  <a:lnTo>
                    <a:pt x="243293" y="25643"/>
                  </a:lnTo>
                  <a:lnTo>
                    <a:pt x="201887" y="44636"/>
                  </a:lnTo>
                  <a:lnTo>
                    <a:pt x="163323" y="68257"/>
                  </a:lnTo>
                  <a:lnTo>
                    <a:pt x="127960" y="96149"/>
                  </a:lnTo>
                  <a:lnTo>
                    <a:pt x="96153" y="127955"/>
                  </a:lnTo>
                  <a:lnTo>
                    <a:pt x="68260" y="163318"/>
                  </a:lnTo>
                  <a:lnTo>
                    <a:pt x="44638" y="201881"/>
                  </a:lnTo>
                  <a:lnTo>
                    <a:pt x="25644" y="243288"/>
                  </a:lnTo>
                  <a:lnTo>
                    <a:pt x="11635" y="287181"/>
                  </a:lnTo>
                  <a:lnTo>
                    <a:pt x="2968" y="333204"/>
                  </a:lnTo>
                  <a:lnTo>
                    <a:pt x="0" y="381000"/>
                  </a:lnTo>
                  <a:lnTo>
                    <a:pt x="2968" y="428795"/>
                  </a:lnTo>
                  <a:lnTo>
                    <a:pt x="11635" y="474818"/>
                  </a:lnTo>
                  <a:lnTo>
                    <a:pt x="25644" y="518711"/>
                  </a:lnTo>
                  <a:lnTo>
                    <a:pt x="44638" y="560118"/>
                  </a:lnTo>
                  <a:lnTo>
                    <a:pt x="68260" y="598681"/>
                  </a:lnTo>
                  <a:lnTo>
                    <a:pt x="96153" y="634044"/>
                  </a:lnTo>
                  <a:lnTo>
                    <a:pt x="127960" y="665850"/>
                  </a:lnTo>
                  <a:lnTo>
                    <a:pt x="163323" y="693742"/>
                  </a:lnTo>
                  <a:lnTo>
                    <a:pt x="201887" y="717363"/>
                  </a:lnTo>
                  <a:lnTo>
                    <a:pt x="243293" y="736356"/>
                  </a:lnTo>
                  <a:lnTo>
                    <a:pt x="287185" y="750365"/>
                  </a:lnTo>
                  <a:lnTo>
                    <a:pt x="333207" y="759031"/>
                  </a:lnTo>
                  <a:lnTo>
                    <a:pt x="381000" y="762000"/>
                  </a:lnTo>
                  <a:lnTo>
                    <a:pt x="428795" y="759031"/>
                  </a:lnTo>
                  <a:lnTo>
                    <a:pt x="474818" y="750365"/>
                  </a:lnTo>
                  <a:lnTo>
                    <a:pt x="518711" y="736356"/>
                  </a:lnTo>
                  <a:lnTo>
                    <a:pt x="560118" y="717363"/>
                  </a:lnTo>
                  <a:lnTo>
                    <a:pt x="598681" y="693742"/>
                  </a:lnTo>
                  <a:lnTo>
                    <a:pt x="634044" y="665850"/>
                  </a:lnTo>
                  <a:lnTo>
                    <a:pt x="665850" y="634044"/>
                  </a:lnTo>
                  <a:lnTo>
                    <a:pt x="693742" y="598681"/>
                  </a:lnTo>
                  <a:lnTo>
                    <a:pt x="717363" y="560118"/>
                  </a:lnTo>
                  <a:lnTo>
                    <a:pt x="736356" y="518711"/>
                  </a:lnTo>
                  <a:lnTo>
                    <a:pt x="750365" y="474818"/>
                  </a:lnTo>
                  <a:lnTo>
                    <a:pt x="759031" y="428795"/>
                  </a:lnTo>
                  <a:lnTo>
                    <a:pt x="762000" y="381000"/>
                  </a:lnTo>
                  <a:lnTo>
                    <a:pt x="759031" y="333204"/>
                  </a:lnTo>
                  <a:lnTo>
                    <a:pt x="750365" y="287181"/>
                  </a:lnTo>
                  <a:lnTo>
                    <a:pt x="736356" y="243288"/>
                  </a:lnTo>
                  <a:lnTo>
                    <a:pt x="717363" y="201881"/>
                  </a:lnTo>
                  <a:lnTo>
                    <a:pt x="693742" y="163318"/>
                  </a:lnTo>
                  <a:lnTo>
                    <a:pt x="665850" y="127955"/>
                  </a:lnTo>
                  <a:lnTo>
                    <a:pt x="634044" y="96149"/>
                  </a:lnTo>
                  <a:lnTo>
                    <a:pt x="598681" y="68257"/>
                  </a:lnTo>
                  <a:lnTo>
                    <a:pt x="560118" y="44636"/>
                  </a:lnTo>
                  <a:lnTo>
                    <a:pt x="518711" y="25643"/>
                  </a:lnTo>
                  <a:lnTo>
                    <a:pt x="474818" y="11634"/>
                  </a:lnTo>
                  <a:lnTo>
                    <a:pt x="428795" y="296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92479" y="1565148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381000"/>
                  </a:moveTo>
                  <a:lnTo>
                    <a:pt x="2968" y="333204"/>
                  </a:lnTo>
                  <a:lnTo>
                    <a:pt x="11635" y="287181"/>
                  </a:lnTo>
                  <a:lnTo>
                    <a:pt x="25644" y="243288"/>
                  </a:lnTo>
                  <a:lnTo>
                    <a:pt x="44638" y="201881"/>
                  </a:lnTo>
                  <a:lnTo>
                    <a:pt x="68260" y="163318"/>
                  </a:lnTo>
                  <a:lnTo>
                    <a:pt x="96153" y="127955"/>
                  </a:lnTo>
                  <a:lnTo>
                    <a:pt x="127960" y="96149"/>
                  </a:lnTo>
                  <a:lnTo>
                    <a:pt x="163323" y="68257"/>
                  </a:lnTo>
                  <a:lnTo>
                    <a:pt x="201887" y="44636"/>
                  </a:lnTo>
                  <a:lnTo>
                    <a:pt x="243293" y="25643"/>
                  </a:lnTo>
                  <a:lnTo>
                    <a:pt x="287185" y="11634"/>
                  </a:lnTo>
                  <a:lnTo>
                    <a:pt x="333207" y="2968"/>
                  </a:lnTo>
                  <a:lnTo>
                    <a:pt x="381000" y="0"/>
                  </a:lnTo>
                  <a:lnTo>
                    <a:pt x="428795" y="2968"/>
                  </a:lnTo>
                  <a:lnTo>
                    <a:pt x="474818" y="11634"/>
                  </a:lnTo>
                  <a:lnTo>
                    <a:pt x="518711" y="25643"/>
                  </a:lnTo>
                  <a:lnTo>
                    <a:pt x="560118" y="44636"/>
                  </a:lnTo>
                  <a:lnTo>
                    <a:pt x="598681" y="68257"/>
                  </a:lnTo>
                  <a:lnTo>
                    <a:pt x="634044" y="96149"/>
                  </a:lnTo>
                  <a:lnTo>
                    <a:pt x="665850" y="127955"/>
                  </a:lnTo>
                  <a:lnTo>
                    <a:pt x="693742" y="163318"/>
                  </a:lnTo>
                  <a:lnTo>
                    <a:pt x="717363" y="201881"/>
                  </a:lnTo>
                  <a:lnTo>
                    <a:pt x="736356" y="243288"/>
                  </a:lnTo>
                  <a:lnTo>
                    <a:pt x="750365" y="287181"/>
                  </a:lnTo>
                  <a:lnTo>
                    <a:pt x="759031" y="333204"/>
                  </a:lnTo>
                  <a:lnTo>
                    <a:pt x="762000" y="381000"/>
                  </a:lnTo>
                  <a:lnTo>
                    <a:pt x="759031" y="428795"/>
                  </a:lnTo>
                  <a:lnTo>
                    <a:pt x="750365" y="474818"/>
                  </a:lnTo>
                  <a:lnTo>
                    <a:pt x="736356" y="518711"/>
                  </a:lnTo>
                  <a:lnTo>
                    <a:pt x="717363" y="560118"/>
                  </a:lnTo>
                  <a:lnTo>
                    <a:pt x="693742" y="598681"/>
                  </a:lnTo>
                  <a:lnTo>
                    <a:pt x="665850" y="634044"/>
                  </a:lnTo>
                  <a:lnTo>
                    <a:pt x="634044" y="665850"/>
                  </a:lnTo>
                  <a:lnTo>
                    <a:pt x="598681" y="693742"/>
                  </a:lnTo>
                  <a:lnTo>
                    <a:pt x="560118" y="717363"/>
                  </a:lnTo>
                  <a:lnTo>
                    <a:pt x="518711" y="736356"/>
                  </a:lnTo>
                  <a:lnTo>
                    <a:pt x="474818" y="750365"/>
                  </a:lnTo>
                  <a:lnTo>
                    <a:pt x="428795" y="759031"/>
                  </a:lnTo>
                  <a:lnTo>
                    <a:pt x="381000" y="762000"/>
                  </a:lnTo>
                  <a:lnTo>
                    <a:pt x="333207" y="759031"/>
                  </a:lnTo>
                  <a:lnTo>
                    <a:pt x="287185" y="750365"/>
                  </a:lnTo>
                  <a:lnTo>
                    <a:pt x="243293" y="736356"/>
                  </a:lnTo>
                  <a:lnTo>
                    <a:pt x="201887" y="717363"/>
                  </a:lnTo>
                  <a:lnTo>
                    <a:pt x="163323" y="693742"/>
                  </a:lnTo>
                  <a:lnTo>
                    <a:pt x="127960" y="665850"/>
                  </a:lnTo>
                  <a:lnTo>
                    <a:pt x="96153" y="634044"/>
                  </a:lnTo>
                  <a:lnTo>
                    <a:pt x="68260" y="598681"/>
                  </a:lnTo>
                  <a:lnTo>
                    <a:pt x="44638" y="560118"/>
                  </a:lnTo>
                  <a:lnTo>
                    <a:pt x="25644" y="518711"/>
                  </a:lnTo>
                  <a:lnTo>
                    <a:pt x="11635" y="474818"/>
                  </a:lnTo>
                  <a:lnTo>
                    <a:pt x="2968" y="428795"/>
                  </a:lnTo>
                  <a:lnTo>
                    <a:pt x="0" y="3810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056" y="3077826"/>
            <a:ext cx="4569014" cy="2597549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4595495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65"/>
              <a:t>Cortocircuito</a:t>
            </a:r>
            <a:r>
              <a:rPr dirty="0" sz="1900" spc="-25"/>
              <a:t> </a:t>
            </a:r>
            <a:r>
              <a:rPr dirty="0" sz="1900" spc="55"/>
              <a:t>del</a:t>
            </a:r>
            <a:r>
              <a:rPr dirty="0" sz="1900" spc="-20"/>
              <a:t> </a:t>
            </a:r>
            <a:r>
              <a:rPr dirty="0" sz="1900" spc="90"/>
              <a:t>terminal</a:t>
            </a:r>
            <a:r>
              <a:rPr dirty="0" sz="1900" spc="-20"/>
              <a:t> </a:t>
            </a:r>
            <a:r>
              <a:rPr dirty="0" sz="1900" spc="55"/>
              <a:t>del</a:t>
            </a:r>
            <a:r>
              <a:rPr dirty="0" sz="1900" spc="-20"/>
              <a:t> </a:t>
            </a:r>
            <a:r>
              <a:rPr dirty="0" sz="1900" spc="65"/>
              <a:t>generador</a:t>
            </a:r>
            <a:endParaRPr sz="1900"/>
          </a:p>
        </p:txBody>
      </p:sp>
      <p:sp>
        <p:nvSpPr>
          <p:cNvPr id="17" name="object 17" descr=""/>
          <p:cNvSpPr txBox="1"/>
          <p:nvPr/>
        </p:nvSpPr>
        <p:spPr>
          <a:xfrm>
            <a:off x="1421130" y="743965"/>
            <a:ext cx="111379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latin typeface="Arial"/>
                <a:cs typeface="Arial"/>
              </a:rPr>
              <a:t>X</a:t>
            </a:r>
            <a:r>
              <a:rPr dirty="0" sz="1250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"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b="1">
                <a:latin typeface="Arial"/>
                <a:cs typeface="Arial"/>
              </a:rPr>
              <a:t>X</a:t>
            </a:r>
            <a:r>
              <a:rPr dirty="0" sz="1250" b="1">
                <a:latin typeface="Arial"/>
                <a:cs typeface="Arial"/>
              </a:rPr>
              <a:t>d</a:t>
            </a:r>
            <a:r>
              <a:rPr dirty="0" sz="1900" b="1">
                <a:latin typeface="Arial"/>
                <a:cs typeface="Arial"/>
              </a:rPr>
              <a:t>'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35" b="1">
                <a:latin typeface="Arial"/>
                <a:cs typeface="Arial"/>
              </a:rPr>
              <a:t>X</a:t>
            </a:r>
            <a:r>
              <a:rPr dirty="0" sz="1250" spc="-35" b="1">
                <a:latin typeface="Arial"/>
                <a:cs typeface="Arial"/>
              </a:rPr>
              <a:t>d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378833" y="1207770"/>
            <a:ext cx="3517900" cy="1214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X</a:t>
            </a:r>
            <a:r>
              <a:rPr dirty="0" sz="1200" b="1">
                <a:latin typeface="Arial"/>
                <a:cs typeface="Arial"/>
              </a:rPr>
              <a:t>d</a:t>
            </a:r>
            <a:r>
              <a:rPr dirty="0" sz="1800" b="1">
                <a:latin typeface="Arial"/>
                <a:cs typeface="Arial"/>
              </a:rPr>
              <a:t>”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Reactancia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50" b="1">
                <a:latin typeface="Arial"/>
                <a:cs typeface="Arial"/>
              </a:rPr>
              <a:t>subtransitoria</a:t>
            </a:r>
            <a:endParaRPr sz="1800">
              <a:latin typeface="Arial"/>
              <a:cs typeface="Arial"/>
            </a:endParaRPr>
          </a:p>
          <a:p>
            <a:pPr marL="12700" marR="72390">
              <a:lnSpc>
                <a:spcPct val="166700"/>
              </a:lnSpc>
            </a:pPr>
            <a:r>
              <a:rPr dirty="0" sz="1800" b="1">
                <a:latin typeface="Arial"/>
                <a:cs typeface="Arial"/>
              </a:rPr>
              <a:t>X</a:t>
            </a:r>
            <a:r>
              <a:rPr dirty="0" sz="1200" b="1">
                <a:latin typeface="Arial"/>
                <a:cs typeface="Arial"/>
              </a:rPr>
              <a:t>d</a:t>
            </a:r>
            <a:r>
              <a:rPr dirty="0" sz="1800" b="1">
                <a:latin typeface="Arial"/>
                <a:cs typeface="Arial"/>
              </a:rPr>
              <a:t>'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Reactancia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70" b="1">
                <a:latin typeface="Arial"/>
                <a:cs typeface="Arial"/>
              </a:rPr>
              <a:t>transitoria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X</a:t>
            </a:r>
            <a:r>
              <a:rPr dirty="0" sz="1200" spc="-25" b="1">
                <a:latin typeface="Arial"/>
                <a:cs typeface="Arial"/>
              </a:rPr>
              <a:t>d</a:t>
            </a:r>
            <a:r>
              <a:rPr dirty="0" sz="1800" spc="-25" b="1">
                <a:latin typeface="Arial"/>
                <a:cs typeface="Arial"/>
              </a:rPr>
              <a:t>- </a:t>
            </a:r>
            <a:r>
              <a:rPr dirty="0" sz="1800" b="1">
                <a:latin typeface="Arial"/>
                <a:cs typeface="Arial"/>
              </a:rPr>
              <a:t>Reactancia</a:t>
            </a:r>
            <a:r>
              <a:rPr dirty="0" sz="1800" spc="25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síncrona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57829" y="1793747"/>
            <a:ext cx="42672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95" b="1">
                <a:latin typeface="Arial"/>
                <a:cs typeface="Arial"/>
              </a:rPr>
              <a:t>mi</a:t>
            </a:r>
            <a:r>
              <a:rPr dirty="0" sz="1350" spc="95" b="1">
                <a:latin typeface="Arial"/>
                <a:cs typeface="Arial"/>
              </a:rPr>
              <a:t>t</a:t>
            </a:r>
            <a:endParaRPr sz="13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30174" y="1353946"/>
            <a:ext cx="48387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10" b="1">
                <a:latin typeface="Arial"/>
                <a:cs typeface="Arial"/>
              </a:rPr>
              <a:t>MI"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135" b="1">
                <a:latin typeface="Arial"/>
                <a:cs typeface="Arial"/>
              </a:rPr>
              <a:t>MI'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60" b="1">
                <a:latin typeface="Arial"/>
                <a:cs typeface="Arial"/>
              </a:rPr>
              <a:t>mi</a:t>
            </a:r>
            <a:r>
              <a:rPr dirty="0" sz="1350" spc="60" b="1">
                <a:latin typeface="Arial"/>
                <a:cs typeface="Arial"/>
              </a:rPr>
              <a:t>d</a:t>
            </a:r>
            <a:endParaRPr sz="13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761103" y="2855467"/>
            <a:ext cx="2894965" cy="2218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76200" indent="-182880">
              <a:lnSpc>
                <a:spcPct val="120000"/>
              </a:lnSpc>
              <a:spcBef>
                <a:spcPts val="100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del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cambia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durante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la </a:t>
            </a:r>
            <a:r>
              <a:rPr dirty="0" sz="1500">
                <a:latin typeface="Arial Unicode MS"/>
                <a:cs typeface="Arial Unicode MS"/>
              </a:rPr>
              <a:t>secuencia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falla</a:t>
            </a:r>
            <a:endParaRPr sz="1500">
              <a:latin typeface="Arial Unicode MS"/>
              <a:cs typeface="Arial Unicode MS"/>
            </a:endParaRPr>
          </a:p>
          <a:p>
            <a:pPr lvl="1" marL="551815" marR="75565" indent="-177165">
              <a:lnSpc>
                <a:spcPct val="120100"/>
              </a:lnSpc>
              <a:spcBef>
                <a:spcPts val="1075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Cambio</a:t>
            </a:r>
            <a:r>
              <a:rPr dirty="0" sz="1500" spc="1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reactancia</a:t>
            </a:r>
            <a:r>
              <a:rPr dirty="0" sz="1500" spc="18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del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-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X</a:t>
            </a:r>
            <a:r>
              <a:rPr dirty="0" sz="1000">
                <a:latin typeface="Arial Unicode MS"/>
                <a:cs typeface="Arial Unicode MS"/>
              </a:rPr>
              <a:t>d</a:t>
            </a:r>
            <a:r>
              <a:rPr dirty="0" sz="1500">
                <a:latin typeface="Arial Unicode MS"/>
                <a:cs typeface="Arial Unicode MS"/>
              </a:rPr>
              <a:t>''</a:t>
            </a:r>
            <a:r>
              <a:rPr dirty="0" sz="1500" spc="-40">
                <a:latin typeface="Arial Unicode MS"/>
                <a:cs typeface="Arial Unicode MS"/>
              </a:rPr>
              <a:t> </a:t>
            </a:r>
            <a:r>
              <a:rPr dirty="0" sz="1500" spc="-15">
                <a:latin typeface="Arial Unicode MS"/>
                <a:cs typeface="Arial Unicode MS"/>
              </a:rPr>
              <a:t>-</a:t>
            </a:r>
            <a:r>
              <a:rPr dirty="0" sz="1500">
                <a:latin typeface="Arial Unicode MS"/>
                <a:cs typeface="Arial Unicode MS"/>
              </a:rPr>
              <a:t>&gt;</a:t>
            </a:r>
            <a:r>
              <a:rPr dirty="0" sz="1500" spc="-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X</a:t>
            </a:r>
            <a:r>
              <a:rPr dirty="0" sz="1000">
                <a:latin typeface="Arial Unicode MS"/>
                <a:cs typeface="Arial Unicode MS"/>
              </a:rPr>
              <a:t>d</a:t>
            </a:r>
            <a:r>
              <a:rPr dirty="0" sz="1500">
                <a:latin typeface="Arial Unicode MS"/>
                <a:cs typeface="Arial Unicode MS"/>
              </a:rPr>
              <a:t>'</a:t>
            </a:r>
            <a:r>
              <a:rPr dirty="0" sz="1500" spc="-40">
                <a:latin typeface="Arial Unicode MS"/>
                <a:cs typeface="Arial Unicode MS"/>
              </a:rPr>
              <a:t> </a:t>
            </a:r>
            <a:r>
              <a:rPr dirty="0" sz="1500" spc="-15">
                <a:latin typeface="Arial Unicode MS"/>
                <a:cs typeface="Arial Unicode MS"/>
              </a:rPr>
              <a:t>-</a:t>
            </a:r>
            <a:r>
              <a:rPr dirty="0" sz="1500">
                <a:latin typeface="Arial Unicode MS"/>
                <a:cs typeface="Arial Unicode MS"/>
              </a:rPr>
              <a:t>&gt;</a:t>
            </a:r>
            <a:r>
              <a:rPr dirty="0" sz="1500" spc="-4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X</a:t>
            </a:r>
            <a:r>
              <a:rPr dirty="0" sz="1000" spc="-25">
                <a:latin typeface="Arial Unicode MS"/>
                <a:cs typeface="Arial Unicode MS"/>
              </a:rPr>
              <a:t>d</a:t>
            </a:r>
            <a:endParaRPr sz="1000">
              <a:latin typeface="Arial Unicode MS"/>
              <a:cs typeface="Arial Unicode MS"/>
            </a:endParaRPr>
          </a:p>
          <a:p>
            <a:pPr lvl="1" marL="551815" marR="5080" indent="-177165">
              <a:lnSpc>
                <a:spcPct val="128600"/>
              </a:lnSpc>
              <a:spcBef>
                <a:spcPts val="106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 spc="50">
                <a:latin typeface="Arial Unicode MS"/>
                <a:cs typeface="Arial Unicode MS"/>
              </a:rPr>
              <a:t>Dependiente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 spc="-10">
                <a:latin typeface="Arial Unicode MS"/>
                <a:cs typeface="Arial Unicode MS"/>
              </a:rPr>
              <a:t>excitación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2774315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65"/>
              <a:t>Cortocircuito</a:t>
            </a:r>
            <a:r>
              <a:rPr dirty="0" sz="1900" spc="-25"/>
              <a:t> </a:t>
            </a:r>
            <a:r>
              <a:rPr dirty="0" sz="1900" spc="55"/>
              <a:t>del</a:t>
            </a:r>
            <a:r>
              <a:rPr dirty="0" sz="1900" spc="-25"/>
              <a:t> </a:t>
            </a:r>
            <a:r>
              <a:rPr dirty="0" sz="1900" spc="60"/>
              <a:t>estator</a:t>
            </a:r>
            <a:endParaRPr sz="19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22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65758"/>
            <a:ext cx="5687695" cy="2155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>
                <a:latin typeface="Arial Unicode MS"/>
                <a:cs typeface="Arial Unicode MS"/>
              </a:rPr>
              <a:t>Consecuencia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cortocircuito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buClr>
                <a:srgbClr val="002797"/>
              </a:buClr>
              <a:buChar char="-"/>
              <a:tabLst>
                <a:tab pos="552450" algn="l"/>
              </a:tabLst>
            </a:pPr>
            <a:r>
              <a:rPr dirty="0" sz="1250" spc="-45">
                <a:latin typeface="Arial Unicode MS"/>
                <a:cs typeface="Arial Unicode MS"/>
              </a:rPr>
              <a:t>El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aislamiento,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los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devanados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y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el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núcleo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estator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pueden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dañarse</a:t>
            </a:r>
            <a:endParaRPr sz="1250">
              <a:latin typeface="Arial Unicode MS"/>
              <a:cs typeface="Arial Unicode MS"/>
            </a:endParaRPr>
          </a:p>
          <a:p>
            <a:pPr lvl="1" marL="551815" marR="228600" indent="-177165">
              <a:lnSpc>
                <a:spcPct val="128600"/>
              </a:lnSpc>
              <a:spcBef>
                <a:spcPts val="111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Grandes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fuerzas,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causadas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grandes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corrientes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falla, </a:t>
            </a:r>
            <a:r>
              <a:rPr dirty="0" sz="1400" spc="50">
                <a:latin typeface="Arial Unicode MS"/>
                <a:cs typeface="Arial Unicode MS"/>
              </a:rPr>
              <a:t>pueden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dañar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otros</a:t>
            </a:r>
            <a:r>
              <a:rPr dirty="0" sz="1400" spc="1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componentes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planta.</a:t>
            </a:r>
            <a:endParaRPr sz="14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664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Riesgo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explosión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incendio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48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Esfuerzos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mecánicos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ejes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generadores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turbinas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482727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/>
              <a:t>Detección</a:t>
            </a:r>
            <a:r>
              <a:rPr dirty="0" sz="2000" spc="50"/>
              <a:t> </a:t>
            </a:r>
            <a:r>
              <a:rPr dirty="0" sz="2000" spc="55"/>
              <a:t>de </a:t>
            </a:r>
            <a:r>
              <a:rPr dirty="0" sz="2000" spc="65"/>
              <a:t>cortocircuitos</a:t>
            </a:r>
            <a:r>
              <a:rPr dirty="0" sz="2000" spc="55"/>
              <a:t> </a:t>
            </a:r>
            <a:r>
              <a:rPr dirty="0" sz="2000" spc="65"/>
              <a:t>en</a:t>
            </a:r>
            <a:r>
              <a:rPr dirty="0" sz="2000" spc="55"/>
              <a:t> </a:t>
            </a:r>
            <a:r>
              <a:rPr dirty="0" sz="2000"/>
              <a:t>el</a:t>
            </a:r>
            <a:r>
              <a:rPr dirty="0" sz="2000" spc="55"/>
              <a:t> </a:t>
            </a:r>
            <a:r>
              <a:rPr dirty="0" sz="2000" spc="65"/>
              <a:t>estator</a:t>
            </a:r>
            <a:endParaRPr sz="20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23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17244"/>
            <a:ext cx="5698490" cy="3076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96153"/>
              <a:buChar char="-"/>
              <a:tabLst>
                <a:tab pos="192405" algn="l"/>
                <a:tab pos="193040" algn="l"/>
              </a:tabLst>
            </a:pPr>
            <a:r>
              <a:rPr dirty="0" sz="1300">
                <a:latin typeface="Arial Unicode MS"/>
                <a:cs typeface="Arial Unicode MS"/>
              </a:rPr>
              <a:t>Funciones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protección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5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Protección</a:t>
            </a:r>
            <a:r>
              <a:rPr dirty="0" sz="1400" spc="2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diferencial</a:t>
            </a:r>
            <a:r>
              <a:rPr dirty="0" sz="1400" spc="3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30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generador</a:t>
            </a:r>
            <a:endParaRPr sz="14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25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1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diferencial</a:t>
            </a:r>
            <a:r>
              <a:rPr dirty="0" sz="1300" spc="1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9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bloque</a:t>
            </a:r>
            <a:r>
              <a:rPr dirty="0" sz="1300" spc="19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(unidad)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50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229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2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sobreintensidad</a:t>
            </a:r>
            <a:r>
              <a:rPr dirty="0" sz="1300" spc="2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2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secuencia</a:t>
            </a:r>
            <a:r>
              <a:rPr dirty="0" sz="1300" spc="2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negativa</a:t>
            </a:r>
            <a:r>
              <a:rPr dirty="0" sz="1300" spc="23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direccional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5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Bajo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protección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impedancia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1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Protección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sobrecorriente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fase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(a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veces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efectiva)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55"/>
              </a:spcBef>
              <a:buClr>
                <a:srgbClr val="002797"/>
              </a:buClr>
              <a:buSzPct val="104166"/>
              <a:buChar char="-"/>
              <a:tabLst>
                <a:tab pos="552450" algn="l"/>
              </a:tabLst>
            </a:pPr>
            <a:r>
              <a:rPr dirty="0" sz="1200">
                <a:latin typeface="Arial Unicode MS"/>
                <a:cs typeface="Arial Unicode MS"/>
              </a:rPr>
              <a:t>Protección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sobreintensidad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fase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dependiente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tensión</a:t>
            </a:r>
            <a:endParaRPr sz="12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10"/>
              </a:spcBef>
              <a:buClr>
                <a:srgbClr val="002797"/>
              </a:buClr>
              <a:buSzPct val="92592"/>
              <a:buChar char="-"/>
              <a:tabLst>
                <a:tab pos="552450" algn="l"/>
              </a:tabLst>
            </a:pP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contra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bajo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voltaje</a:t>
            </a:r>
            <a:endParaRPr sz="135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90"/>
              </a:spcBef>
              <a:buClr>
                <a:srgbClr val="002797"/>
              </a:buClr>
              <a:buChar char="-"/>
              <a:tabLst>
                <a:tab pos="552450" algn="l"/>
              </a:tabLst>
            </a:pPr>
            <a:r>
              <a:rPr dirty="0" sz="1250">
                <a:latin typeface="Arial Unicode MS"/>
                <a:cs typeface="Arial Unicode MS"/>
              </a:rPr>
              <a:t>Protección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sobreintensidad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fase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transformador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bloque</a:t>
            </a:r>
            <a:endParaRPr sz="12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24484"/>
            <a:ext cx="480568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50"/>
              <a:t>Protección</a:t>
            </a:r>
            <a:r>
              <a:rPr dirty="0" sz="2200" spc="-20"/>
              <a:t> </a:t>
            </a:r>
            <a:r>
              <a:rPr dirty="0" sz="2200" spc="70"/>
              <a:t>diferencial</a:t>
            </a:r>
            <a:r>
              <a:rPr dirty="0" sz="2200" spc="-20"/>
              <a:t> </a:t>
            </a:r>
            <a:r>
              <a:rPr dirty="0" sz="2200" spc="65"/>
              <a:t>del</a:t>
            </a:r>
            <a:r>
              <a:rPr dirty="0" sz="2200" spc="-20"/>
              <a:t> </a:t>
            </a:r>
            <a:r>
              <a:rPr dirty="0" sz="2200" spc="75"/>
              <a:t>generador</a:t>
            </a:r>
            <a:endParaRPr sz="22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24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65758"/>
            <a:ext cx="5488940" cy="2844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>
                <a:latin typeface="Arial Unicode MS"/>
                <a:cs typeface="Arial Unicode MS"/>
              </a:rPr>
              <a:t>Nivel</a:t>
            </a:r>
            <a:r>
              <a:rPr dirty="0" sz="1350" spc="21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22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22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diferencial</a:t>
            </a:r>
            <a:r>
              <a:rPr dirty="0" sz="1350" spc="220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no</a:t>
            </a:r>
            <a:r>
              <a:rPr dirty="0" sz="1350" spc="22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estabilizado</a:t>
            </a:r>
            <a:endParaRPr sz="135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spcBef>
                <a:spcPts val="1570"/>
              </a:spcBef>
              <a:buClr>
                <a:srgbClr val="002797"/>
              </a:buClr>
              <a:buSzPct val="89285"/>
              <a:buChar char="-"/>
              <a:tabLst>
                <a:tab pos="192405" algn="l"/>
                <a:tab pos="193040" algn="l"/>
              </a:tabLst>
            </a:pPr>
            <a:r>
              <a:rPr dirty="0" sz="1400">
                <a:latin typeface="Arial Unicode MS"/>
                <a:cs typeface="Arial Unicode MS"/>
              </a:rPr>
              <a:t>Nivel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protección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diferencial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estabilizado</a:t>
            </a:r>
            <a:endParaRPr sz="14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36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50">
                <a:latin typeface="Arial Unicode MS"/>
                <a:cs typeface="Arial Unicode MS"/>
              </a:rPr>
              <a:t>Bloqueo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armónico</a:t>
            </a:r>
            <a:endParaRPr sz="16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spcBef>
                <a:spcPts val="1420"/>
              </a:spcBef>
              <a:buClr>
                <a:srgbClr val="002797"/>
              </a:buClr>
              <a:buSzPct val="83333"/>
              <a:buChar char="-"/>
              <a:tabLst>
                <a:tab pos="192405" algn="l"/>
                <a:tab pos="193040" algn="l"/>
              </a:tabLst>
            </a:pPr>
            <a:r>
              <a:rPr dirty="0" sz="1500">
                <a:latin typeface="Arial Unicode MS"/>
                <a:cs typeface="Arial Unicode MS"/>
              </a:rPr>
              <a:t>Secuencia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negativa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sin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restricciones</a:t>
            </a:r>
            <a:endParaRPr sz="1500">
              <a:latin typeface="Arial Unicode MS"/>
              <a:cs typeface="Arial Unicode MS"/>
            </a:endParaRPr>
          </a:p>
          <a:p>
            <a:pPr lvl="1" marL="551815" marR="5080" indent="-177165">
              <a:lnSpc>
                <a:spcPct val="128600"/>
              </a:lnSpc>
              <a:spcBef>
                <a:spcPts val="1065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Combinación: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diferencial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sesgo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discriminador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interno/ </a:t>
            </a:r>
            <a:r>
              <a:rPr dirty="0" sz="1400" spc="60">
                <a:latin typeface="Arial Unicode MS"/>
                <a:cs typeface="Arial Unicode MS"/>
              </a:rPr>
              <a:t>externo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secuencia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negativa;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aumenta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velocidad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la </a:t>
            </a:r>
            <a:r>
              <a:rPr dirty="0" sz="1400" spc="-10">
                <a:latin typeface="Arial Unicode MS"/>
                <a:cs typeface="Arial Unicode MS"/>
              </a:rPr>
              <a:t>seguridad</a:t>
            </a:r>
            <a:endParaRPr sz="14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spcBef>
                <a:spcPts val="1360"/>
              </a:spcBef>
              <a:buClr>
                <a:srgbClr val="002797"/>
              </a:buClr>
              <a:buSzPct val="78125"/>
              <a:buChar char="-"/>
              <a:tabLst>
                <a:tab pos="192405" algn="l"/>
                <a:tab pos="193040" algn="l"/>
              </a:tabLst>
            </a:pPr>
            <a:r>
              <a:rPr dirty="0" sz="1600">
                <a:latin typeface="Arial Unicode MS"/>
                <a:cs typeface="Arial Unicode MS"/>
              </a:rPr>
              <a:t>Protección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diferencial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sensible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secuencia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negativa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8783" y="1037844"/>
            <a:ext cx="7178040" cy="4178935"/>
            <a:chOff x="938783" y="1037844"/>
            <a:chExt cx="7178040" cy="4178935"/>
          </a:xfrm>
        </p:grpSpPr>
        <p:sp>
          <p:nvSpPr>
            <p:cNvPr id="3" name="object 3" descr=""/>
            <p:cNvSpPr/>
            <p:nvPr/>
          </p:nvSpPr>
          <p:spPr>
            <a:xfrm>
              <a:off x="941831" y="1040892"/>
              <a:ext cx="7172325" cy="4173220"/>
            </a:xfrm>
            <a:custGeom>
              <a:avLst/>
              <a:gdLst/>
              <a:ahLst/>
              <a:cxnLst/>
              <a:rect l="l" t="t" r="r" b="b"/>
              <a:pathLst>
                <a:path w="7172325" h="4173220">
                  <a:moveTo>
                    <a:pt x="0" y="4172712"/>
                  </a:moveTo>
                  <a:lnTo>
                    <a:pt x="7171944" y="4172712"/>
                  </a:lnTo>
                  <a:lnTo>
                    <a:pt x="7171944" y="0"/>
                  </a:lnTo>
                  <a:lnTo>
                    <a:pt x="0" y="0"/>
                  </a:lnTo>
                  <a:lnTo>
                    <a:pt x="0" y="4172712"/>
                  </a:lnTo>
                  <a:close/>
                </a:path>
              </a:pathLst>
            </a:custGeom>
            <a:ln w="6096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706867" y="4722876"/>
              <a:ext cx="338455" cy="76200"/>
            </a:xfrm>
            <a:custGeom>
              <a:avLst/>
              <a:gdLst/>
              <a:ahLst/>
              <a:cxnLst/>
              <a:rect l="l" t="t" r="r" b="b"/>
              <a:pathLst>
                <a:path w="338454" h="76200">
                  <a:moveTo>
                    <a:pt x="262127" y="0"/>
                  </a:moveTo>
                  <a:lnTo>
                    <a:pt x="262127" y="76200"/>
                  </a:lnTo>
                  <a:lnTo>
                    <a:pt x="325627" y="44450"/>
                  </a:lnTo>
                  <a:lnTo>
                    <a:pt x="274827" y="44450"/>
                  </a:lnTo>
                  <a:lnTo>
                    <a:pt x="274827" y="31750"/>
                  </a:lnTo>
                  <a:lnTo>
                    <a:pt x="325627" y="31750"/>
                  </a:lnTo>
                  <a:lnTo>
                    <a:pt x="262127" y="0"/>
                  </a:lnTo>
                  <a:close/>
                </a:path>
                <a:path w="338454" h="76200">
                  <a:moveTo>
                    <a:pt x="26212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62127" y="44450"/>
                  </a:lnTo>
                  <a:lnTo>
                    <a:pt x="262127" y="31750"/>
                  </a:lnTo>
                  <a:close/>
                </a:path>
                <a:path w="338454" h="76200">
                  <a:moveTo>
                    <a:pt x="325627" y="31750"/>
                  </a:moveTo>
                  <a:lnTo>
                    <a:pt x="274827" y="31750"/>
                  </a:lnTo>
                  <a:lnTo>
                    <a:pt x="274827" y="44450"/>
                  </a:lnTo>
                  <a:lnTo>
                    <a:pt x="325627" y="44450"/>
                  </a:lnTo>
                  <a:lnTo>
                    <a:pt x="338327" y="38100"/>
                  </a:lnTo>
                  <a:lnTo>
                    <a:pt x="325627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57244" y="1235964"/>
              <a:ext cx="4048125" cy="3091180"/>
            </a:xfrm>
            <a:custGeom>
              <a:avLst/>
              <a:gdLst/>
              <a:ahLst/>
              <a:cxnLst/>
              <a:rect l="l" t="t" r="r" b="b"/>
              <a:pathLst>
                <a:path w="4048125" h="3091179">
                  <a:moveTo>
                    <a:pt x="0" y="3090672"/>
                  </a:moveTo>
                  <a:lnTo>
                    <a:pt x="4047744" y="3090672"/>
                  </a:lnTo>
                  <a:lnTo>
                    <a:pt x="4047744" y="0"/>
                  </a:lnTo>
                  <a:lnTo>
                    <a:pt x="0" y="0"/>
                  </a:lnTo>
                  <a:lnTo>
                    <a:pt x="0" y="3090672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189476" y="1210056"/>
              <a:ext cx="3045460" cy="3122930"/>
            </a:xfrm>
            <a:custGeom>
              <a:avLst/>
              <a:gdLst/>
              <a:ahLst/>
              <a:cxnLst/>
              <a:rect l="l" t="t" r="r" b="b"/>
              <a:pathLst>
                <a:path w="3045459" h="3122929">
                  <a:moveTo>
                    <a:pt x="0" y="2333244"/>
                  </a:moveTo>
                  <a:lnTo>
                    <a:pt x="0" y="3122676"/>
                  </a:lnTo>
                </a:path>
                <a:path w="3045459" h="3122929">
                  <a:moveTo>
                    <a:pt x="0" y="21336"/>
                  </a:moveTo>
                  <a:lnTo>
                    <a:pt x="0" y="2051304"/>
                  </a:lnTo>
                </a:path>
                <a:path w="3045459" h="3122929">
                  <a:moveTo>
                    <a:pt x="338327" y="2333244"/>
                  </a:moveTo>
                  <a:lnTo>
                    <a:pt x="338327" y="3122676"/>
                  </a:lnTo>
                </a:path>
                <a:path w="3045459" h="3122929">
                  <a:moveTo>
                    <a:pt x="338327" y="21336"/>
                  </a:moveTo>
                  <a:lnTo>
                    <a:pt x="338327" y="2051304"/>
                  </a:lnTo>
                </a:path>
                <a:path w="3045459" h="3122929">
                  <a:moveTo>
                    <a:pt x="675132" y="923544"/>
                  </a:moveTo>
                  <a:lnTo>
                    <a:pt x="675132" y="3122676"/>
                  </a:lnTo>
                </a:path>
                <a:path w="3045459" h="3122929">
                  <a:moveTo>
                    <a:pt x="675132" y="21336"/>
                  </a:moveTo>
                  <a:lnTo>
                    <a:pt x="675132" y="699516"/>
                  </a:lnTo>
                </a:path>
                <a:path w="3045459" h="3122929">
                  <a:moveTo>
                    <a:pt x="1014984" y="2278380"/>
                  </a:moveTo>
                  <a:lnTo>
                    <a:pt x="1014984" y="3122676"/>
                  </a:lnTo>
                </a:path>
                <a:path w="3045459" h="3122929">
                  <a:moveTo>
                    <a:pt x="1014984" y="1613916"/>
                  </a:moveTo>
                  <a:lnTo>
                    <a:pt x="1014984" y="2051304"/>
                  </a:lnTo>
                </a:path>
                <a:path w="3045459" h="3122929">
                  <a:moveTo>
                    <a:pt x="1014984" y="923544"/>
                  </a:moveTo>
                  <a:lnTo>
                    <a:pt x="1014984" y="1197864"/>
                  </a:lnTo>
                </a:path>
                <a:path w="3045459" h="3122929">
                  <a:moveTo>
                    <a:pt x="1014984" y="521208"/>
                  </a:moveTo>
                  <a:lnTo>
                    <a:pt x="1014984" y="699516"/>
                  </a:lnTo>
                </a:path>
                <a:path w="3045459" h="3122929">
                  <a:moveTo>
                    <a:pt x="1014984" y="21336"/>
                  </a:moveTo>
                  <a:lnTo>
                    <a:pt x="1014984" y="106680"/>
                  </a:lnTo>
                </a:path>
                <a:path w="3045459" h="3122929">
                  <a:moveTo>
                    <a:pt x="1353312" y="2278380"/>
                  </a:moveTo>
                  <a:lnTo>
                    <a:pt x="1353312" y="3122676"/>
                  </a:lnTo>
                </a:path>
                <a:path w="3045459" h="3122929">
                  <a:moveTo>
                    <a:pt x="1353312" y="1613916"/>
                  </a:moveTo>
                  <a:lnTo>
                    <a:pt x="1353312" y="2051304"/>
                  </a:lnTo>
                </a:path>
                <a:path w="3045459" h="3122929">
                  <a:moveTo>
                    <a:pt x="1353312" y="923544"/>
                  </a:moveTo>
                  <a:lnTo>
                    <a:pt x="1353312" y="1197864"/>
                  </a:lnTo>
                </a:path>
                <a:path w="3045459" h="3122929">
                  <a:moveTo>
                    <a:pt x="1353312" y="521208"/>
                  </a:moveTo>
                  <a:lnTo>
                    <a:pt x="1353312" y="699516"/>
                  </a:lnTo>
                </a:path>
                <a:path w="3045459" h="3122929">
                  <a:moveTo>
                    <a:pt x="1353312" y="21336"/>
                  </a:moveTo>
                  <a:lnTo>
                    <a:pt x="1353312" y="106680"/>
                  </a:lnTo>
                </a:path>
                <a:path w="3045459" h="3122929">
                  <a:moveTo>
                    <a:pt x="1691639" y="3064764"/>
                  </a:moveTo>
                  <a:lnTo>
                    <a:pt x="1691639" y="3101340"/>
                  </a:lnTo>
                </a:path>
                <a:path w="3045459" h="3122929">
                  <a:moveTo>
                    <a:pt x="1691639" y="2278380"/>
                  </a:moveTo>
                  <a:lnTo>
                    <a:pt x="1691639" y="2784348"/>
                  </a:lnTo>
                </a:path>
                <a:path w="3045459" h="3122929">
                  <a:moveTo>
                    <a:pt x="1691639" y="1613916"/>
                  </a:moveTo>
                  <a:lnTo>
                    <a:pt x="1691639" y="2051304"/>
                  </a:lnTo>
                </a:path>
                <a:path w="3045459" h="3122929">
                  <a:moveTo>
                    <a:pt x="1691639" y="923544"/>
                  </a:moveTo>
                  <a:lnTo>
                    <a:pt x="1691639" y="1197864"/>
                  </a:lnTo>
                </a:path>
                <a:path w="3045459" h="3122929">
                  <a:moveTo>
                    <a:pt x="1691639" y="521208"/>
                  </a:moveTo>
                  <a:lnTo>
                    <a:pt x="1691639" y="699516"/>
                  </a:lnTo>
                </a:path>
                <a:path w="3045459" h="3122929">
                  <a:moveTo>
                    <a:pt x="1691639" y="0"/>
                  </a:moveTo>
                  <a:lnTo>
                    <a:pt x="1691639" y="106680"/>
                  </a:lnTo>
                </a:path>
                <a:path w="3045459" h="3122929">
                  <a:moveTo>
                    <a:pt x="2028444" y="3064764"/>
                  </a:moveTo>
                  <a:lnTo>
                    <a:pt x="2028444" y="3122676"/>
                  </a:lnTo>
                </a:path>
                <a:path w="3045459" h="3122929">
                  <a:moveTo>
                    <a:pt x="2028444" y="1613916"/>
                  </a:moveTo>
                  <a:lnTo>
                    <a:pt x="2028444" y="2840736"/>
                  </a:lnTo>
                </a:path>
                <a:path w="3045459" h="3122929">
                  <a:moveTo>
                    <a:pt x="2028444" y="923544"/>
                  </a:moveTo>
                  <a:lnTo>
                    <a:pt x="2028444" y="1197864"/>
                  </a:lnTo>
                </a:path>
                <a:path w="3045459" h="3122929">
                  <a:moveTo>
                    <a:pt x="2028444" y="521208"/>
                  </a:moveTo>
                  <a:lnTo>
                    <a:pt x="2028444" y="699516"/>
                  </a:lnTo>
                </a:path>
                <a:path w="3045459" h="3122929">
                  <a:moveTo>
                    <a:pt x="2028444" y="21336"/>
                  </a:moveTo>
                  <a:lnTo>
                    <a:pt x="2028444" y="106680"/>
                  </a:lnTo>
                </a:path>
                <a:path w="3045459" h="3122929">
                  <a:moveTo>
                    <a:pt x="2368296" y="3064764"/>
                  </a:moveTo>
                  <a:lnTo>
                    <a:pt x="2368296" y="3101340"/>
                  </a:lnTo>
                </a:path>
                <a:path w="3045459" h="3122929">
                  <a:moveTo>
                    <a:pt x="2368296" y="521208"/>
                  </a:moveTo>
                  <a:lnTo>
                    <a:pt x="2368296" y="2840736"/>
                  </a:lnTo>
                </a:path>
                <a:path w="3045459" h="3122929">
                  <a:moveTo>
                    <a:pt x="2368296" y="0"/>
                  </a:moveTo>
                  <a:lnTo>
                    <a:pt x="2368296" y="106680"/>
                  </a:lnTo>
                </a:path>
                <a:path w="3045459" h="3122929">
                  <a:moveTo>
                    <a:pt x="2706624" y="3064764"/>
                  </a:moveTo>
                  <a:lnTo>
                    <a:pt x="2706624" y="3122676"/>
                  </a:lnTo>
                </a:path>
                <a:path w="3045459" h="3122929">
                  <a:moveTo>
                    <a:pt x="2706624" y="2726436"/>
                  </a:moveTo>
                  <a:lnTo>
                    <a:pt x="2706624" y="2840736"/>
                  </a:lnTo>
                </a:path>
                <a:path w="3045459" h="3122929">
                  <a:moveTo>
                    <a:pt x="2706624" y="21336"/>
                  </a:moveTo>
                  <a:lnTo>
                    <a:pt x="2706624" y="2467356"/>
                  </a:lnTo>
                </a:path>
                <a:path w="3045459" h="3122929">
                  <a:moveTo>
                    <a:pt x="3044952" y="3032760"/>
                  </a:moveTo>
                  <a:lnTo>
                    <a:pt x="3044952" y="3122676"/>
                  </a:lnTo>
                </a:path>
                <a:path w="3045459" h="3122929">
                  <a:moveTo>
                    <a:pt x="3044952" y="2726436"/>
                  </a:moveTo>
                  <a:lnTo>
                    <a:pt x="3044952" y="2784348"/>
                  </a:lnTo>
                </a:path>
                <a:path w="3045459" h="3122929">
                  <a:moveTo>
                    <a:pt x="3044952" y="21336"/>
                  </a:moveTo>
                  <a:lnTo>
                    <a:pt x="3044952" y="2467356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49623" y="4050792"/>
              <a:ext cx="1828800" cy="0"/>
            </a:xfrm>
            <a:custGeom>
              <a:avLst/>
              <a:gdLst/>
              <a:ahLst/>
              <a:cxnLst/>
              <a:rect l="l" t="t" r="r" b="b"/>
              <a:pathLst>
                <a:path w="1828800" h="0">
                  <a:moveTo>
                    <a:pt x="0" y="0"/>
                  </a:moveTo>
                  <a:lnTo>
                    <a:pt x="137160" y="0"/>
                  </a:lnTo>
                </a:path>
                <a:path w="1828800" h="0">
                  <a:moveTo>
                    <a:pt x="339851" y="0"/>
                  </a:moveTo>
                  <a:lnTo>
                    <a:pt x="182880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948172" y="4050029"/>
              <a:ext cx="1963420" cy="1905"/>
            </a:xfrm>
            <a:custGeom>
              <a:avLst/>
              <a:gdLst/>
              <a:ahLst/>
              <a:cxnLst/>
              <a:rect l="l" t="t" r="r" b="b"/>
              <a:pathLst>
                <a:path w="1963420" h="1904">
                  <a:moveTo>
                    <a:pt x="0" y="1524"/>
                  </a:moveTo>
                  <a:lnTo>
                    <a:pt x="1014983" y="1524"/>
                  </a:lnTo>
                </a:path>
                <a:path w="1963420" h="1904">
                  <a:moveTo>
                    <a:pt x="1895855" y="1524"/>
                  </a:moveTo>
                  <a:lnTo>
                    <a:pt x="1962911" y="1524"/>
                  </a:lnTo>
                </a:path>
                <a:path w="1963420" h="1904">
                  <a:moveTo>
                    <a:pt x="0" y="0"/>
                  </a:moveTo>
                  <a:lnTo>
                    <a:pt x="1014983" y="0"/>
                  </a:lnTo>
                </a:path>
                <a:path w="1963420" h="1904">
                  <a:moveTo>
                    <a:pt x="1895855" y="0"/>
                  </a:moveTo>
                  <a:lnTo>
                    <a:pt x="1962911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49623" y="3768851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2708148" y="0"/>
                  </a:lnTo>
                </a:path>
                <a:path w="4061459" h="0">
                  <a:moveTo>
                    <a:pt x="3994404" y="0"/>
                  </a:moveTo>
                  <a:lnTo>
                    <a:pt x="4061459" y="0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49623" y="3488436"/>
              <a:ext cx="70485" cy="0"/>
            </a:xfrm>
            <a:custGeom>
              <a:avLst/>
              <a:gdLst/>
              <a:ahLst/>
              <a:cxnLst/>
              <a:rect l="l" t="t" r="r" b="b"/>
              <a:pathLst>
                <a:path w="70485" h="0">
                  <a:moveTo>
                    <a:pt x="0" y="0"/>
                  </a:moveTo>
                  <a:lnTo>
                    <a:pt x="70103" y="0"/>
                  </a:lnTo>
                </a:path>
              </a:pathLst>
            </a:custGeom>
            <a:ln w="1219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594860" y="3485388"/>
              <a:ext cx="3316604" cy="6350"/>
            </a:xfrm>
            <a:custGeom>
              <a:avLst/>
              <a:gdLst/>
              <a:ahLst/>
              <a:cxnLst/>
              <a:rect l="l" t="t" r="r" b="b"/>
              <a:pathLst>
                <a:path w="3316604" h="6350">
                  <a:moveTo>
                    <a:pt x="0" y="0"/>
                  </a:moveTo>
                  <a:lnTo>
                    <a:pt x="3316224" y="0"/>
                  </a:lnTo>
                </a:path>
                <a:path w="3316604" h="6350">
                  <a:moveTo>
                    <a:pt x="0" y="6096"/>
                  </a:moveTo>
                  <a:lnTo>
                    <a:pt x="3316224" y="6096"/>
                  </a:lnTo>
                </a:path>
              </a:pathLst>
            </a:custGeom>
            <a:ln w="609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849623" y="2923032"/>
              <a:ext cx="4061460" cy="281940"/>
            </a:xfrm>
            <a:custGeom>
              <a:avLst/>
              <a:gdLst/>
              <a:ahLst/>
              <a:cxnLst/>
              <a:rect l="l" t="t" r="r" b="b"/>
              <a:pathLst>
                <a:path w="4061459" h="281939">
                  <a:moveTo>
                    <a:pt x="0" y="281940"/>
                  </a:moveTo>
                  <a:lnTo>
                    <a:pt x="4061459" y="281940"/>
                  </a:lnTo>
                </a:path>
                <a:path w="4061459" h="281939">
                  <a:moveTo>
                    <a:pt x="0" y="0"/>
                  </a:moveTo>
                  <a:lnTo>
                    <a:pt x="406145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849623" y="2641091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1112520" y="0"/>
                  </a:lnTo>
                </a:path>
                <a:path w="4061459" h="0">
                  <a:moveTo>
                    <a:pt x="2436876" y="0"/>
                  </a:moveTo>
                  <a:lnTo>
                    <a:pt x="406145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849623" y="2359152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406145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849623" y="2077211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947927" y="0"/>
                  </a:lnTo>
                </a:path>
                <a:path w="4061459" h="0">
                  <a:moveTo>
                    <a:pt x="2572512" y="0"/>
                  </a:moveTo>
                  <a:lnTo>
                    <a:pt x="406145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49623" y="1795272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4061459" y="0"/>
                  </a:lnTo>
                </a:path>
              </a:pathLst>
            </a:custGeom>
            <a:ln w="12192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49623" y="1513331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1246631" y="0"/>
                  </a:lnTo>
                </a:path>
                <a:path w="4061459" h="0">
                  <a:moveTo>
                    <a:pt x="2779776" y="0"/>
                  </a:moveTo>
                  <a:lnTo>
                    <a:pt x="406145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50385" y="4164329"/>
              <a:ext cx="1015365" cy="0"/>
            </a:xfrm>
            <a:custGeom>
              <a:avLst/>
              <a:gdLst/>
              <a:ahLst/>
              <a:cxnLst/>
              <a:rect l="l" t="t" r="r" b="b"/>
              <a:pathLst>
                <a:path w="1015364" h="0">
                  <a:moveTo>
                    <a:pt x="0" y="0"/>
                  </a:moveTo>
                  <a:lnTo>
                    <a:pt x="1014984" y="0"/>
                  </a:lnTo>
                </a:path>
              </a:pathLst>
            </a:custGeom>
            <a:ln w="228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574279" y="1231392"/>
              <a:ext cx="0" cy="3101340"/>
            </a:xfrm>
            <a:custGeom>
              <a:avLst/>
              <a:gdLst/>
              <a:ahLst/>
              <a:cxnLst/>
              <a:rect l="l" t="t" r="r" b="b"/>
              <a:pathLst>
                <a:path w="0" h="3101340">
                  <a:moveTo>
                    <a:pt x="0" y="3011424"/>
                  </a:moveTo>
                  <a:lnTo>
                    <a:pt x="0" y="3101340"/>
                  </a:lnTo>
                </a:path>
                <a:path w="0" h="3101340">
                  <a:moveTo>
                    <a:pt x="0" y="2705100"/>
                  </a:moveTo>
                  <a:lnTo>
                    <a:pt x="0" y="2763012"/>
                  </a:lnTo>
                </a:path>
                <a:path w="0" h="3101340">
                  <a:moveTo>
                    <a:pt x="0" y="0"/>
                  </a:moveTo>
                  <a:lnTo>
                    <a:pt x="0" y="2446020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865369" y="3769614"/>
              <a:ext cx="1353820" cy="394970"/>
            </a:xfrm>
            <a:custGeom>
              <a:avLst/>
              <a:gdLst/>
              <a:ahLst/>
              <a:cxnLst/>
              <a:rect l="l" t="t" r="r" b="b"/>
              <a:pathLst>
                <a:path w="1353820" h="394970">
                  <a:moveTo>
                    <a:pt x="0" y="394716"/>
                  </a:moveTo>
                  <a:lnTo>
                    <a:pt x="1353312" y="0"/>
                  </a:lnTo>
                </a:path>
              </a:pathLst>
            </a:custGeom>
            <a:ln w="228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7663" y="1458468"/>
              <a:ext cx="76200" cy="224028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3850385" y="1796034"/>
              <a:ext cx="4061460" cy="0"/>
            </a:xfrm>
            <a:custGeom>
              <a:avLst/>
              <a:gdLst/>
              <a:ahLst/>
              <a:cxnLst/>
              <a:rect l="l" t="t" r="r" b="b"/>
              <a:pathLst>
                <a:path w="4061459" h="0">
                  <a:moveTo>
                    <a:pt x="0" y="0"/>
                  </a:moveTo>
                  <a:lnTo>
                    <a:pt x="4061460" y="0"/>
                  </a:lnTo>
                </a:path>
              </a:pathLst>
            </a:custGeom>
            <a:ln w="228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864607" y="3148583"/>
              <a:ext cx="0" cy="1015365"/>
            </a:xfrm>
            <a:custGeom>
              <a:avLst/>
              <a:gdLst/>
              <a:ahLst/>
              <a:cxnLst/>
              <a:rect l="l" t="t" r="r" b="b"/>
              <a:pathLst>
                <a:path w="0" h="1015364">
                  <a:moveTo>
                    <a:pt x="0" y="1014984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962143" y="2407919"/>
              <a:ext cx="1324610" cy="416559"/>
            </a:xfrm>
            <a:custGeom>
              <a:avLst/>
              <a:gdLst/>
              <a:ahLst/>
              <a:cxnLst/>
              <a:rect l="l" t="t" r="r" b="b"/>
              <a:pathLst>
                <a:path w="1324610" h="416560">
                  <a:moveTo>
                    <a:pt x="1324355" y="0"/>
                  </a:moveTo>
                  <a:lnTo>
                    <a:pt x="0" y="0"/>
                  </a:lnTo>
                  <a:lnTo>
                    <a:pt x="0" y="416051"/>
                  </a:lnTo>
                  <a:lnTo>
                    <a:pt x="1324355" y="416051"/>
                  </a:lnTo>
                  <a:lnTo>
                    <a:pt x="1324355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962143" y="2407919"/>
              <a:ext cx="1324610" cy="416559"/>
            </a:xfrm>
            <a:custGeom>
              <a:avLst/>
              <a:gdLst/>
              <a:ahLst/>
              <a:cxnLst/>
              <a:rect l="l" t="t" r="r" b="b"/>
              <a:pathLst>
                <a:path w="1324610" h="416560">
                  <a:moveTo>
                    <a:pt x="0" y="416051"/>
                  </a:moveTo>
                  <a:lnTo>
                    <a:pt x="1324355" y="416051"/>
                  </a:lnTo>
                  <a:lnTo>
                    <a:pt x="1324355" y="0"/>
                  </a:lnTo>
                  <a:lnTo>
                    <a:pt x="0" y="0"/>
                  </a:lnTo>
                  <a:lnTo>
                    <a:pt x="0" y="416051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715511" y="3825239"/>
              <a:ext cx="271780" cy="169545"/>
            </a:xfrm>
            <a:custGeom>
              <a:avLst/>
              <a:gdLst/>
              <a:ahLst/>
              <a:cxnLst/>
              <a:rect l="l" t="t" r="r" b="b"/>
              <a:pathLst>
                <a:path w="271779" h="169545">
                  <a:moveTo>
                    <a:pt x="271272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271272" y="169163"/>
                  </a:lnTo>
                  <a:lnTo>
                    <a:pt x="271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9053" y="2065019"/>
              <a:ext cx="283463" cy="141732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9053" y="2522219"/>
              <a:ext cx="188975" cy="141731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3849623" y="3450336"/>
              <a:ext cx="1015365" cy="76200"/>
            </a:xfrm>
            <a:custGeom>
              <a:avLst/>
              <a:gdLst/>
              <a:ahLst/>
              <a:cxnLst/>
              <a:rect l="l" t="t" r="r" b="b"/>
              <a:pathLst>
                <a:path w="101536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015364" h="76200">
                  <a:moveTo>
                    <a:pt x="938784" y="0"/>
                  </a:moveTo>
                  <a:lnTo>
                    <a:pt x="938784" y="76200"/>
                  </a:lnTo>
                  <a:lnTo>
                    <a:pt x="1002284" y="44450"/>
                  </a:lnTo>
                  <a:lnTo>
                    <a:pt x="951484" y="44450"/>
                  </a:lnTo>
                  <a:lnTo>
                    <a:pt x="951484" y="31750"/>
                  </a:lnTo>
                  <a:lnTo>
                    <a:pt x="1002284" y="31750"/>
                  </a:lnTo>
                  <a:lnTo>
                    <a:pt x="938784" y="0"/>
                  </a:lnTo>
                  <a:close/>
                </a:path>
                <a:path w="1015364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015364" h="76200">
                  <a:moveTo>
                    <a:pt x="938784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938784" y="44450"/>
                  </a:lnTo>
                  <a:lnTo>
                    <a:pt x="938784" y="31750"/>
                  </a:lnTo>
                  <a:close/>
                </a:path>
                <a:path w="1015364" h="76200">
                  <a:moveTo>
                    <a:pt x="1002284" y="31750"/>
                  </a:moveTo>
                  <a:lnTo>
                    <a:pt x="951484" y="31750"/>
                  </a:lnTo>
                  <a:lnTo>
                    <a:pt x="951484" y="44450"/>
                  </a:lnTo>
                  <a:lnTo>
                    <a:pt x="1002284" y="44450"/>
                  </a:lnTo>
                  <a:lnTo>
                    <a:pt x="1014984" y="38100"/>
                  </a:lnTo>
                  <a:lnTo>
                    <a:pt x="1002284" y="3175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218681" y="2641854"/>
              <a:ext cx="1827530" cy="1127760"/>
            </a:xfrm>
            <a:custGeom>
              <a:avLst/>
              <a:gdLst/>
              <a:ahLst/>
              <a:cxnLst/>
              <a:rect l="l" t="t" r="r" b="b"/>
              <a:pathLst>
                <a:path w="1827529" h="1127760">
                  <a:moveTo>
                    <a:pt x="0" y="1127759"/>
                  </a:moveTo>
                  <a:lnTo>
                    <a:pt x="1827275" y="0"/>
                  </a:lnTo>
                </a:path>
              </a:pathLst>
            </a:custGeom>
            <a:ln w="228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217919" y="3450336"/>
              <a:ext cx="1827530" cy="76200"/>
            </a:xfrm>
            <a:custGeom>
              <a:avLst/>
              <a:gdLst/>
              <a:ahLst/>
              <a:cxnLst/>
              <a:rect l="l" t="t" r="r" b="b"/>
              <a:pathLst>
                <a:path w="1827529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827529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827529" h="76200">
                  <a:moveTo>
                    <a:pt x="1827276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827276" y="44450"/>
                  </a:lnTo>
                  <a:lnTo>
                    <a:pt x="1827276" y="3175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9267" y="3934714"/>
              <a:ext cx="75946" cy="228854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377183" y="3936492"/>
              <a:ext cx="678180" cy="0"/>
            </a:xfrm>
            <a:custGeom>
              <a:avLst/>
              <a:gdLst/>
              <a:ahLst/>
              <a:cxnLst/>
              <a:rect l="l" t="t" r="r" b="b"/>
              <a:pathLst>
                <a:path w="678179" h="0">
                  <a:moveTo>
                    <a:pt x="678179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217919" y="3148583"/>
              <a:ext cx="0" cy="563880"/>
            </a:xfrm>
            <a:custGeom>
              <a:avLst/>
              <a:gdLst/>
              <a:ahLst/>
              <a:cxnLst/>
              <a:rect l="l" t="t" r="r" b="b"/>
              <a:pathLst>
                <a:path w="0" h="563879">
                  <a:moveTo>
                    <a:pt x="0" y="56388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64607" y="3450336"/>
              <a:ext cx="1353820" cy="76200"/>
            </a:xfrm>
            <a:custGeom>
              <a:avLst/>
              <a:gdLst/>
              <a:ahLst/>
              <a:cxnLst/>
              <a:rect l="l" t="t" r="r" b="b"/>
              <a:pathLst>
                <a:path w="135382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353820" h="76200">
                  <a:moveTo>
                    <a:pt x="1277112" y="0"/>
                  </a:moveTo>
                  <a:lnTo>
                    <a:pt x="1277112" y="76200"/>
                  </a:lnTo>
                  <a:lnTo>
                    <a:pt x="1340612" y="44450"/>
                  </a:lnTo>
                  <a:lnTo>
                    <a:pt x="1289812" y="44450"/>
                  </a:lnTo>
                  <a:lnTo>
                    <a:pt x="1289812" y="31750"/>
                  </a:lnTo>
                  <a:lnTo>
                    <a:pt x="1340612" y="31750"/>
                  </a:lnTo>
                  <a:lnTo>
                    <a:pt x="1277112" y="0"/>
                  </a:lnTo>
                  <a:close/>
                </a:path>
                <a:path w="135382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353820" h="76200">
                  <a:moveTo>
                    <a:pt x="1277112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277112" y="44450"/>
                  </a:lnTo>
                  <a:lnTo>
                    <a:pt x="1277112" y="31750"/>
                  </a:lnTo>
                  <a:close/>
                </a:path>
                <a:path w="1353820" h="76200">
                  <a:moveTo>
                    <a:pt x="1340612" y="31750"/>
                  </a:moveTo>
                  <a:lnTo>
                    <a:pt x="1289812" y="31750"/>
                  </a:lnTo>
                  <a:lnTo>
                    <a:pt x="1289812" y="44450"/>
                  </a:lnTo>
                  <a:lnTo>
                    <a:pt x="1340612" y="44450"/>
                  </a:lnTo>
                  <a:lnTo>
                    <a:pt x="1353312" y="38100"/>
                  </a:lnTo>
                  <a:lnTo>
                    <a:pt x="1340612" y="3175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678424" y="3250691"/>
              <a:ext cx="2165985" cy="913130"/>
            </a:xfrm>
            <a:custGeom>
              <a:avLst/>
              <a:gdLst/>
              <a:ahLst/>
              <a:cxnLst/>
              <a:rect l="l" t="t" r="r" b="b"/>
              <a:pathLst>
                <a:path w="2165984" h="913129">
                  <a:moveTo>
                    <a:pt x="269748" y="743712"/>
                  </a:moveTo>
                  <a:lnTo>
                    <a:pt x="0" y="743712"/>
                  </a:lnTo>
                  <a:lnTo>
                    <a:pt x="0" y="912876"/>
                  </a:lnTo>
                  <a:lnTo>
                    <a:pt x="269748" y="912876"/>
                  </a:lnTo>
                  <a:lnTo>
                    <a:pt x="269748" y="743712"/>
                  </a:lnTo>
                  <a:close/>
                </a:path>
                <a:path w="2165984" h="913129">
                  <a:moveTo>
                    <a:pt x="2165604" y="0"/>
                  </a:moveTo>
                  <a:lnTo>
                    <a:pt x="1418844" y="0"/>
                  </a:lnTo>
                  <a:lnTo>
                    <a:pt x="1418844" y="225552"/>
                  </a:lnTo>
                  <a:lnTo>
                    <a:pt x="2165604" y="225552"/>
                  </a:lnTo>
                  <a:lnTo>
                    <a:pt x="2165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8424" y="3936492"/>
              <a:ext cx="139064" cy="174624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6557772" y="3656076"/>
              <a:ext cx="269875" cy="169545"/>
            </a:xfrm>
            <a:custGeom>
              <a:avLst/>
              <a:gdLst/>
              <a:ahLst/>
              <a:cxnLst/>
              <a:rect l="l" t="t" r="r" b="b"/>
              <a:pathLst>
                <a:path w="269875" h="169545">
                  <a:moveTo>
                    <a:pt x="269748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269748" y="169163"/>
                  </a:lnTo>
                  <a:lnTo>
                    <a:pt x="269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24827" y="3543300"/>
              <a:ext cx="140589" cy="173100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5855208" y="3677411"/>
              <a:ext cx="1988820" cy="597535"/>
            </a:xfrm>
            <a:custGeom>
              <a:avLst/>
              <a:gdLst/>
              <a:ahLst/>
              <a:cxnLst/>
              <a:rect l="l" t="t" r="r" b="b"/>
              <a:pathLst>
                <a:path w="1988820" h="597535">
                  <a:moveTo>
                    <a:pt x="1082040" y="373380"/>
                  </a:moveTo>
                  <a:lnTo>
                    <a:pt x="0" y="373380"/>
                  </a:lnTo>
                  <a:lnTo>
                    <a:pt x="0" y="597408"/>
                  </a:lnTo>
                  <a:lnTo>
                    <a:pt x="1082040" y="597408"/>
                  </a:lnTo>
                  <a:lnTo>
                    <a:pt x="1082040" y="373380"/>
                  </a:lnTo>
                  <a:close/>
                </a:path>
                <a:path w="1988820" h="597535">
                  <a:moveTo>
                    <a:pt x="1988820" y="0"/>
                  </a:moveTo>
                  <a:lnTo>
                    <a:pt x="972312" y="0"/>
                  </a:lnTo>
                  <a:lnTo>
                    <a:pt x="972312" y="259080"/>
                  </a:lnTo>
                  <a:lnTo>
                    <a:pt x="1988820" y="259080"/>
                  </a:lnTo>
                  <a:lnTo>
                    <a:pt x="1988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849624" y="4745735"/>
              <a:ext cx="2368550" cy="330835"/>
            </a:xfrm>
            <a:custGeom>
              <a:avLst/>
              <a:gdLst/>
              <a:ahLst/>
              <a:cxnLst/>
              <a:rect l="l" t="t" r="r" b="b"/>
              <a:pathLst>
                <a:path w="2368550" h="330835">
                  <a:moveTo>
                    <a:pt x="1014984" y="38100"/>
                  </a:moveTo>
                  <a:lnTo>
                    <a:pt x="1002284" y="31750"/>
                  </a:lnTo>
                  <a:lnTo>
                    <a:pt x="938784" y="0"/>
                  </a:lnTo>
                  <a:lnTo>
                    <a:pt x="938784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938784" y="44450"/>
                  </a:lnTo>
                  <a:lnTo>
                    <a:pt x="938784" y="76200"/>
                  </a:lnTo>
                  <a:lnTo>
                    <a:pt x="1002284" y="44450"/>
                  </a:lnTo>
                  <a:lnTo>
                    <a:pt x="1014984" y="38100"/>
                  </a:lnTo>
                  <a:close/>
                </a:path>
                <a:path w="2368550" h="330835">
                  <a:moveTo>
                    <a:pt x="2368296" y="292608"/>
                  </a:moveTo>
                  <a:lnTo>
                    <a:pt x="2355596" y="286258"/>
                  </a:lnTo>
                  <a:lnTo>
                    <a:pt x="2292096" y="254508"/>
                  </a:lnTo>
                  <a:lnTo>
                    <a:pt x="2292096" y="286258"/>
                  </a:lnTo>
                  <a:lnTo>
                    <a:pt x="0" y="286258"/>
                  </a:lnTo>
                  <a:lnTo>
                    <a:pt x="0" y="298958"/>
                  </a:lnTo>
                  <a:lnTo>
                    <a:pt x="2292096" y="298958"/>
                  </a:lnTo>
                  <a:lnTo>
                    <a:pt x="2292096" y="330708"/>
                  </a:lnTo>
                  <a:lnTo>
                    <a:pt x="2355596" y="298958"/>
                  </a:lnTo>
                  <a:lnTo>
                    <a:pt x="2368296" y="2926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864607" y="4387596"/>
              <a:ext cx="1353820" cy="734695"/>
            </a:xfrm>
            <a:custGeom>
              <a:avLst/>
              <a:gdLst/>
              <a:ahLst/>
              <a:cxnLst/>
              <a:rect l="l" t="t" r="r" b="b"/>
              <a:pathLst>
                <a:path w="1353820" h="734695">
                  <a:moveTo>
                    <a:pt x="0" y="0"/>
                  </a:moveTo>
                  <a:lnTo>
                    <a:pt x="0" y="509015"/>
                  </a:lnTo>
                </a:path>
                <a:path w="1353820" h="734695">
                  <a:moveTo>
                    <a:pt x="1353312" y="0"/>
                  </a:moveTo>
                  <a:lnTo>
                    <a:pt x="1353312" y="734567"/>
                  </a:lnTo>
                </a:path>
              </a:pathLst>
            </a:custGeom>
            <a:ln w="609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075943" y="1885188"/>
              <a:ext cx="2470785" cy="3237230"/>
            </a:xfrm>
            <a:custGeom>
              <a:avLst/>
              <a:gdLst/>
              <a:ahLst/>
              <a:cxnLst/>
              <a:rect l="l" t="t" r="r" b="b"/>
              <a:pathLst>
                <a:path w="2470785" h="3237229">
                  <a:moveTo>
                    <a:pt x="15240" y="733044"/>
                  </a:moveTo>
                  <a:lnTo>
                    <a:pt x="2470404" y="733044"/>
                  </a:lnTo>
                  <a:lnTo>
                    <a:pt x="2470404" y="0"/>
                  </a:lnTo>
                  <a:lnTo>
                    <a:pt x="15240" y="0"/>
                  </a:lnTo>
                  <a:lnTo>
                    <a:pt x="15240" y="733044"/>
                  </a:lnTo>
                  <a:close/>
                </a:path>
                <a:path w="2470785" h="3237229">
                  <a:moveTo>
                    <a:pt x="0" y="3236976"/>
                  </a:moveTo>
                  <a:lnTo>
                    <a:pt x="1574292" y="3236976"/>
                  </a:lnTo>
                  <a:lnTo>
                    <a:pt x="1574292" y="1018032"/>
                  </a:lnTo>
                  <a:lnTo>
                    <a:pt x="0" y="1018032"/>
                  </a:lnTo>
                  <a:lnTo>
                    <a:pt x="0" y="3236976"/>
                  </a:lnTo>
                  <a:close/>
                </a:path>
              </a:pathLst>
            </a:custGeom>
            <a:ln w="6096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963155" y="3994404"/>
              <a:ext cx="881380" cy="248920"/>
            </a:xfrm>
            <a:custGeom>
              <a:avLst/>
              <a:gdLst/>
              <a:ahLst/>
              <a:cxnLst/>
              <a:rect l="l" t="t" r="r" b="b"/>
              <a:pathLst>
                <a:path w="881379" h="248920">
                  <a:moveTo>
                    <a:pt x="880872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880872" y="248412"/>
                  </a:lnTo>
                  <a:lnTo>
                    <a:pt x="880872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963155" y="3994404"/>
              <a:ext cx="881380" cy="248920"/>
            </a:xfrm>
            <a:custGeom>
              <a:avLst/>
              <a:gdLst/>
              <a:ahLst/>
              <a:cxnLst/>
              <a:rect l="l" t="t" r="r" b="b"/>
              <a:pathLst>
                <a:path w="881379" h="248920">
                  <a:moveTo>
                    <a:pt x="0" y="248412"/>
                  </a:moveTo>
                  <a:lnTo>
                    <a:pt x="880872" y="248412"/>
                  </a:lnTo>
                  <a:lnTo>
                    <a:pt x="880872" y="0"/>
                  </a:lnTo>
                  <a:lnTo>
                    <a:pt x="0" y="0"/>
                  </a:lnTo>
                  <a:lnTo>
                    <a:pt x="0" y="24841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115557" y="1798320"/>
              <a:ext cx="280670" cy="232410"/>
            </a:xfrm>
            <a:custGeom>
              <a:avLst/>
              <a:gdLst/>
              <a:ahLst/>
              <a:cxnLst/>
              <a:rect l="l" t="t" r="r" b="b"/>
              <a:pathLst>
                <a:path w="280670" h="232410">
                  <a:moveTo>
                    <a:pt x="228875" y="122739"/>
                  </a:moveTo>
                  <a:lnTo>
                    <a:pt x="196850" y="154812"/>
                  </a:lnTo>
                  <a:lnTo>
                    <a:pt x="157606" y="181737"/>
                  </a:lnTo>
                  <a:lnTo>
                    <a:pt x="112521" y="201929"/>
                  </a:lnTo>
                  <a:lnTo>
                    <a:pt x="62611" y="214756"/>
                  </a:lnTo>
                  <a:lnTo>
                    <a:pt x="22859" y="218947"/>
                  </a:lnTo>
                  <a:lnTo>
                    <a:pt x="9016" y="219201"/>
                  </a:lnTo>
                  <a:lnTo>
                    <a:pt x="2793" y="219201"/>
                  </a:lnTo>
                  <a:lnTo>
                    <a:pt x="0" y="221995"/>
                  </a:lnTo>
                  <a:lnTo>
                    <a:pt x="0" y="229107"/>
                  </a:lnTo>
                  <a:lnTo>
                    <a:pt x="2793" y="231901"/>
                  </a:lnTo>
                  <a:lnTo>
                    <a:pt x="9397" y="231901"/>
                  </a:lnTo>
                  <a:lnTo>
                    <a:pt x="23621" y="231647"/>
                  </a:lnTo>
                  <a:lnTo>
                    <a:pt x="65150" y="227202"/>
                  </a:lnTo>
                  <a:lnTo>
                    <a:pt x="117220" y="213740"/>
                  </a:lnTo>
                  <a:lnTo>
                    <a:pt x="164337" y="192404"/>
                  </a:lnTo>
                  <a:lnTo>
                    <a:pt x="205486" y="164210"/>
                  </a:lnTo>
                  <a:lnTo>
                    <a:pt x="239013" y="130301"/>
                  </a:lnTo>
                  <a:lnTo>
                    <a:pt x="239394" y="129920"/>
                  </a:lnTo>
                  <a:lnTo>
                    <a:pt x="239775" y="129412"/>
                  </a:lnTo>
                  <a:lnTo>
                    <a:pt x="242700" y="123316"/>
                  </a:lnTo>
                  <a:lnTo>
                    <a:pt x="228600" y="123316"/>
                  </a:lnTo>
                  <a:lnTo>
                    <a:pt x="228875" y="122739"/>
                  </a:lnTo>
                  <a:close/>
                </a:path>
                <a:path w="280670" h="232410">
                  <a:moveTo>
                    <a:pt x="266610" y="100710"/>
                  </a:moveTo>
                  <a:lnTo>
                    <a:pt x="242569" y="100710"/>
                  </a:lnTo>
                  <a:lnTo>
                    <a:pt x="248919" y="103758"/>
                  </a:lnTo>
                  <a:lnTo>
                    <a:pt x="250316" y="107441"/>
                  </a:lnTo>
                  <a:lnTo>
                    <a:pt x="243551" y="121543"/>
                  </a:lnTo>
                  <a:lnTo>
                    <a:pt x="262763" y="128269"/>
                  </a:lnTo>
                  <a:lnTo>
                    <a:pt x="266610" y="100710"/>
                  </a:lnTo>
                  <a:close/>
                </a:path>
                <a:path w="280670" h="232410">
                  <a:moveTo>
                    <a:pt x="229615" y="121919"/>
                  </a:moveTo>
                  <a:lnTo>
                    <a:pt x="228875" y="122739"/>
                  </a:lnTo>
                  <a:lnTo>
                    <a:pt x="228600" y="123316"/>
                  </a:lnTo>
                  <a:lnTo>
                    <a:pt x="229615" y="121919"/>
                  </a:lnTo>
                  <a:close/>
                </a:path>
                <a:path w="280670" h="232410">
                  <a:moveTo>
                    <a:pt x="243370" y="121919"/>
                  </a:moveTo>
                  <a:lnTo>
                    <a:pt x="229615" y="121919"/>
                  </a:lnTo>
                  <a:lnTo>
                    <a:pt x="228600" y="123316"/>
                  </a:lnTo>
                  <a:lnTo>
                    <a:pt x="242700" y="123316"/>
                  </a:lnTo>
                  <a:lnTo>
                    <a:pt x="243370" y="121919"/>
                  </a:lnTo>
                  <a:close/>
                </a:path>
                <a:path w="280670" h="232410">
                  <a:moveTo>
                    <a:pt x="231460" y="117309"/>
                  </a:moveTo>
                  <a:lnTo>
                    <a:pt x="228875" y="122739"/>
                  </a:lnTo>
                  <a:lnTo>
                    <a:pt x="229615" y="121919"/>
                  </a:lnTo>
                  <a:lnTo>
                    <a:pt x="243370" y="121919"/>
                  </a:lnTo>
                  <a:lnTo>
                    <a:pt x="243551" y="121543"/>
                  </a:lnTo>
                  <a:lnTo>
                    <a:pt x="231460" y="117309"/>
                  </a:lnTo>
                  <a:close/>
                </a:path>
                <a:path w="280670" h="232410">
                  <a:moveTo>
                    <a:pt x="242569" y="100710"/>
                  </a:moveTo>
                  <a:lnTo>
                    <a:pt x="238759" y="101980"/>
                  </a:lnTo>
                  <a:lnTo>
                    <a:pt x="231460" y="117309"/>
                  </a:lnTo>
                  <a:lnTo>
                    <a:pt x="243551" y="121543"/>
                  </a:lnTo>
                  <a:lnTo>
                    <a:pt x="250316" y="107441"/>
                  </a:lnTo>
                  <a:lnTo>
                    <a:pt x="248919" y="103758"/>
                  </a:lnTo>
                  <a:lnTo>
                    <a:pt x="242569" y="100710"/>
                  </a:lnTo>
                  <a:close/>
                </a:path>
                <a:path w="280670" h="232410">
                  <a:moveTo>
                    <a:pt x="280669" y="0"/>
                  </a:moveTo>
                  <a:lnTo>
                    <a:pt x="214883" y="111505"/>
                  </a:lnTo>
                  <a:lnTo>
                    <a:pt x="231460" y="117309"/>
                  </a:lnTo>
                  <a:lnTo>
                    <a:pt x="238759" y="101980"/>
                  </a:lnTo>
                  <a:lnTo>
                    <a:pt x="242569" y="100710"/>
                  </a:lnTo>
                  <a:lnTo>
                    <a:pt x="266610" y="100710"/>
                  </a:lnTo>
                  <a:lnTo>
                    <a:pt x="2806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096255" y="1316736"/>
              <a:ext cx="1533525" cy="414655"/>
            </a:xfrm>
            <a:custGeom>
              <a:avLst/>
              <a:gdLst/>
              <a:ahLst/>
              <a:cxnLst/>
              <a:rect l="l" t="t" r="r" b="b"/>
              <a:pathLst>
                <a:path w="1533525" h="414655">
                  <a:moveTo>
                    <a:pt x="153314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1533144" y="414527"/>
                  </a:lnTo>
                  <a:lnTo>
                    <a:pt x="153314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096255" y="1316736"/>
              <a:ext cx="1533525" cy="414655"/>
            </a:xfrm>
            <a:custGeom>
              <a:avLst/>
              <a:gdLst/>
              <a:ahLst/>
              <a:cxnLst/>
              <a:rect l="l" t="t" r="r" b="b"/>
              <a:pathLst>
                <a:path w="1533525" h="414655">
                  <a:moveTo>
                    <a:pt x="0" y="414527"/>
                  </a:moveTo>
                  <a:lnTo>
                    <a:pt x="1533144" y="414527"/>
                  </a:lnTo>
                  <a:lnTo>
                    <a:pt x="153314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843272" y="3738372"/>
              <a:ext cx="1420495" cy="451484"/>
            </a:xfrm>
            <a:custGeom>
              <a:avLst/>
              <a:gdLst/>
              <a:ahLst/>
              <a:cxnLst/>
              <a:rect l="l" t="t" r="r" b="b"/>
              <a:pathLst>
                <a:path w="1420495" h="451485">
                  <a:moveTo>
                    <a:pt x="67056" y="422910"/>
                  </a:moveTo>
                  <a:lnTo>
                    <a:pt x="64414" y="411924"/>
                  </a:lnTo>
                  <a:lnTo>
                    <a:pt x="57238" y="402958"/>
                  </a:lnTo>
                  <a:lnTo>
                    <a:pt x="46583" y="396925"/>
                  </a:lnTo>
                  <a:lnTo>
                    <a:pt x="33528" y="394716"/>
                  </a:lnTo>
                  <a:lnTo>
                    <a:pt x="20459" y="396925"/>
                  </a:lnTo>
                  <a:lnTo>
                    <a:pt x="9804" y="402958"/>
                  </a:lnTo>
                  <a:lnTo>
                    <a:pt x="2628" y="411924"/>
                  </a:lnTo>
                  <a:lnTo>
                    <a:pt x="0" y="422910"/>
                  </a:lnTo>
                  <a:lnTo>
                    <a:pt x="2628" y="433908"/>
                  </a:lnTo>
                  <a:lnTo>
                    <a:pt x="9804" y="442874"/>
                  </a:lnTo>
                  <a:lnTo>
                    <a:pt x="20459" y="448906"/>
                  </a:lnTo>
                  <a:lnTo>
                    <a:pt x="33528" y="451104"/>
                  </a:lnTo>
                  <a:lnTo>
                    <a:pt x="46583" y="448906"/>
                  </a:lnTo>
                  <a:lnTo>
                    <a:pt x="57238" y="442874"/>
                  </a:lnTo>
                  <a:lnTo>
                    <a:pt x="64414" y="433908"/>
                  </a:lnTo>
                  <a:lnTo>
                    <a:pt x="67056" y="422910"/>
                  </a:lnTo>
                  <a:close/>
                </a:path>
                <a:path w="1420495" h="451485">
                  <a:moveTo>
                    <a:pt x="1420368" y="28194"/>
                  </a:moveTo>
                  <a:lnTo>
                    <a:pt x="1417726" y="17208"/>
                  </a:lnTo>
                  <a:lnTo>
                    <a:pt x="1410550" y="8242"/>
                  </a:lnTo>
                  <a:lnTo>
                    <a:pt x="1399895" y="2209"/>
                  </a:lnTo>
                  <a:lnTo>
                    <a:pt x="1386840" y="0"/>
                  </a:lnTo>
                  <a:lnTo>
                    <a:pt x="1373771" y="2209"/>
                  </a:lnTo>
                  <a:lnTo>
                    <a:pt x="1363116" y="8242"/>
                  </a:lnTo>
                  <a:lnTo>
                    <a:pt x="1355940" y="17208"/>
                  </a:lnTo>
                  <a:lnTo>
                    <a:pt x="1353312" y="28194"/>
                  </a:lnTo>
                  <a:lnTo>
                    <a:pt x="1355940" y="39192"/>
                  </a:lnTo>
                  <a:lnTo>
                    <a:pt x="1363116" y="48158"/>
                  </a:lnTo>
                  <a:lnTo>
                    <a:pt x="1373771" y="54190"/>
                  </a:lnTo>
                  <a:lnTo>
                    <a:pt x="1386840" y="56388"/>
                  </a:lnTo>
                  <a:lnTo>
                    <a:pt x="1399895" y="54190"/>
                  </a:lnTo>
                  <a:lnTo>
                    <a:pt x="1410550" y="48158"/>
                  </a:lnTo>
                  <a:lnTo>
                    <a:pt x="1417726" y="39192"/>
                  </a:lnTo>
                  <a:lnTo>
                    <a:pt x="1420368" y="28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550291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/>
              <a:t>Características</a:t>
            </a:r>
            <a:r>
              <a:rPr dirty="0" sz="2300" spc="75"/>
              <a:t> </a:t>
            </a:r>
            <a:r>
              <a:rPr dirty="0" sz="2300" spc="60"/>
              <a:t>de</a:t>
            </a:r>
            <a:r>
              <a:rPr dirty="0" sz="2300" spc="75"/>
              <a:t> </a:t>
            </a:r>
            <a:r>
              <a:rPr dirty="0" sz="2300" spc="80"/>
              <a:t>protección</a:t>
            </a:r>
            <a:r>
              <a:rPr dirty="0" sz="2300" spc="75"/>
              <a:t> </a:t>
            </a:r>
            <a:r>
              <a:rPr dirty="0" sz="2300" spc="65"/>
              <a:t>diferencial</a:t>
            </a:r>
            <a:endParaRPr sz="2300"/>
          </a:p>
        </p:txBody>
      </p:sp>
      <p:sp>
        <p:nvSpPr>
          <p:cNvPr id="83" name="object 83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4" name="object 8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25</a:t>
            </a:r>
          </a:p>
        </p:txBody>
      </p:sp>
      <p:sp>
        <p:nvSpPr>
          <p:cNvPr id="51" name="object 51" descr=""/>
          <p:cNvSpPr txBox="1"/>
          <p:nvPr/>
        </p:nvSpPr>
        <p:spPr>
          <a:xfrm>
            <a:off x="2417191" y="1109671"/>
            <a:ext cx="914400" cy="3829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b="1" i="1">
                <a:latin typeface="Trebuchet MS"/>
                <a:cs typeface="Trebuchet MS"/>
              </a:rPr>
              <a:t>operar</a:t>
            </a:r>
            <a:r>
              <a:rPr dirty="0" sz="850" spc="65" b="1" i="1">
                <a:latin typeface="Trebuchet MS"/>
                <a:cs typeface="Trebuchet MS"/>
              </a:rPr>
              <a:t> </a:t>
            </a:r>
            <a:r>
              <a:rPr dirty="0" sz="850" spc="-10" b="1" i="1">
                <a:latin typeface="Trebuchet MS"/>
                <a:cs typeface="Trebuchet MS"/>
              </a:rPr>
              <a:t>corriente</a:t>
            </a:r>
            <a:endParaRPr sz="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600" i="1">
                <a:latin typeface="Trebuchet MS"/>
                <a:cs typeface="Trebuchet MS"/>
              </a:rPr>
              <a:t>[gen.</a:t>
            </a:r>
            <a:r>
              <a:rPr dirty="0" sz="600" spc="20" i="1">
                <a:latin typeface="Trebuchet MS"/>
                <a:cs typeface="Trebuchet MS"/>
              </a:rPr>
              <a:t> </a:t>
            </a:r>
            <a:r>
              <a:rPr dirty="0" sz="600" i="1">
                <a:latin typeface="Trebuchet MS"/>
                <a:cs typeface="Trebuchet MS"/>
              </a:rPr>
              <a:t>corriente</a:t>
            </a:r>
            <a:r>
              <a:rPr dirty="0" sz="600" spc="20" i="1">
                <a:latin typeface="Trebuchet MS"/>
                <a:cs typeface="Trebuchet MS"/>
              </a:rPr>
              <a:t> </a:t>
            </a:r>
            <a:r>
              <a:rPr dirty="0" sz="600" spc="-10" i="1">
                <a:latin typeface="Trebuchet MS"/>
                <a:cs typeface="Trebuchet MS"/>
              </a:rPr>
              <a:t>nominal]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5150358" y="1326281"/>
            <a:ext cx="909955" cy="3302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08279">
              <a:lnSpc>
                <a:spcPct val="142900"/>
              </a:lnSpc>
              <a:spcBef>
                <a:spcPts val="90"/>
              </a:spcBef>
            </a:pPr>
            <a:r>
              <a:rPr dirty="0" sz="700" spc="-10" b="1" i="1">
                <a:latin typeface="Trebuchet MS"/>
                <a:cs typeface="Trebuchet MS"/>
              </a:rPr>
              <a:t>Funcionar</a:t>
            </a:r>
            <a:r>
              <a:rPr dirty="0" sz="700" b="1" i="1">
                <a:latin typeface="Trebuchet MS"/>
                <a:cs typeface="Trebuchet MS"/>
              </a:rPr>
              <a:t> </a:t>
            </a:r>
            <a:r>
              <a:rPr dirty="0" sz="700" spc="-10" b="1" i="1">
                <a:latin typeface="Trebuchet MS"/>
                <a:cs typeface="Trebuchet MS"/>
              </a:rPr>
              <a:t>incondicionalmente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603497" y="1425495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812029" y="1951101"/>
            <a:ext cx="83566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b="1">
                <a:latin typeface="Arial"/>
                <a:cs typeface="Arial"/>
              </a:rPr>
              <a:t>Límite</a:t>
            </a:r>
            <a:r>
              <a:rPr dirty="0" sz="550" spc="50" b="1">
                <a:latin typeface="Arial"/>
                <a:cs typeface="Arial"/>
              </a:rPr>
              <a:t> </a:t>
            </a:r>
            <a:r>
              <a:rPr dirty="0" sz="550" b="1">
                <a:latin typeface="Arial"/>
                <a:cs typeface="Arial"/>
              </a:rPr>
              <a:t>sin</a:t>
            </a:r>
            <a:r>
              <a:rPr dirty="0" sz="550" spc="55" b="1">
                <a:latin typeface="Arial"/>
                <a:cs typeface="Arial"/>
              </a:rPr>
              <a:t> </a:t>
            </a:r>
            <a:r>
              <a:rPr dirty="0" sz="550" spc="-10" b="1">
                <a:latin typeface="Arial"/>
                <a:cs typeface="Arial"/>
              </a:rPr>
              <a:t>restricciones</a:t>
            </a:r>
            <a:endParaRPr sz="55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724914" y="2035552"/>
            <a:ext cx="65468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2735" algn="l"/>
              </a:tabLst>
            </a:pPr>
            <a:r>
              <a:rPr dirty="0" sz="1050" spc="20" b="1" i="1">
                <a:latin typeface="Trebuchet MS"/>
                <a:cs typeface="Trebuchet MS"/>
              </a:rPr>
              <a:t>D</a:t>
            </a:r>
            <a:r>
              <a:rPr dirty="0" sz="1050" b="1" i="1">
                <a:latin typeface="Trebuchet MS"/>
                <a:cs typeface="Trebuchet MS"/>
              </a:rPr>
              <a:t>	</a:t>
            </a:r>
            <a:r>
              <a:rPr dirty="0" sz="600" spc="-10" b="1" i="1">
                <a:latin typeface="Trebuchet MS"/>
                <a:cs typeface="Trebuchet MS"/>
              </a:rPr>
              <a:t>yo</a:t>
            </a:r>
            <a:r>
              <a:rPr dirty="0" sz="450" spc="-10" i="1">
                <a:latin typeface="Trebuchet MS"/>
                <a:cs typeface="Trebuchet MS"/>
              </a:rPr>
              <a:t>funcionar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603497" y="1990010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015865" y="2408313"/>
            <a:ext cx="767715" cy="33972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17475">
              <a:lnSpc>
                <a:spcPct val="100000"/>
              </a:lnSpc>
              <a:spcBef>
                <a:spcPts val="535"/>
              </a:spcBef>
            </a:pPr>
            <a:r>
              <a:rPr dirty="0" sz="700" spc="-10" b="1" i="1">
                <a:latin typeface="Trebuchet MS"/>
                <a:cs typeface="Trebuchet MS"/>
              </a:rPr>
              <a:t>Funcionar</a:t>
            </a:r>
            <a:endParaRPr sz="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650" spc="-10" b="1" i="1">
                <a:latin typeface="Trebuchet MS"/>
                <a:cs typeface="Trebuchet MS"/>
              </a:rPr>
              <a:t>condicionalmente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200708" y="2222103"/>
            <a:ext cx="1577975" cy="45402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dirty="0" sz="800" b="1" i="1">
                <a:latin typeface="Trebuchet MS"/>
                <a:cs typeface="Trebuchet MS"/>
              </a:rPr>
              <a:t>pendiente</a:t>
            </a:r>
            <a:r>
              <a:rPr dirty="0" sz="800" spc="30" b="1" i="1">
                <a:latin typeface="Trebuchet MS"/>
                <a:cs typeface="Trebuchet MS"/>
              </a:rPr>
              <a:t> </a:t>
            </a:r>
            <a:r>
              <a:rPr dirty="0" sz="800" b="1" i="1">
                <a:latin typeface="Trebuchet MS"/>
                <a:cs typeface="Trebuchet MS"/>
              </a:rPr>
              <a:t>=</a:t>
            </a:r>
            <a:r>
              <a:rPr dirty="0" sz="800" spc="35" b="1" i="1">
                <a:latin typeface="Trebuchet MS"/>
                <a:cs typeface="Trebuchet MS"/>
              </a:rPr>
              <a:t> </a:t>
            </a:r>
            <a:r>
              <a:rPr dirty="0" sz="800" spc="-45" b="1" i="1">
                <a:latin typeface="Trebuchet MS"/>
                <a:cs typeface="Trebuchet MS"/>
              </a:rPr>
              <a:t>---------------</a:t>
            </a:r>
            <a:r>
              <a:rPr dirty="0" sz="800" spc="-40" b="1" i="1">
                <a:latin typeface="Trebuchet MS"/>
                <a:cs typeface="Trebuchet MS"/>
              </a:rPr>
              <a:t>-</a:t>
            </a:r>
            <a:r>
              <a:rPr dirty="0" sz="800" spc="35" b="1" i="1">
                <a:latin typeface="Trebuchet MS"/>
                <a:cs typeface="Trebuchet MS"/>
              </a:rPr>
              <a:t> </a:t>
            </a:r>
            <a:r>
              <a:rPr dirty="0" sz="800" spc="85" b="1" i="1">
                <a:latin typeface="Trebuchet MS"/>
                <a:cs typeface="Trebuchet MS"/>
              </a:rPr>
              <a:t>*</a:t>
            </a:r>
            <a:r>
              <a:rPr dirty="0" sz="800" spc="35" b="1" i="1">
                <a:latin typeface="Trebuchet MS"/>
                <a:cs typeface="Trebuchet MS"/>
              </a:rPr>
              <a:t> </a:t>
            </a:r>
            <a:r>
              <a:rPr dirty="0" sz="800" spc="-10" b="1" i="1">
                <a:latin typeface="Trebuchet MS"/>
                <a:cs typeface="Trebuchet MS"/>
              </a:rPr>
              <a:t>100</a:t>
            </a:r>
            <a:r>
              <a:rPr dirty="0" sz="800" spc="35" b="1" i="1">
                <a:latin typeface="Trebuchet MS"/>
                <a:cs typeface="Trebuchet MS"/>
              </a:rPr>
              <a:t> </a:t>
            </a:r>
            <a:r>
              <a:rPr dirty="0" sz="800" spc="80" b="1" i="1">
                <a:latin typeface="Trebuchet MS"/>
                <a:cs typeface="Trebuchet MS"/>
              </a:rPr>
              <a:t>%</a:t>
            </a:r>
            <a:endParaRPr sz="800">
              <a:latin typeface="Trebuchet MS"/>
              <a:cs typeface="Trebuchet MS"/>
            </a:endParaRPr>
          </a:p>
          <a:p>
            <a:pPr algn="ctr" marL="34290">
              <a:lnSpc>
                <a:spcPct val="100000"/>
              </a:lnSpc>
              <a:spcBef>
                <a:spcPts val="640"/>
              </a:spcBef>
            </a:pPr>
            <a:r>
              <a:rPr dirty="0" sz="1000" spc="-10" b="1" i="1">
                <a:latin typeface="Trebuchet MS"/>
                <a:cs typeface="Trebuchet MS"/>
              </a:rPr>
              <a:t>DI</a:t>
            </a:r>
            <a:r>
              <a:rPr dirty="0" sz="750" spc="-10" i="1">
                <a:latin typeface="Trebuchet MS"/>
                <a:cs typeface="Trebuchet MS"/>
              </a:rPr>
              <a:t>contener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603497" y="2553255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210462" y="2946019"/>
            <a:ext cx="73787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Arial Unicode MS"/>
                <a:cs typeface="Arial Unicode MS"/>
              </a:rPr>
              <a:t>el</a:t>
            </a:r>
            <a:r>
              <a:rPr dirty="0" sz="950" spc="15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refrenado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spc="-10">
                <a:latin typeface="Arial Unicode MS"/>
                <a:cs typeface="Arial Unicode MS"/>
              </a:rPr>
              <a:t>característica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dirty="0" sz="750">
                <a:latin typeface="Arial Unicode MS"/>
                <a:cs typeface="Arial Unicode MS"/>
              </a:rPr>
              <a:t>es</a:t>
            </a:r>
            <a:r>
              <a:rPr dirty="0" sz="750" spc="10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definido</a:t>
            </a:r>
            <a:r>
              <a:rPr dirty="0" sz="750" spc="110">
                <a:latin typeface="Arial Unicode MS"/>
                <a:cs typeface="Arial Unicode MS"/>
              </a:rPr>
              <a:t> </a:t>
            </a:r>
            <a:r>
              <a:rPr dirty="0" sz="750" spc="-25">
                <a:latin typeface="Arial Unicode MS"/>
                <a:cs typeface="Arial Unicode MS"/>
              </a:rPr>
              <a:t>por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210462" y="3669919"/>
            <a:ext cx="67119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latin typeface="Arial Unicode MS"/>
                <a:cs typeface="Arial Unicode MS"/>
              </a:rPr>
              <a:t>la</a:t>
            </a:r>
            <a:r>
              <a:rPr dirty="0" sz="650" spc="10">
                <a:latin typeface="Arial Unicode MS"/>
                <a:cs typeface="Arial Unicode MS"/>
              </a:rPr>
              <a:t> </a:t>
            </a:r>
            <a:r>
              <a:rPr dirty="0" sz="650" spc="-10">
                <a:latin typeface="Arial Unicode MS"/>
                <a:cs typeface="Arial Unicode MS"/>
              </a:rPr>
              <a:t>configuración: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1210462" y="3923919"/>
            <a:ext cx="84518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5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5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5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5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5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10">
                <a:latin typeface="Arial Unicode MS"/>
                <a:cs typeface="Arial Unicode MS"/>
              </a:rPr>
              <a:t> </a:t>
            </a:r>
            <a:r>
              <a:rPr dirty="0" sz="450" spc="70">
                <a:latin typeface="Arial Unicode MS"/>
                <a:cs typeface="Arial Unicode MS"/>
              </a:rPr>
              <a:t>*</a:t>
            </a:r>
            <a:r>
              <a:rPr dirty="0" sz="450" spc="-5">
                <a:latin typeface="Arial Unicode MS"/>
                <a:cs typeface="Arial Unicode MS"/>
              </a:rPr>
              <a:t> </a:t>
            </a:r>
            <a:r>
              <a:rPr dirty="0" sz="450" spc="20">
                <a:latin typeface="Arial Unicode MS"/>
                <a:cs typeface="Arial Unicode MS"/>
              </a:rPr>
              <a:t>*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210462" y="4102100"/>
            <a:ext cx="954405" cy="1071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1445" indent="-11874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31445" algn="l"/>
              </a:tabLst>
            </a:pPr>
            <a:r>
              <a:rPr dirty="0" sz="850" spc="-10">
                <a:latin typeface="Arial Unicode MS"/>
                <a:cs typeface="Arial Unicode MS"/>
              </a:rPr>
              <a:t>IdMin</a:t>
            </a:r>
            <a:endParaRPr sz="850">
              <a:latin typeface="Arial Unicode MS"/>
              <a:cs typeface="Arial Unicode MS"/>
            </a:endParaRPr>
          </a:p>
          <a:p>
            <a:pPr marL="145415" indent="-132715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145415" algn="l"/>
              </a:tabLst>
            </a:pPr>
            <a:r>
              <a:rPr dirty="0" sz="950" spc="-10">
                <a:latin typeface="Arial Unicode MS"/>
                <a:cs typeface="Arial Unicode MS"/>
              </a:rPr>
              <a:t>EndSection1</a:t>
            </a:r>
            <a:endParaRPr sz="950">
              <a:latin typeface="Arial Unicode MS"/>
              <a:cs typeface="Arial Unicode MS"/>
            </a:endParaRPr>
          </a:p>
          <a:p>
            <a:pPr marL="145415" indent="-132715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145415" algn="l"/>
              </a:tabLst>
            </a:pPr>
            <a:r>
              <a:rPr dirty="0" sz="950" spc="-10">
                <a:latin typeface="Arial Unicode MS"/>
                <a:cs typeface="Arial Unicode MS"/>
              </a:rPr>
              <a:t>EndSection2</a:t>
            </a:r>
            <a:endParaRPr sz="950">
              <a:latin typeface="Arial Unicode MS"/>
              <a:cs typeface="Arial Unicode MS"/>
            </a:endParaRPr>
          </a:p>
          <a:p>
            <a:pPr marL="145415" indent="-132715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145415" algn="l"/>
              </a:tabLst>
            </a:pPr>
            <a:r>
              <a:rPr dirty="0" sz="950" spc="-10">
                <a:latin typeface="Arial Unicode MS"/>
                <a:cs typeface="Arial Unicode MS"/>
              </a:rPr>
              <a:t>SlopeSection2</a:t>
            </a:r>
            <a:endParaRPr sz="950">
              <a:latin typeface="Arial Unicode MS"/>
              <a:cs typeface="Arial Unicode MS"/>
            </a:endParaRPr>
          </a:p>
          <a:p>
            <a:pPr marL="145415" indent="-132715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145415" algn="l"/>
              </a:tabLst>
            </a:pPr>
            <a:r>
              <a:rPr dirty="0" sz="950" spc="-10">
                <a:latin typeface="Arial Unicode MS"/>
                <a:cs typeface="Arial Unicode MS"/>
              </a:rPr>
              <a:t>SlopeSection3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603497" y="3117135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063746" y="3305934"/>
            <a:ext cx="44323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i="1">
                <a:solidFill>
                  <a:srgbClr val="0000FF"/>
                </a:solidFill>
                <a:latin typeface="Trebuchet MS"/>
                <a:cs typeface="Trebuchet MS"/>
              </a:rPr>
              <a:t>Sección</a:t>
            </a:r>
            <a:r>
              <a:rPr dirty="0" sz="750" spc="110" i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50" spc="-60" i="1">
                <a:solidFill>
                  <a:srgbClr val="0000FF"/>
                </a:solidFill>
                <a:latin typeface="Trebuchet MS"/>
                <a:cs typeface="Trebuchet MS"/>
              </a:rPr>
              <a:t>1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240273" y="3308601"/>
            <a:ext cx="44323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i="1">
                <a:solidFill>
                  <a:srgbClr val="0000FF"/>
                </a:solidFill>
                <a:latin typeface="Trebuchet MS"/>
                <a:cs typeface="Trebuchet MS"/>
              </a:rPr>
              <a:t>Sección</a:t>
            </a:r>
            <a:r>
              <a:rPr dirty="0" sz="750" spc="110" i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50" spc="-60" i="1">
                <a:solidFill>
                  <a:srgbClr val="0000FF"/>
                </a:solidFill>
                <a:latin typeface="Trebuchet MS"/>
                <a:cs typeface="Trebuchet MS"/>
              </a:rPr>
              <a:t>2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112254" y="3317490"/>
            <a:ext cx="443230" cy="1447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50" i="1">
                <a:solidFill>
                  <a:srgbClr val="0000FF"/>
                </a:solidFill>
                <a:latin typeface="Trebuchet MS"/>
                <a:cs typeface="Trebuchet MS"/>
              </a:rPr>
              <a:t>Seccion</a:t>
            </a:r>
            <a:r>
              <a:rPr dirty="0" sz="750" spc="110" i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50" spc="-60" i="1">
                <a:solidFill>
                  <a:srgbClr val="0000FF"/>
                </a:solidFill>
                <a:latin typeface="Trebuchet MS"/>
                <a:cs typeface="Trebuchet MS"/>
              </a:rPr>
              <a:t>3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603497" y="3681269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6741921" y="3734434"/>
            <a:ext cx="68326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 b="1">
                <a:latin typeface="Arial"/>
                <a:cs typeface="Arial"/>
              </a:rPr>
              <a:t>PendienteSeccion3</a:t>
            </a:r>
            <a:endParaRPr sz="55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2851785" y="3855973"/>
            <a:ext cx="2857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Arial"/>
                <a:cs typeface="Arial"/>
              </a:rPr>
              <a:t>IdMin</a:t>
            </a:r>
            <a:endParaRPr sz="70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017511" y="4033237"/>
            <a:ext cx="497205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-10" b="1" i="1">
                <a:latin typeface="Trebuchet MS"/>
                <a:cs typeface="Trebuchet MS"/>
              </a:rPr>
              <a:t>Contener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5772658" y="4126483"/>
            <a:ext cx="68326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 b="1">
                <a:latin typeface="Arial"/>
                <a:cs typeface="Arial"/>
              </a:rPr>
              <a:t>PendienteSeccion2</a:t>
            </a:r>
            <a:endParaRPr sz="550">
              <a:latin typeface="Arial"/>
              <a:cs typeface="Arial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3603497" y="4188507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3772280" y="4344869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4691830" y="4344869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5168121" y="4344869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5643155" y="4344869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6087670" y="4344869"/>
            <a:ext cx="90805" cy="16891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3858259" y="4344869"/>
            <a:ext cx="605790" cy="39624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401320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750" spc="-10" b="1">
                <a:latin typeface="Arial"/>
                <a:cs typeface="Arial"/>
              </a:rPr>
              <a:t>EndSection1</a:t>
            </a:r>
            <a:endParaRPr sz="750">
              <a:latin typeface="Arial"/>
              <a:cs typeface="Arial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6367653" y="4344869"/>
            <a:ext cx="920115" cy="38100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77165">
              <a:lnSpc>
                <a:spcPct val="100000"/>
              </a:lnSpc>
              <a:spcBef>
                <a:spcPts val="140"/>
              </a:spcBef>
            </a:pPr>
            <a:r>
              <a:rPr dirty="0" sz="900" spc="-15" b="1" i="1">
                <a:latin typeface="Trebuchet MS"/>
                <a:cs typeface="Trebuchet MS"/>
              </a:rPr>
              <a:t>6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650" b="1" i="1">
                <a:latin typeface="Trebuchet MS"/>
                <a:cs typeface="Trebuchet MS"/>
              </a:rPr>
              <a:t>restringir</a:t>
            </a:r>
            <a:r>
              <a:rPr dirty="0" sz="650" spc="40" b="1" i="1">
                <a:latin typeface="Trebuchet MS"/>
                <a:cs typeface="Trebuchet MS"/>
              </a:rPr>
              <a:t> </a:t>
            </a:r>
            <a:r>
              <a:rPr dirty="0" sz="650" b="1" i="1">
                <a:latin typeface="Trebuchet MS"/>
                <a:cs typeface="Trebuchet MS"/>
              </a:rPr>
              <a:t>la</a:t>
            </a:r>
            <a:r>
              <a:rPr dirty="0" sz="650" spc="40" b="1" i="1">
                <a:latin typeface="Trebuchet MS"/>
                <a:cs typeface="Trebuchet MS"/>
              </a:rPr>
              <a:t> </a:t>
            </a:r>
            <a:r>
              <a:rPr dirty="0" sz="650" spc="-10" b="1" i="1">
                <a:latin typeface="Trebuchet MS"/>
                <a:cs typeface="Trebuchet MS"/>
              </a:rPr>
              <a:t>corriente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6367653" y="4831788"/>
            <a:ext cx="89217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i="1">
                <a:latin typeface="Trebuchet MS"/>
                <a:cs typeface="Trebuchet MS"/>
              </a:rPr>
              <a:t>[gen.</a:t>
            </a:r>
            <a:r>
              <a:rPr dirty="0" sz="600" spc="20" i="1">
                <a:latin typeface="Trebuchet MS"/>
                <a:cs typeface="Trebuchet MS"/>
              </a:rPr>
              <a:t> </a:t>
            </a:r>
            <a:r>
              <a:rPr dirty="0" sz="600" i="1">
                <a:latin typeface="Trebuchet MS"/>
                <a:cs typeface="Trebuchet MS"/>
              </a:rPr>
              <a:t>corriente</a:t>
            </a:r>
            <a:r>
              <a:rPr dirty="0" sz="600" spc="20" i="1">
                <a:latin typeface="Trebuchet MS"/>
                <a:cs typeface="Trebuchet MS"/>
              </a:rPr>
              <a:t> </a:t>
            </a:r>
            <a:r>
              <a:rPr dirty="0" sz="600" spc="-10" i="1">
                <a:latin typeface="Trebuchet MS"/>
                <a:cs typeface="Trebuchet MS"/>
              </a:rPr>
              <a:t>nominal]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141214" y="4854194"/>
            <a:ext cx="60579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 b="1">
                <a:latin typeface="Arial"/>
                <a:cs typeface="Arial"/>
              </a:rPr>
              <a:t>EndSection2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6640195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85"/>
              <a:t>Unidad</a:t>
            </a:r>
            <a:r>
              <a:rPr dirty="0" sz="2300" spc="-20"/>
              <a:t> </a:t>
            </a:r>
            <a:r>
              <a:rPr dirty="0" sz="2300" spc="90"/>
              <a:t>generadora</a:t>
            </a:r>
            <a:r>
              <a:rPr dirty="0" sz="2300" spc="-15"/>
              <a:t> </a:t>
            </a:r>
            <a:r>
              <a:rPr dirty="0" sz="2300" spc="55"/>
              <a:t>(total)</a:t>
            </a:r>
            <a:r>
              <a:rPr dirty="0" sz="2300" spc="-15"/>
              <a:t> </a:t>
            </a:r>
            <a:r>
              <a:rPr dirty="0" sz="2300" spc="80"/>
              <a:t>protección</a:t>
            </a:r>
            <a:r>
              <a:rPr dirty="0" sz="2300" spc="-15"/>
              <a:t> </a:t>
            </a:r>
            <a:r>
              <a:rPr dirty="0" sz="2300" spc="65"/>
              <a:t>diferencial</a:t>
            </a:r>
            <a:endParaRPr sz="23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26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288034"/>
            <a:ext cx="5500370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92592"/>
              <a:buChar char="-"/>
              <a:tabLst>
                <a:tab pos="192405" algn="l"/>
                <a:tab pos="193040" algn="l"/>
              </a:tabLst>
            </a:pPr>
            <a:r>
              <a:rPr dirty="0" sz="1350" spc="50">
                <a:latin typeface="Arial Unicode MS"/>
                <a:cs typeface="Arial Unicode MS"/>
              </a:rPr>
              <a:t>Idéntico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1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1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1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diferencial</a:t>
            </a:r>
            <a:r>
              <a:rPr dirty="0" sz="1350" spc="1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transformador</a:t>
            </a:r>
            <a:endParaRPr sz="135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19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Eliminación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corriente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secuencia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cero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85"/>
              </a:spcBef>
              <a:buClr>
                <a:srgbClr val="002797"/>
              </a:buClr>
              <a:buSzPct val="104166"/>
              <a:buChar char="-"/>
              <a:tabLst>
                <a:tab pos="552450" algn="l"/>
              </a:tabLst>
            </a:pPr>
            <a:r>
              <a:rPr dirty="0" sz="1200">
                <a:latin typeface="Arial Unicode MS"/>
                <a:cs typeface="Arial Unicode MS"/>
              </a:rPr>
              <a:t>Compensación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70">
                <a:latin typeface="Arial Unicode MS"/>
                <a:cs typeface="Arial Unicode MS"/>
              </a:rPr>
              <a:t>grupo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vectores</a:t>
            </a:r>
            <a:endParaRPr sz="12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90"/>
              </a:spcBef>
              <a:buClr>
                <a:srgbClr val="002797"/>
              </a:buClr>
              <a:buSzPct val="113636"/>
              <a:buChar char="-"/>
              <a:tabLst>
                <a:tab pos="552450" algn="l"/>
              </a:tabLst>
            </a:pPr>
            <a:r>
              <a:rPr dirty="0" sz="1100">
                <a:latin typeface="Arial Unicode MS"/>
                <a:cs typeface="Arial Unicode MS"/>
              </a:rPr>
              <a:t>Compensación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relación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transformación</a:t>
            </a:r>
            <a:endParaRPr sz="11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845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Protección</a:t>
            </a:r>
            <a:r>
              <a:rPr dirty="0" sz="1500" spc="2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diferencial</a:t>
            </a:r>
            <a:r>
              <a:rPr dirty="0" sz="1500" spc="27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27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estabilizada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795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Protección</a:t>
            </a:r>
            <a:r>
              <a:rPr dirty="0" sz="1500" spc="4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diferencial</a:t>
            </a:r>
            <a:r>
              <a:rPr dirty="0" sz="1500" spc="41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estabilizada</a:t>
            </a:r>
            <a:endParaRPr sz="1500">
              <a:latin typeface="Arial Unicode MS"/>
              <a:cs typeface="Arial Unicode MS"/>
            </a:endParaRPr>
          </a:p>
          <a:p>
            <a:pPr lvl="2" marL="909955" indent="-179070">
              <a:lnSpc>
                <a:spcPct val="100000"/>
              </a:lnSpc>
              <a:spcBef>
                <a:spcPts val="640"/>
              </a:spcBef>
              <a:buClr>
                <a:srgbClr val="002797"/>
              </a:buClr>
              <a:buSzPct val="78571"/>
              <a:buChar char="-"/>
              <a:tabLst>
                <a:tab pos="909955" algn="l"/>
                <a:tab pos="910590" algn="l"/>
              </a:tabLst>
            </a:pPr>
            <a:r>
              <a:rPr dirty="0" sz="1400">
                <a:latin typeface="Arial Unicode MS"/>
                <a:cs typeface="Arial Unicode MS"/>
              </a:rPr>
              <a:t>Bloqueo</a:t>
            </a:r>
            <a:r>
              <a:rPr dirty="0" sz="1400" spc="28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armónico</a:t>
            </a:r>
            <a:endParaRPr sz="1400">
              <a:latin typeface="Arial Unicode MS"/>
              <a:cs typeface="Arial Unicode MS"/>
            </a:endParaRPr>
          </a:p>
          <a:p>
            <a:pPr lvl="2" marL="909955" indent="-179070">
              <a:lnSpc>
                <a:spcPct val="100000"/>
              </a:lnSpc>
              <a:spcBef>
                <a:spcPts val="919"/>
              </a:spcBef>
              <a:buClr>
                <a:srgbClr val="002797"/>
              </a:buClr>
              <a:buSzPct val="104761"/>
              <a:buChar char="-"/>
              <a:tabLst>
                <a:tab pos="909955" algn="l"/>
                <a:tab pos="910590" algn="l"/>
              </a:tabLst>
            </a:pPr>
            <a:r>
              <a:rPr dirty="0" sz="1050">
                <a:latin typeface="Arial Unicode MS"/>
                <a:cs typeface="Arial Unicode MS"/>
              </a:rPr>
              <a:t>Bloqueo</a:t>
            </a:r>
            <a:r>
              <a:rPr dirty="0" sz="1050" spc="7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70">
                <a:latin typeface="Arial Unicode MS"/>
                <a:cs typeface="Arial Unicode MS"/>
              </a:rPr>
              <a:t> </a:t>
            </a:r>
            <a:r>
              <a:rPr dirty="0" sz="1050" spc="55">
                <a:latin typeface="Arial Unicode MS"/>
                <a:cs typeface="Arial Unicode MS"/>
              </a:rPr>
              <a:t>forma</a:t>
            </a:r>
            <a:r>
              <a:rPr dirty="0" sz="1050" spc="7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70">
                <a:latin typeface="Arial Unicode MS"/>
                <a:cs typeface="Arial Unicode MS"/>
              </a:rPr>
              <a:t> </a:t>
            </a:r>
            <a:r>
              <a:rPr dirty="0" sz="1050" spc="-20">
                <a:latin typeface="Arial Unicode MS"/>
                <a:cs typeface="Arial Unicode MS"/>
              </a:rPr>
              <a:t>onda</a:t>
            </a:r>
            <a:endParaRPr sz="105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84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Secuencia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negativa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sin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restricciones</a:t>
            </a:r>
            <a:endParaRPr sz="1500">
              <a:latin typeface="Arial Unicode MS"/>
              <a:cs typeface="Arial Unicode MS"/>
            </a:endParaRPr>
          </a:p>
          <a:p>
            <a:pPr lvl="2" marL="909955" marR="9525" indent="-178435">
              <a:lnSpc>
                <a:spcPts val="1340"/>
              </a:lnSpc>
              <a:spcBef>
                <a:spcPts val="970"/>
              </a:spcBef>
              <a:buClr>
                <a:srgbClr val="002797"/>
              </a:buClr>
              <a:buSzPct val="84615"/>
              <a:buChar char="-"/>
              <a:tabLst>
                <a:tab pos="909955" algn="l"/>
                <a:tab pos="910590" algn="l"/>
              </a:tabLst>
            </a:pPr>
            <a:r>
              <a:rPr dirty="0" sz="1300">
                <a:latin typeface="Arial Unicode MS"/>
                <a:cs typeface="Arial Unicode MS"/>
              </a:rPr>
              <a:t>Combinación: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diferencial</a:t>
            </a:r>
            <a:r>
              <a:rPr dirty="0" sz="1300" spc="1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sesgo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15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discriminador</a:t>
            </a:r>
            <a:r>
              <a:rPr dirty="0" sz="1300" spc="155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interno/ </a:t>
            </a:r>
            <a:r>
              <a:rPr dirty="0" sz="1300" spc="55">
                <a:latin typeface="Arial Unicode MS"/>
                <a:cs typeface="Arial Unicode MS"/>
              </a:rPr>
              <a:t>externo</a:t>
            </a:r>
            <a:r>
              <a:rPr dirty="0" sz="1300" spc="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secuencia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negativa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69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>
                <a:latin typeface="Arial Unicode MS"/>
                <a:cs typeface="Arial Unicode MS"/>
              </a:rPr>
              <a:t>Protección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diferencial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sensible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secuencia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negativa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318581" y="5020832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 h="0">
                <a:moveTo>
                  <a:pt x="0" y="0"/>
                </a:moveTo>
                <a:lnTo>
                  <a:pt x="351417" y="0"/>
                </a:lnTo>
              </a:path>
            </a:pathLst>
          </a:custGeom>
          <a:ln w="9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318581" y="4645903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 h="0">
                <a:moveTo>
                  <a:pt x="0" y="0"/>
                </a:moveTo>
                <a:lnTo>
                  <a:pt x="351417" y="0"/>
                </a:lnTo>
              </a:path>
            </a:pathLst>
          </a:custGeom>
          <a:ln w="9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138659" y="2283815"/>
            <a:ext cx="360045" cy="2887345"/>
          </a:xfrm>
          <a:custGeom>
            <a:avLst/>
            <a:gdLst/>
            <a:ahLst/>
            <a:cxnLst/>
            <a:rect l="l" t="t" r="r" b="b"/>
            <a:pathLst>
              <a:path w="360045" h="2887345">
                <a:moveTo>
                  <a:pt x="149934" y="2886988"/>
                </a:moveTo>
                <a:lnTo>
                  <a:pt x="209908" y="2886988"/>
                </a:lnTo>
              </a:path>
              <a:path w="360045" h="2887345">
                <a:moveTo>
                  <a:pt x="119947" y="2861993"/>
                </a:moveTo>
                <a:lnTo>
                  <a:pt x="239895" y="2861993"/>
                </a:lnTo>
              </a:path>
              <a:path w="360045" h="2887345">
                <a:moveTo>
                  <a:pt x="89960" y="2836997"/>
                </a:moveTo>
                <a:lnTo>
                  <a:pt x="269882" y="2836997"/>
                </a:lnTo>
              </a:path>
              <a:path w="360045" h="2887345">
                <a:moveTo>
                  <a:pt x="179921" y="2737016"/>
                </a:moveTo>
                <a:lnTo>
                  <a:pt x="179921" y="2836997"/>
                </a:lnTo>
              </a:path>
              <a:path w="360045" h="2887345">
                <a:moveTo>
                  <a:pt x="179921" y="0"/>
                </a:moveTo>
                <a:lnTo>
                  <a:pt x="179921" y="2751330"/>
                </a:lnTo>
              </a:path>
              <a:path w="360045" h="2887345">
                <a:moveTo>
                  <a:pt x="0" y="2180838"/>
                </a:moveTo>
                <a:lnTo>
                  <a:pt x="0" y="2249608"/>
                </a:lnTo>
                <a:lnTo>
                  <a:pt x="359843" y="2249608"/>
                </a:lnTo>
                <a:lnTo>
                  <a:pt x="359843" y="2187120"/>
                </a:lnTo>
              </a:path>
            </a:pathLst>
          </a:custGeom>
          <a:ln w="19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70927" y="4647469"/>
            <a:ext cx="0" cy="136525"/>
          </a:xfrm>
          <a:custGeom>
            <a:avLst/>
            <a:gdLst/>
            <a:ahLst/>
            <a:cxnLst/>
            <a:rect l="l" t="t" r="r" b="b"/>
            <a:pathLst>
              <a:path w="0" h="136525">
                <a:moveTo>
                  <a:pt x="0" y="0"/>
                </a:moveTo>
                <a:lnTo>
                  <a:pt x="0" y="135907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670927" y="4883358"/>
            <a:ext cx="0" cy="136525"/>
          </a:xfrm>
          <a:custGeom>
            <a:avLst/>
            <a:gdLst/>
            <a:ahLst/>
            <a:cxnLst/>
            <a:rect l="l" t="t" r="r" b="b"/>
            <a:pathLst>
              <a:path w="0" h="136525">
                <a:moveTo>
                  <a:pt x="0" y="135916"/>
                </a:moveTo>
                <a:lnTo>
                  <a:pt x="0" y="0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6924686" y="4808372"/>
            <a:ext cx="1484630" cy="50165"/>
            <a:chOff x="6924686" y="4808372"/>
            <a:chExt cx="1484630" cy="50165"/>
          </a:xfrm>
        </p:grpSpPr>
        <p:sp>
          <p:nvSpPr>
            <p:cNvPr id="8" name="object 8" descr=""/>
            <p:cNvSpPr/>
            <p:nvPr/>
          </p:nvSpPr>
          <p:spPr>
            <a:xfrm>
              <a:off x="7007150" y="4833367"/>
              <a:ext cx="1402080" cy="0"/>
            </a:xfrm>
            <a:custGeom>
              <a:avLst/>
              <a:gdLst/>
              <a:ahLst/>
              <a:cxnLst/>
              <a:rect l="l" t="t" r="r" b="b"/>
              <a:pathLst>
                <a:path w="1402079" h="0">
                  <a:moveTo>
                    <a:pt x="0" y="0"/>
                  </a:moveTo>
                  <a:lnTo>
                    <a:pt x="1401889" y="0"/>
                  </a:lnTo>
                </a:path>
              </a:pathLst>
            </a:custGeom>
            <a:ln w="999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924686" y="4808372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960" y="0"/>
                  </a:moveTo>
                  <a:lnTo>
                    <a:pt x="0" y="24995"/>
                  </a:lnTo>
                  <a:lnTo>
                    <a:pt x="89960" y="49990"/>
                  </a:lnTo>
                  <a:lnTo>
                    <a:pt x="8996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038801" y="3623664"/>
            <a:ext cx="560070" cy="469900"/>
            <a:chOff x="4038801" y="3623664"/>
            <a:chExt cx="560070" cy="469900"/>
          </a:xfrm>
        </p:grpSpPr>
        <p:sp>
          <p:nvSpPr>
            <p:cNvPr id="11" name="object 11" descr=""/>
            <p:cNvSpPr/>
            <p:nvPr/>
          </p:nvSpPr>
          <p:spPr>
            <a:xfrm>
              <a:off x="4048698" y="3633560"/>
              <a:ext cx="540385" cy="450215"/>
            </a:xfrm>
            <a:custGeom>
              <a:avLst/>
              <a:gdLst/>
              <a:ahLst/>
              <a:cxnLst/>
              <a:rect l="l" t="t" r="r" b="b"/>
              <a:pathLst>
                <a:path w="540385" h="450214">
                  <a:moveTo>
                    <a:pt x="269882" y="0"/>
                  </a:moveTo>
                  <a:lnTo>
                    <a:pt x="215493" y="4570"/>
                  </a:lnTo>
                  <a:lnTo>
                    <a:pt x="164834" y="17680"/>
                  </a:lnTo>
                  <a:lnTo>
                    <a:pt x="118991" y="38422"/>
                  </a:lnTo>
                  <a:lnTo>
                    <a:pt x="79049" y="65893"/>
                  </a:lnTo>
                  <a:lnTo>
                    <a:pt x="46093" y="99187"/>
                  </a:lnTo>
                  <a:lnTo>
                    <a:pt x="21209" y="137399"/>
                  </a:lnTo>
                  <a:lnTo>
                    <a:pt x="5483" y="179624"/>
                  </a:lnTo>
                  <a:lnTo>
                    <a:pt x="0" y="224957"/>
                  </a:lnTo>
                  <a:lnTo>
                    <a:pt x="5483" y="270314"/>
                  </a:lnTo>
                  <a:lnTo>
                    <a:pt x="21209" y="312550"/>
                  </a:lnTo>
                  <a:lnTo>
                    <a:pt x="46093" y="350763"/>
                  </a:lnTo>
                  <a:lnTo>
                    <a:pt x="79049" y="384052"/>
                  </a:lnTo>
                  <a:lnTo>
                    <a:pt x="118991" y="411514"/>
                  </a:lnTo>
                  <a:lnTo>
                    <a:pt x="164834" y="432246"/>
                  </a:lnTo>
                  <a:lnTo>
                    <a:pt x="215493" y="445347"/>
                  </a:lnTo>
                  <a:lnTo>
                    <a:pt x="269882" y="449915"/>
                  </a:lnTo>
                  <a:lnTo>
                    <a:pt x="324274" y="445347"/>
                  </a:lnTo>
                  <a:lnTo>
                    <a:pt x="374934" y="432246"/>
                  </a:lnTo>
                  <a:lnTo>
                    <a:pt x="420777" y="411514"/>
                  </a:lnTo>
                  <a:lnTo>
                    <a:pt x="460719" y="384052"/>
                  </a:lnTo>
                  <a:lnTo>
                    <a:pt x="493674" y="350763"/>
                  </a:lnTo>
                  <a:lnTo>
                    <a:pt x="518556" y="312550"/>
                  </a:lnTo>
                  <a:lnTo>
                    <a:pt x="534282" y="270314"/>
                  </a:lnTo>
                  <a:lnTo>
                    <a:pt x="539765" y="224957"/>
                  </a:lnTo>
                  <a:lnTo>
                    <a:pt x="534282" y="179624"/>
                  </a:lnTo>
                  <a:lnTo>
                    <a:pt x="518556" y="137399"/>
                  </a:lnTo>
                  <a:lnTo>
                    <a:pt x="493674" y="99187"/>
                  </a:lnTo>
                  <a:lnTo>
                    <a:pt x="460719" y="65893"/>
                  </a:lnTo>
                  <a:lnTo>
                    <a:pt x="420777" y="38422"/>
                  </a:lnTo>
                  <a:lnTo>
                    <a:pt x="374934" y="17680"/>
                  </a:lnTo>
                  <a:lnTo>
                    <a:pt x="324274" y="4570"/>
                  </a:lnTo>
                  <a:lnTo>
                    <a:pt x="269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048698" y="3633560"/>
              <a:ext cx="540385" cy="450215"/>
            </a:xfrm>
            <a:custGeom>
              <a:avLst/>
              <a:gdLst/>
              <a:ahLst/>
              <a:cxnLst/>
              <a:rect l="l" t="t" r="r" b="b"/>
              <a:pathLst>
                <a:path w="540385" h="450214">
                  <a:moveTo>
                    <a:pt x="539765" y="224957"/>
                  </a:moveTo>
                  <a:lnTo>
                    <a:pt x="534282" y="179624"/>
                  </a:lnTo>
                  <a:lnTo>
                    <a:pt x="518556" y="137399"/>
                  </a:lnTo>
                  <a:lnTo>
                    <a:pt x="493674" y="99187"/>
                  </a:lnTo>
                  <a:lnTo>
                    <a:pt x="460719" y="65893"/>
                  </a:lnTo>
                  <a:lnTo>
                    <a:pt x="420777" y="38422"/>
                  </a:lnTo>
                  <a:lnTo>
                    <a:pt x="374934" y="17680"/>
                  </a:lnTo>
                  <a:lnTo>
                    <a:pt x="324274" y="4570"/>
                  </a:lnTo>
                  <a:lnTo>
                    <a:pt x="269882" y="0"/>
                  </a:lnTo>
                  <a:lnTo>
                    <a:pt x="215493" y="4570"/>
                  </a:lnTo>
                  <a:lnTo>
                    <a:pt x="164834" y="17680"/>
                  </a:lnTo>
                  <a:lnTo>
                    <a:pt x="118991" y="38422"/>
                  </a:lnTo>
                  <a:lnTo>
                    <a:pt x="79049" y="65893"/>
                  </a:lnTo>
                  <a:lnTo>
                    <a:pt x="46093" y="99187"/>
                  </a:lnTo>
                  <a:lnTo>
                    <a:pt x="21209" y="137399"/>
                  </a:lnTo>
                  <a:lnTo>
                    <a:pt x="5483" y="179624"/>
                  </a:lnTo>
                  <a:lnTo>
                    <a:pt x="0" y="224957"/>
                  </a:lnTo>
                  <a:lnTo>
                    <a:pt x="5483" y="270314"/>
                  </a:lnTo>
                  <a:lnTo>
                    <a:pt x="21209" y="312550"/>
                  </a:lnTo>
                  <a:lnTo>
                    <a:pt x="46093" y="350763"/>
                  </a:lnTo>
                  <a:lnTo>
                    <a:pt x="79049" y="384052"/>
                  </a:lnTo>
                  <a:lnTo>
                    <a:pt x="118991" y="411514"/>
                  </a:lnTo>
                  <a:lnTo>
                    <a:pt x="164834" y="432246"/>
                  </a:lnTo>
                  <a:lnTo>
                    <a:pt x="215493" y="445347"/>
                  </a:lnTo>
                  <a:lnTo>
                    <a:pt x="269882" y="449915"/>
                  </a:lnTo>
                  <a:lnTo>
                    <a:pt x="324274" y="445347"/>
                  </a:lnTo>
                  <a:lnTo>
                    <a:pt x="374934" y="432246"/>
                  </a:lnTo>
                  <a:lnTo>
                    <a:pt x="420777" y="411514"/>
                  </a:lnTo>
                  <a:lnTo>
                    <a:pt x="460719" y="384052"/>
                  </a:lnTo>
                  <a:lnTo>
                    <a:pt x="493674" y="350763"/>
                  </a:lnTo>
                  <a:lnTo>
                    <a:pt x="518556" y="312550"/>
                  </a:lnTo>
                  <a:lnTo>
                    <a:pt x="534282" y="270314"/>
                  </a:lnTo>
                  <a:lnTo>
                    <a:pt x="539765" y="224957"/>
                  </a:lnTo>
                  <a:close/>
                </a:path>
              </a:pathLst>
            </a:custGeom>
            <a:ln w="194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38659" y="3708546"/>
              <a:ext cx="360045" cy="300355"/>
            </a:xfrm>
            <a:custGeom>
              <a:avLst/>
              <a:gdLst/>
              <a:ahLst/>
              <a:cxnLst/>
              <a:rect l="l" t="t" r="r" b="b"/>
              <a:pathLst>
                <a:path w="360045" h="300354">
                  <a:moveTo>
                    <a:pt x="179921" y="0"/>
                  </a:moveTo>
                  <a:lnTo>
                    <a:pt x="132091" y="5357"/>
                  </a:lnTo>
                  <a:lnTo>
                    <a:pt x="89112" y="20477"/>
                  </a:lnTo>
                  <a:lnTo>
                    <a:pt x="52698" y="43929"/>
                  </a:lnTo>
                  <a:lnTo>
                    <a:pt x="24564" y="74282"/>
                  </a:lnTo>
                  <a:lnTo>
                    <a:pt x="6427" y="110106"/>
                  </a:lnTo>
                  <a:lnTo>
                    <a:pt x="0" y="149971"/>
                  </a:lnTo>
                  <a:lnTo>
                    <a:pt x="6427" y="189865"/>
                  </a:lnTo>
                  <a:lnTo>
                    <a:pt x="24564" y="225698"/>
                  </a:lnTo>
                  <a:lnTo>
                    <a:pt x="52698" y="256045"/>
                  </a:lnTo>
                  <a:lnTo>
                    <a:pt x="89112" y="279484"/>
                  </a:lnTo>
                  <a:lnTo>
                    <a:pt x="132091" y="294591"/>
                  </a:lnTo>
                  <a:lnTo>
                    <a:pt x="179921" y="299943"/>
                  </a:lnTo>
                  <a:lnTo>
                    <a:pt x="227755" y="294591"/>
                  </a:lnTo>
                  <a:lnTo>
                    <a:pt x="270735" y="279484"/>
                  </a:lnTo>
                  <a:lnTo>
                    <a:pt x="307148" y="256045"/>
                  </a:lnTo>
                  <a:lnTo>
                    <a:pt x="335280" y="225698"/>
                  </a:lnTo>
                  <a:lnTo>
                    <a:pt x="353417" y="189865"/>
                  </a:lnTo>
                  <a:lnTo>
                    <a:pt x="359843" y="149971"/>
                  </a:lnTo>
                  <a:lnTo>
                    <a:pt x="353417" y="110106"/>
                  </a:lnTo>
                  <a:lnTo>
                    <a:pt x="335280" y="74282"/>
                  </a:lnTo>
                  <a:lnTo>
                    <a:pt x="307148" y="43929"/>
                  </a:lnTo>
                  <a:lnTo>
                    <a:pt x="270735" y="20477"/>
                  </a:lnTo>
                  <a:lnTo>
                    <a:pt x="227755" y="5357"/>
                  </a:lnTo>
                  <a:lnTo>
                    <a:pt x="179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138659" y="3708546"/>
              <a:ext cx="360045" cy="300355"/>
            </a:xfrm>
            <a:custGeom>
              <a:avLst/>
              <a:gdLst/>
              <a:ahLst/>
              <a:cxnLst/>
              <a:rect l="l" t="t" r="r" b="b"/>
              <a:pathLst>
                <a:path w="360045" h="300354">
                  <a:moveTo>
                    <a:pt x="359843" y="149971"/>
                  </a:moveTo>
                  <a:lnTo>
                    <a:pt x="353417" y="110106"/>
                  </a:lnTo>
                  <a:lnTo>
                    <a:pt x="335280" y="74282"/>
                  </a:lnTo>
                  <a:lnTo>
                    <a:pt x="307148" y="43929"/>
                  </a:lnTo>
                  <a:lnTo>
                    <a:pt x="270735" y="20477"/>
                  </a:lnTo>
                  <a:lnTo>
                    <a:pt x="227755" y="5357"/>
                  </a:lnTo>
                  <a:lnTo>
                    <a:pt x="179921" y="0"/>
                  </a:lnTo>
                  <a:lnTo>
                    <a:pt x="132091" y="5357"/>
                  </a:lnTo>
                  <a:lnTo>
                    <a:pt x="89112" y="20477"/>
                  </a:lnTo>
                  <a:lnTo>
                    <a:pt x="52698" y="43929"/>
                  </a:lnTo>
                  <a:lnTo>
                    <a:pt x="24564" y="74282"/>
                  </a:lnTo>
                  <a:lnTo>
                    <a:pt x="6427" y="110106"/>
                  </a:lnTo>
                  <a:lnTo>
                    <a:pt x="0" y="149971"/>
                  </a:lnTo>
                  <a:lnTo>
                    <a:pt x="6427" y="189865"/>
                  </a:lnTo>
                  <a:lnTo>
                    <a:pt x="24564" y="225698"/>
                  </a:lnTo>
                  <a:lnTo>
                    <a:pt x="52698" y="256045"/>
                  </a:lnTo>
                  <a:lnTo>
                    <a:pt x="89112" y="279484"/>
                  </a:lnTo>
                  <a:lnTo>
                    <a:pt x="132091" y="294591"/>
                  </a:lnTo>
                  <a:lnTo>
                    <a:pt x="179921" y="299943"/>
                  </a:lnTo>
                  <a:lnTo>
                    <a:pt x="227755" y="294591"/>
                  </a:lnTo>
                  <a:lnTo>
                    <a:pt x="270735" y="279484"/>
                  </a:lnTo>
                  <a:lnTo>
                    <a:pt x="307148" y="256045"/>
                  </a:lnTo>
                  <a:lnTo>
                    <a:pt x="335280" y="225698"/>
                  </a:lnTo>
                  <a:lnTo>
                    <a:pt x="353417" y="189865"/>
                  </a:lnTo>
                  <a:lnTo>
                    <a:pt x="359843" y="149971"/>
                  </a:lnTo>
                  <a:close/>
                </a:path>
              </a:pathLst>
            </a:custGeom>
            <a:ln w="108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686860" y="3821025"/>
            <a:ext cx="531495" cy="0"/>
          </a:xfrm>
          <a:custGeom>
            <a:avLst/>
            <a:gdLst/>
            <a:ahLst/>
            <a:cxnLst/>
            <a:rect l="l" t="t" r="r" b="b"/>
            <a:pathLst>
              <a:path w="531495" h="0">
                <a:moveTo>
                  <a:pt x="0" y="0"/>
                </a:moveTo>
                <a:lnTo>
                  <a:pt x="531368" y="0"/>
                </a:lnTo>
              </a:path>
            </a:pathLst>
          </a:custGeom>
          <a:ln w="9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283746" y="3304439"/>
            <a:ext cx="1786889" cy="59055"/>
            <a:chOff x="4283746" y="3304439"/>
            <a:chExt cx="1786889" cy="59055"/>
          </a:xfrm>
        </p:grpSpPr>
        <p:sp>
          <p:nvSpPr>
            <p:cNvPr id="17" name="object 17" descr=""/>
            <p:cNvSpPr/>
            <p:nvPr/>
          </p:nvSpPr>
          <p:spPr>
            <a:xfrm>
              <a:off x="4284845" y="3305539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33735" y="0"/>
                  </a:move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284845" y="3305539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67470" y="28078"/>
                  </a:move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352316" y="3331117"/>
              <a:ext cx="1718310" cy="0"/>
            </a:xfrm>
            <a:custGeom>
              <a:avLst/>
              <a:gdLst/>
              <a:ahLst/>
              <a:cxnLst/>
              <a:rect l="l" t="t" r="r" b="b"/>
              <a:pathLst>
                <a:path w="1718310" h="0">
                  <a:moveTo>
                    <a:pt x="0" y="0"/>
                  </a:moveTo>
                  <a:lnTo>
                    <a:pt x="1717742" y="0"/>
                  </a:lnTo>
                </a:path>
              </a:pathLst>
            </a:custGeom>
            <a:ln w="49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4352316" y="3331117"/>
            <a:ext cx="2299335" cy="5080"/>
          </a:xfrm>
          <a:custGeom>
            <a:avLst/>
            <a:gdLst/>
            <a:ahLst/>
            <a:cxnLst/>
            <a:rect l="l" t="t" r="r" b="b"/>
            <a:pathLst>
              <a:path w="2299334" h="5079">
                <a:moveTo>
                  <a:pt x="1987624" y="0"/>
                </a:moveTo>
                <a:lnTo>
                  <a:pt x="2298789" y="0"/>
                </a:lnTo>
              </a:path>
              <a:path w="2299334" h="5079">
                <a:moveTo>
                  <a:pt x="0" y="4999"/>
                </a:moveTo>
                <a:lnTo>
                  <a:pt x="2298789" y="4999"/>
                </a:lnTo>
              </a:path>
            </a:pathLst>
          </a:custGeom>
          <a:ln w="4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5455" y="4777878"/>
            <a:ext cx="190918" cy="110977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4900567" y="3068833"/>
            <a:ext cx="1619885" cy="0"/>
          </a:xfrm>
          <a:custGeom>
            <a:avLst/>
            <a:gdLst/>
            <a:ahLst/>
            <a:cxnLst/>
            <a:rect l="l" t="t" r="r" b="b"/>
            <a:pathLst>
              <a:path w="1619884" h="0">
                <a:moveTo>
                  <a:pt x="0" y="0"/>
                </a:moveTo>
                <a:lnTo>
                  <a:pt x="1619295" y="0"/>
                </a:lnTo>
              </a:path>
            </a:pathLst>
          </a:custGeom>
          <a:ln w="9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4128762" y="971563"/>
            <a:ext cx="379730" cy="1322705"/>
            <a:chOff x="4128762" y="971563"/>
            <a:chExt cx="379730" cy="1322705"/>
          </a:xfrm>
        </p:grpSpPr>
        <p:sp>
          <p:nvSpPr>
            <p:cNvPr id="24" name="object 24" descr=""/>
            <p:cNvSpPr/>
            <p:nvPr/>
          </p:nvSpPr>
          <p:spPr>
            <a:xfrm>
              <a:off x="4138659" y="1833900"/>
              <a:ext cx="360045" cy="450215"/>
            </a:xfrm>
            <a:custGeom>
              <a:avLst/>
              <a:gdLst/>
              <a:ahLst/>
              <a:cxnLst/>
              <a:rect l="l" t="t" r="r" b="b"/>
              <a:pathLst>
                <a:path w="360045" h="450214">
                  <a:moveTo>
                    <a:pt x="359843" y="149971"/>
                  </a:moveTo>
                  <a:lnTo>
                    <a:pt x="353417" y="110106"/>
                  </a:lnTo>
                  <a:lnTo>
                    <a:pt x="335280" y="74282"/>
                  </a:lnTo>
                  <a:lnTo>
                    <a:pt x="307148" y="43929"/>
                  </a:lnTo>
                  <a:lnTo>
                    <a:pt x="270735" y="20477"/>
                  </a:lnTo>
                  <a:lnTo>
                    <a:pt x="227755" y="5357"/>
                  </a:lnTo>
                  <a:lnTo>
                    <a:pt x="179921" y="0"/>
                  </a:lnTo>
                  <a:lnTo>
                    <a:pt x="132091" y="5357"/>
                  </a:lnTo>
                  <a:lnTo>
                    <a:pt x="89112" y="20477"/>
                  </a:lnTo>
                  <a:lnTo>
                    <a:pt x="52698" y="43929"/>
                  </a:lnTo>
                  <a:lnTo>
                    <a:pt x="24564" y="74282"/>
                  </a:lnTo>
                  <a:lnTo>
                    <a:pt x="6427" y="110106"/>
                  </a:lnTo>
                  <a:lnTo>
                    <a:pt x="0" y="149971"/>
                  </a:lnTo>
                  <a:lnTo>
                    <a:pt x="6427" y="189865"/>
                  </a:lnTo>
                  <a:lnTo>
                    <a:pt x="24564" y="225698"/>
                  </a:lnTo>
                  <a:lnTo>
                    <a:pt x="52698" y="256045"/>
                  </a:lnTo>
                  <a:lnTo>
                    <a:pt x="89112" y="279484"/>
                  </a:lnTo>
                  <a:lnTo>
                    <a:pt x="132091" y="294591"/>
                  </a:lnTo>
                  <a:lnTo>
                    <a:pt x="179921" y="299943"/>
                  </a:lnTo>
                  <a:lnTo>
                    <a:pt x="227755" y="294591"/>
                  </a:lnTo>
                  <a:lnTo>
                    <a:pt x="270735" y="279484"/>
                  </a:lnTo>
                  <a:lnTo>
                    <a:pt x="307148" y="256045"/>
                  </a:lnTo>
                  <a:lnTo>
                    <a:pt x="335280" y="225698"/>
                  </a:lnTo>
                  <a:lnTo>
                    <a:pt x="353417" y="189865"/>
                  </a:lnTo>
                  <a:lnTo>
                    <a:pt x="359843" y="149971"/>
                  </a:lnTo>
                  <a:close/>
                </a:path>
                <a:path w="360045" h="450214">
                  <a:moveTo>
                    <a:pt x="359843" y="299943"/>
                  </a:moveTo>
                  <a:lnTo>
                    <a:pt x="353417" y="260078"/>
                  </a:lnTo>
                  <a:lnTo>
                    <a:pt x="335280" y="224253"/>
                  </a:lnTo>
                  <a:lnTo>
                    <a:pt x="307148" y="193900"/>
                  </a:lnTo>
                  <a:lnTo>
                    <a:pt x="270735" y="170449"/>
                  </a:lnTo>
                  <a:lnTo>
                    <a:pt x="227755" y="155329"/>
                  </a:lnTo>
                  <a:lnTo>
                    <a:pt x="179921" y="149971"/>
                  </a:lnTo>
                  <a:lnTo>
                    <a:pt x="132091" y="155329"/>
                  </a:lnTo>
                  <a:lnTo>
                    <a:pt x="89112" y="170449"/>
                  </a:lnTo>
                  <a:lnTo>
                    <a:pt x="52698" y="193900"/>
                  </a:lnTo>
                  <a:lnTo>
                    <a:pt x="24564" y="224253"/>
                  </a:lnTo>
                  <a:lnTo>
                    <a:pt x="6427" y="260078"/>
                  </a:lnTo>
                  <a:lnTo>
                    <a:pt x="0" y="299943"/>
                  </a:lnTo>
                  <a:lnTo>
                    <a:pt x="6427" y="339837"/>
                  </a:lnTo>
                  <a:lnTo>
                    <a:pt x="24564" y="375669"/>
                  </a:lnTo>
                  <a:lnTo>
                    <a:pt x="52698" y="406017"/>
                  </a:lnTo>
                  <a:lnTo>
                    <a:pt x="89112" y="429455"/>
                  </a:lnTo>
                  <a:lnTo>
                    <a:pt x="132091" y="444563"/>
                  </a:lnTo>
                  <a:lnTo>
                    <a:pt x="179921" y="449915"/>
                  </a:lnTo>
                  <a:lnTo>
                    <a:pt x="227755" y="444563"/>
                  </a:lnTo>
                  <a:lnTo>
                    <a:pt x="270735" y="429455"/>
                  </a:lnTo>
                  <a:lnTo>
                    <a:pt x="307148" y="406017"/>
                  </a:lnTo>
                  <a:lnTo>
                    <a:pt x="335280" y="375669"/>
                  </a:lnTo>
                  <a:lnTo>
                    <a:pt x="353417" y="339837"/>
                  </a:lnTo>
                  <a:lnTo>
                    <a:pt x="359843" y="299943"/>
                  </a:lnTo>
                  <a:close/>
                </a:path>
              </a:pathLst>
            </a:custGeom>
            <a:ln w="19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18581" y="971563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w="0" h="862964">
                  <a:moveTo>
                    <a:pt x="0" y="0"/>
                  </a:moveTo>
                  <a:lnTo>
                    <a:pt x="0" y="862337"/>
                  </a:lnTo>
                </a:path>
              </a:pathLst>
            </a:custGeom>
            <a:ln w="215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318581" y="559140"/>
            <a:ext cx="0" cy="262890"/>
          </a:xfrm>
          <a:custGeom>
            <a:avLst/>
            <a:gdLst/>
            <a:ahLst/>
            <a:cxnLst/>
            <a:rect l="l" t="t" r="r" b="b"/>
            <a:pathLst>
              <a:path w="0" h="262890">
                <a:moveTo>
                  <a:pt x="0" y="0"/>
                </a:moveTo>
                <a:lnTo>
                  <a:pt x="0" y="262450"/>
                </a:lnTo>
              </a:path>
            </a:pathLst>
          </a:custGeom>
          <a:ln w="215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318581" y="1852646"/>
            <a:ext cx="730885" cy="150495"/>
            <a:chOff x="4318581" y="1852646"/>
            <a:chExt cx="730885" cy="150495"/>
          </a:xfrm>
        </p:grpSpPr>
        <p:sp>
          <p:nvSpPr>
            <p:cNvPr id="28" name="object 28" descr=""/>
            <p:cNvSpPr/>
            <p:nvPr/>
          </p:nvSpPr>
          <p:spPr>
            <a:xfrm>
              <a:off x="4318581" y="1927632"/>
              <a:ext cx="540385" cy="0"/>
            </a:xfrm>
            <a:custGeom>
              <a:avLst/>
              <a:gdLst/>
              <a:ahLst/>
              <a:cxnLst/>
              <a:rect l="l" t="t" r="r" b="b"/>
              <a:pathLst>
                <a:path w="540385" h="0">
                  <a:moveTo>
                    <a:pt x="0" y="0"/>
                  </a:moveTo>
                  <a:lnTo>
                    <a:pt x="539805" y="0"/>
                  </a:lnTo>
                </a:path>
              </a:pathLst>
            </a:custGeom>
            <a:ln w="179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8531" y="1852646"/>
              <a:ext cx="270572" cy="149971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4679364" y="3896011"/>
            <a:ext cx="539115" cy="0"/>
          </a:xfrm>
          <a:custGeom>
            <a:avLst/>
            <a:gdLst/>
            <a:ahLst/>
            <a:cxnLst/>
            <a:rect l="l" t="t" r="r" b="b"/>
            <a:pathLst>
              <a:path w="539114" h="0">
                <a:moveTo>
                  <a:pt x="0" y="0"/>
                </a:moveTo>
                <a:lnTo>
                  <a:pt x="538865" y="0"/>
                </a:lnTo>
              </a:path>
            </a:pathLst>
          </a:custGeom>
          <a:ln w="9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283746" y="1204835"/>
            <a:ext cx="4128135" cy="59055"/>
            <a:chOff x="4283746" y="1204835"/>
            <a:chExt cx="4128135" cy="59055"/>
          </a:xfrm>
        </p:grpSpPr>
        <p:sp>
          <p:nvSpPr>
            <p:cNvPr id="32" name="object 32" descr=""/>
            <p:cNvSpPr/>
            <p:nvPr/>
          </p:nvSpPr>
          <p:spPr>
            <a:xfrm>
              <a:off x="4284845" y="1205935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5">
                  <a:moveTo>
                    <a:pt x="33735" y="0"/>
                  </a:move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284845" y="1205935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5">
                  <a:moveTo>
                    <a:pt x="67470" y="28078"/>
                  </a:move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352316" y="1231514"/>
              <a:ext cx="4059554" cy="5080"/>
            </a:xfrm>
            <a:custGeom>
              <a:avLst/>
              <a:gdLst/>
              <a:ahLst/>
              <a:cxnLst/>
              <a:rect l="l" t="t" r="r" b="b"/>
              <a:pathLst>
                <a:path w="4059554" h="5080">
                  <a:moveTo>
                    <a:pt x="0" y="4999"/>
                  </a:moveTo>
                  <a:lnTo>
                    <a:pt x="4059523" y="4999"/>
                  </a:lnTo>
                </a:path>
                <a:path w="4059554" h="5080">
                  <a:moveTo>
                    <a:pt x="0" y="0"/>
                  </a:moveTo>
                  <a:lnTo>
                    <a:pt x="4059523" y="0"/>
                  </a:lnTo>
                </a:path>
              </a:pathLst>
            </a:custGeom>
            <a:ln w="49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4633444" y="1496464"/>
            <a:ext cx="852169" cy="412750"/>
          </a:xfrm>
          <a:custGeom>
            <a:avLst/>
            <a:gdLst/>
            <a:ahLst/>
            <a:cxnLst/>
            <a:rect l="l" t="t" r="r" b="b"/>
            <a:pathLst>
              <a:path w="852170" h="412750">
                <a:moveTo>
                  <a:pt x="0" y="412422"/>
                </a:moveTo>
                <a:lnTo>
                  <a:pt x="0" y="0"/>
                </a:lnTo>
                <a:lnTo>
                  <a:pt x="851869" y="0"/>
                </a:lnTo>
              </a:path>
            </a:pathLst>
          </a:custGeom>
          <a:ln w="1037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633444" y="2283815"/>
            <a:ext cx="3643629" cy="0"/>
          </a:xfrm>
          <a:custGeom>
            <a:avLst/>
            <a:gdLst/>
            <a:ahLst/>
            <a:cxnLst/>
            <a:rect l="l" t="t" r="r" b="b"/>
            <a:pathLst>
              <a:path w="3643629" h="0">
                <a:moveTo>
                  <a:pt x="0" y="0"/>
                </a:moveTo>
                <a:lnTo>
                  <a:pt x="3643454" y="0"/>
                </a:lnTo>
              </a:path>
            </a:pathLst>
          </a:custGeom>
          <a:ln w="99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4228620" y="821591"/>
            <a:ext cx="180340" cy="150495"/>
          </a:xfrm>
          <a:custGeom>
            <a:avLst/>
            <a:gdLst/>
            <a:ahLst/>
            <a:cxnLst/>
            <a:rect l="l" t="t" r="r" b="b"/>
            <a:pathLst>
              <a:path w="180339" h="150494">
                <a:moveTo>
                  <a:pt x="0" y="149971"/>
                </a:moveTo>
                <a:lnTo>
                  <a:pt x="179921" y="149971"/>
                </a:lnTo>
                <a:lnTo>
                  <a:pt x="179921" y="0"/>
                </a:lnTo>
                <a:lnTo>
                  <a:pt x="0" y="0"/>
                </a:lnTo>
                <a:lnTo>
                  <a:pt x="0" y="149971"/>
                </a:lnTo>
                <a:close/>
              </a:path>
            </a:pathLst>
          </a:custGeom>
          <a:ln w="19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5455326" y="1346492"/>
            <a:ext cx="60325" cy="150495"/>
            <a:chOff x="5455326" y="1346492"/>
            <a:chExt cx="60325" cy="150495"/>
          </a:xfrm>
        </p:grpSpPr>
        <p:sp>
          <p:nvSpPr>
            <p:cNvPr id="39" name="object 39" descr=""/>
            <p:cNvSpPr/>
            <p:nvPr/>
          </p:nvSpPr>
          <p:spPr>
            <a:xfrm>
              <a:off x="5485313" y="1415229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234"/>
                  </a:lnTo>
                </a:path>
              </a:pathLst>
            </a:custGeom>
            <a:ln w="119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455326" y="1346492"/>
              <a:ext cx="60325" cy="75565"/>
            </a:xfrm>
            <a:custGeom>
              <a:avLst/>
              <a:gdLst/>
              <a:ahLst/>
              <a:cxnLst/>
              <a:rect l="l" t="t" r="r" b="b"/>
              <a:pathLst>
                <a:path w="60325" h="75565">
                  <a:moveTo>
                    <a:pt x="29986" y="0"/>
                  </a:moveTo>
                  <a:lnTo>
                    <a:pt x="0" y="74985"/>
                  </a:lnTo>
                  <a:lnTo>
                    <a:pt x="59973" y="74985"/>
                  </a:lnTo>
                  <a:lnTo>
                    <a:pt x="299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5218227" y="1646440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5" h="225425">
                <a:moveTo>
                  <a:pt x="539762" y="112483"/>
                </a:moveTo>
                <a:lnTo>
                  <a:pt x="269875" y="112483"/>
                </a:lnTo>
                <a:lnTo>
                  <a:pt x="269875" y="0"/>
                </a:lnTo>
                <a:lnTo>
                  <a:pt x="0" y="0"/>
                </a:lnTo>
                <a:lnTo>
                  <a:pt x="0" y="112483"/>
                </a:lnTo>
                <a:lnTo>
                  <a:pt x="0" y="224955"/>
                </a:lnTo>
                <a:lnTo>
                  <a:pt x="539762" y="224955"/>
                </a:lnTo>
                <a:lnTo>
                  <a:pt x="539762" y="112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4318581" y="4380919"/>
            <a:ext cx="4228465" cy="5080"/>
          </a:xfrm>
          <a:custGeom>
            <a:avLst/>
            <a:gdLst/>
            <a:ahLst/>
            <a:cxnLst/>
            <a:rect l="l" t="t" r="r" b="b"/>
            <a:pathLst>
              <a:path w="4228465" h="5079">
                <a:moveTo>
                  <a:pt x="0" y="0"/>
                </a:moveTo>
                <a:lnTo>
                  <a:pt x="4228199" y="0"/>
                </a:lnTo>
              </a:path>
              <a:path w="4228465" h="5079">
                <a:moveTo>
                  <a:pt x="0" y="4999"/>
                </a:moveTo>
                <a:lnTo>
                  <a:pt x="4228199" y="4999"/>
                </a:lnTo>
              </a:path>
            </a:pathLst>
          </a:custGeom>
          <a:ln w="4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4318581" y="2283815"/>
            <a:ext cx="540385" cy="234315"/>
            <a:chOff x="4318581" y="2283815"/>
            <a:chExt cx="540385" cy="234315"/>
          </a:xfrm>
        </p:grpSpPr>
        <p:sp>
          <p:nvSpPr>
            <p:cNvPr id="44" name="object 44" descr=""/>
            <p:cNvSpPr/>
            <p:nvPr/>
          </p:nvSpPr>
          <p:spPr>
            <a:xfrm>
              <a:off x="4318581" y="2508773"/>
              <a:ext cx="540385" cy="0"/>
            </a:xfrm>
            <a:custGeom>
              <a:avLst/>
              <a:gdLst/>
              <a:ahLst/>
              <a:cxnLst/>
              <a:rect l="l" t="t" r="r" b="b"/>
              <a:pathLst>
                <a:path w="540385" h="0">
                  <a:moveTo>
                    <a:pt x="0" y="0"/>
                  </a:moveTo>
                  <a:lnTo>
                    <a:pt x="539805" y="0"/>
                  </a:lnTo>
                </a:path>
              </a:pathLst>
            </a:custGeom>
            <a:ln w="179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633444" y="2283815"/>
              <a:ext cx="0" cy="197485"/>
            </a:xfrm>
            <a:custGeom>
              <a:avLst/>
              <a:gdLst/>
              <a:ahLst/>
              <a:cxnLst/>
              <a:rect l="l" t="t" r="r" b="b"/>
              <a:pathLst>
                <a:path w="0" h="197485">
                  <a:moveTo>
                    <a:pt x="0" y="0"/>
                  </a:moveTo>
                  <a:lnTo>
                    <a:pt x="0" y="196879"/>
                  </a:lnTo>
                </a:path>
              </a:pathLst>
            </a:custGeom>
            <a:ln w="119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/>
          <p:nvPr/>
        </p:nvSpPr>
        <p:spPr>
          <a:xfrm>
            <a:off x="5218229" y="2696237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5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5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5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281546" y="4352042"/>
            <a:ext cx="74295" cy="62865"/>
            <a:chOff x="4281546" y="4352042"/>
            <a:chExt cx="74295" cy="62865"/>
          </a:xfrm>
        </p:grpSpPr>
        <p:sp>
          <p:nvSpPr>
            <p:cNvPr id="48" name="object 48" descr=""/>
            <p:cNvSpPr/>
            <p:nvPr/>
          </p:nvSpPr>
          <p:spPr>
            <a:xfrm>
              <a:off x="4284845" y="4355341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33735" y="0"/>
                  </a:move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284845" y="4355341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67470" y="28078"/>
                  </a:move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close/>
                </a:path>
              </a:pathLst>
            </a:custGeom>
            <a:ln w="6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5215430" y="4270940"/>
            <a:ext cx="1124585" cy="225425"/>
          </a:xfrm>
          <a:custGeom>
            <a:avLst/>
            <a:gdLst/>
            <a:ahLst/>
            <a:cxnLst/>
            <a:rect l="l" t="t" r="r" b="b"/>
            <a:pathLst>
              <a:path w="1124585" h="225425">
                <a:moveTo>
                  <a:pt x="0" y="224990"/>
                </a:moveTo>
                <a:lnTo>
                  <a:pt x="539765" y="224990"/>
                </a:lnTo>
                <a:lnTo>
                  <a:pt x="539765" y="112512"/>
                </a:lnTo>
                <a:lnTo>
                  <a:pt x="0" y="112512"/>
                </a:lnTo>
                <a:lnTo>
                  <a:pt x="0" y="224990"/>
                </a:lnTo>
                <a:close/>
              </a:path>
              <a:path w="1124585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1124585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  <a:path w="1124585" h="225425">
                <a:moveTo>
                  <a:pt x="584745" y="224990"/>
                </a:moveTo>
                <a:lnTo>
                  <a:pt x="1124510" y="224990"/>
                </a:lnTo>
                <a:lnTo>
                  <a:pt x="1124510" y="112512"/>
                </a:lnTo>
                <a:lnTo>
                  <a:pt x="584745" y="112512"/>
                </a:lnTo>
                <a:lnTo>
                  <a:pt x="584745" y="224990"/>
                </a:lnTo>
                <a:close/>
              </a:path>
              <a:path w="1124585" h="225425">
                <a:moveTo>
                  <a:pt x="584745" y="112478"/>
                </a:moveTo>
                <a:lnTo>
                  <a:pt x="854628" y="112478"/>
                </a:lnTo>
                <a:lnTo>
                  <a:pt x="854628" y="0"/>
                </a:lnTo>
                <a:lnTo>
                  <a:pt x="584745" y="0"/>
                </a:lnTo>
                <a:lnTo>
                  <a:pt x="584745" y="112478"/>
                </a:lnTo>
                <a:close/>
              </a:path>
              <a:path w="1124585" h="225425">
                <a:moveTo>
                  <a:pt x="854628" y="112478"/>
                </a:moveTo>
                <a:lnTo>
                  <a:pt x="1124510" y="112478"/>
                </a:lnTo>
                <a:lnTo>
                  <a:pt x="1124510" y="0"/>
                </a:lnTo>
                <a:lnTo>
                  <a:pt x="854628" y="0"/>
                </a:lnTo>
                <a:lnTo>
                  <a:pt x="854628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6654804" y="4175708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79">
                <a:moveTo>
                  <a:pt x="0" y="207710"/>
                </a:moveTo>
                <a:lnTo>
                  <a:pt x="0" y="0"/>
                </a:lnTo>
              </a:path>
            </a:pathLst>
          </a:custGeom>
          <a:ln w="1199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6624817" y="4106971"/>
            <a:ext cx="60325" cy="75565"/>
          </a:xfrm>
          <a:custGeom>
            <a:avLst/>
            <a:gdLst/>
            <a:ahLst/>
            <a:cxnLst/>
            <a:rect l="l" t="t" r="r" b="b"/>
            <a:pathLst>
              <a:path w="60325" h="75564">
                <a:moveTo>
                  <a:pt x="29986" y="0"/>
                </a:moveTo>
                <a:lnTo>
                  <a:pt x="0" y="74985"/>
                </a:lnTo>
                <a:lnTo>
                  <a:pt x="59973" y="74985"/>
                </a:lnTo>
                <a:lnTo>
                  <a:pt x="299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6609823" y="4383419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960" y="0"/>
                </a:moveTo>
                <a:lnTo>
                  <a:pt x="0" y="0"/>
                </a:lnTo>
              </a:path>
            </a:pathLst>
          </a:custGeom>
          <a:ln w="339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318581" y="2471280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74985"/>
                </a:moveTo>
                <a:lnTo>
                  <a:pt x="0" y="0"/>
                </a:lnTo>
              </a:path>
            </a:pathLst>
          </a:custGeom>
          <a:ln w="407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318581" y="3080581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74985"/>
                </a:moveTo>
                <a:lnTo>
                  <a:pt x="0" y="0"/>
                </a:lnTo>
              </a:path>
            </a:pathLst>
          </a:custGeom>
          <a:ln w="407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273600" y="4533424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960" y="0"/>
                </a:moveTo>
                <a:lnTo>
                  <a:pt x="0" y="0"/>
                </a:lnTo>
              </a:path>
            </a:pathLst>
          </a:custGeom>
          <a:ln w="339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7" name="object 57" descr=""/>
          <p:cNvGrpSpPr/>
          <p:nvPr/>
        </p:nvGrpSpPr>
        <p:grpSpPr>
          <a:xfrm>
            <a:off x="4598609" y="2479595"/>
            <a:ext cx="69850" cy="59055"/>
            <a:chOff x="4598609" y="2479595"/>
            <a:chExt cx="69850" cy="59055"/>
          </a:xfrm>
        </p:grpSpPr>
        <p:sp>
          <p:nvSpPr>
            <p:cNvPr id="58" name="object 58" descr=""/>
            <p:cNvSpPr/>
            <p:nvPr/>
          </p:nvSpPr>
          <p:spPr>
            <a:xfrm>
              <a:off x="4599708" y="2480694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33735" y="0"/>
                  </a:move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599708" y="2480694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67470" y="28078"/>
                  </a:move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 descr=""/>
          <p:cNvGrpSpPr/>
          <p:nvPr/>
        </p:nvGrpSpPr>
        <p:grpSpPr>
          <a:xfrm>
            <a:off x="8381852" y="1346492"/>
            <a:ext cx="60325" cy="300355"/>
            <a:chOff x="8381852" y="1346492"/>
            <a:chExt cx="60325" cy="300355"/>
          </a:xfrm>
        </p:grpSpPr>
        <p:sp>
          <p:nvSpPr>
            <p:cNvPr id="61" name="object 61" descr=""/>
            <p:cNvSpPr/>
            <p:nvPr/>
          </p:nvSpPr>
          <p:spPr>
            <a:xfrm>
              <a:off x="8411839" y="1346492"/>
              <a:ext cx="0" cy="231775"/>
            </a:xfrm>
            <a:custGeom>
              <a:avLst/>
              <a:gdLst/>
              <a:ahLst/>
              <a:cxnLst/>
              <a:rect l="l" t="t" r="r" b="b"/>
              <a:pathLst>
                <a:path w="0" h="231775">
                  <a:moveTo>
                    <a:pt x="0" y="0"/>
                  </a:moveTo>
                  <a:lnTo>
                    <a:pt x="0" y="231206"/>
                  </a:lnTo>
                </a:path>
              </a:pathLst>
            </a:custGeom>
            <a:ln w="119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8381852" y="1571449"/>
              <a:ext cx="60325" cy="75565"/>
            </a:xfrm>
            <a:custGeom>
              <a:avLst/>
              <a:gdLst/>
              <a:ahLst/>
              <a:cxnLst/>
              <a:rect l="l" t="t" r="r" b="b"/>
              <a:pathLst>
                <a:path w="60325" h="75564">
                  <a:moveTo>
                    <a:pt x="59973" y="0"/>
                  </a:moveTo>
                  <a:lnTo>
                    <a:pt x="0" y="0"/>
                  </a:lnTo>
                  <a:lnTo>
                    <a:pt x="29986" y="74985"/>
                  </a:lnTo>
                  <a:lnTo>
                    <a:pt x="599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/>
          <p:nvPr/>
        </p:nvSpPr>
        <p:spPr>
          <a:xfrm>
            <a:off x="7106008" y="423344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599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7106008" y="397099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47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106008" y="370854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47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106008" y="344609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47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106008" y="3183645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47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374490" y="4233447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907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374490" y="397099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374490" y="370854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374490" y="344609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374490" y="3183645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492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374490" y="2808716"/>
            <a:ext cx="0" cy="150495"/>
          </a:xfrm>
          <a:custGeom>
            <a:avLst/>
            <a:gdLst/>
            <a:ahLst/>
            <a:cxnLst/>
            <a:rect l="l" t="t" r="r" b="b"/>
            <a:pathLst>
              <a:path w="0" h="150494">
                <a:moveTo>
                  <a:pt x="0" y="0"/>
                </a:moveTo>
                <a:lnTo>
                  <a:pt x="0" y="149971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6972465" y="3221138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4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4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4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6972465" y="3483589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4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4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4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332309" y="2808716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960" y="0"/>
                </a:lnTo>
              </a:path>
            </a:pathLst>
          </a:custGeom>
          <a:ln w="339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6969667" y="2958688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4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4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4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827094" y="3708546"/>
            <a:ext cx="0" cy="150495"/>
          </a:xfrm>
          <a:custGeom>
            <a:avLst/>
            <a:gdLst/>
            <a:ahLst/>
            <a:cxnLst/>
            <a:rect l="l" t="t" r="r" b="b"/>
            <a:pathLst>
              <a:path w="0" h="150495">
                <a:moveTo>
                  <a:pt x="0" y="0"/>
                </a:moveTo>
                <a:lnTo>
                  <a:pt x="0" y="149971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827094" y="3446096"/>
            <a:ext cx="0" cy="150495"/>
          </a:xfrm>
          <a:custGeom>
            <a:avLst/>
            <a:gdLst/>
            <a:ahLst/>
            <a:cxnLst/>
            <a:rect l="l" t="t" r="r" b="b"/>
            <a:pathLst>
              <a:path w="0" h="150495">
                <a:moveTo>
                  <a:pt x="0" y="0"/>
                </a:moveTo>
                <a:lnTo>
                  <a:pt x="0" y="149971"/>
                </a:lnTo>
              </a:path>
            </a:pathLst>
          </a:custGeom>
          <a:ln w="11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7554092" y="2791719"/>
            <a:ext cx="546100" cy="657860"/>
            <a:chOff x="7554092" y="2791719"/>
            <a:chExt cx="546100" cy="657860"/>
          </a:xfrm>
        </p:grpSpPr>
        <p:sp>
          <p:nvSpPr>
            <p:cNvPr id="81" name="object 81" descr=""/>
            <p:cNvSpPr/>
            <p:nvPr/>
          </p:nvSpPr>
          <p:spPr>
            <a:xfrm>
              <a:off x="7827094" y="2808716"/>
              <a:ext cx="0" cy="525145"/>
            </a:xfrm>
            <a:custGeom>
              <a:avLst/>
              <a:gdLst/>
              <a:ahLst/>
              <a:cxnLst/>
              <a:rect l="l" t="t" r="r" b="b"/>
              <a:pathLst>
                <a:path w="0" h="525145">
                  <a:moveTo>
                    <a:pt x="0" y="0"/>
                  </a:moveTo>
                  <a:lnTo>
                    <a:pt x="0" y="524900"/>
                  </a:lnTo>
                </a:path>
              </a:pathLst>
            </a:custGeom>
            <a:ln w="119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782113" y="2808716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960" y="0"/>
                  </a:lnTo>
                </a:path>
              </a:pathLst>
            </a:custGeom>
            <a:ln w="3399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557211" y="3221138"/>
              <a:ext cx="540385" cy="225425"/>
            </a:xfrm>
            <a:custGeom>
              <a:avLst/>
              <a:gdLst/>
              <a:ahLst/>
              <a:cxnLst/>
              <a:rect l="l" t="t" r="r" b="b"/>
              <a:pathLst>
                <a:path w="540384" h="225425">
                  <a:moveTo>
                    <a:pt x="0" y="224957"/>
                  </a:moveTo>
                  <a:lnTo>
                    <a:pt x="539765" y="224957"/>
                  </a:lnTo>
                  <a:lnTo>
                    <a:pt x="539765" y="112478"/>
                  </a:lnTo>
                  <a:lnTo>
                    <a:pt x="0" y="112478"/>
                  </a:lnTo>
                  <a:lnTo>
                    <a:pt x="0" y="224957"/>
                  </a:lnTo>
                  <a:close/>
                </a:path>
                <a:path w="540384" h="225425">
                  <a:moveTo>
                    <a:pt x="0" y="112478"/>
                  </a:moveTo>
                  <a:lnTo>
                    <a:pt x="269882" y="112478"/>
                  </a:lnTo>
                  <a:lnTo>
                    <a:pt x="269882" y="0"/>
                  </a:lnTo>
                  <a:lnTo>
                    <a:pt x="0" y="0"/>
                  </a:lnTo>
                  <a:lnTo>
                    <a:pt x="0" y="112478"/>
                  </a:lnTo>
                  <a:close/>
                </a:path>
                <a:path w="540384" h="225425">
                  <a:moveTo>
                    <a:pt x="269882" y="112478"/>
                  </a:moveTo>
                  <a:lnTo>
                    <a:pt x="539765" y="112478"/>
                  </a:lnTo>
                  <a:lnTo>
                    <a:pt x="539765" y="0"/>
                  </a:lnTo>
                  <a:lnTo>
                    <a:pt x="269882" y="0"/>
                  </a:lnTo>
                  <a:lnTo>
                    <a:pt x="269882" y="112478"/>
                  </a:lnTo>
                  <a:close/>
                </a:path>
              </a:pathLst>
            </a:custGeom>
            <a:ln w="6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/>
          <p:nvPr/>
        </p:nvSpPr>
        <p:spPr>
          <a:xfrm>
            <a:off x="7557211" y="3483589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4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4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4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8246911" y="1871393"/>
            <a:ext cx="60325" cy="412750"/>
            <a:chOff x="8246911" y="1871393"/>
            <a:chExt cx="60325" cy="412750"/>
          </a:xfrm>
        </p:grpSpPr>
        <p:sp>
          <p:nvSpPr>
            <p:cNvPr id="86" name="object 86" descr=""/>
            <p:cNvSpPr/>
            <p:nvPr/>
          </p:nvSpPr>
          <p:spPr>
            <a:xfrm>
              <a:off x="8276898" y="1940130"/>
              <a:ext cx="0" cy="344170"/>
            </a:xfrm>
            <a:custGeom>
              <a:avLst/>
              <a:gdLst/>
              <a:ahLst/>
              <a:cxnLst/>
              <a:rect l="l" t="t" r="r" b="b"/>
              <a:pathLst>
                <a:path w="0" h="344169">
                  <a:moveTo>
                    <a:pt x="0" y="343685"/>
                  </a:moveTo>
                  <a:lnTo>
                    <a:pt x="0" y="0"/>
                  </a:lnTo>
                </a:path>
              </a:pathLst>
            </a:custGeom>
            <a:ln w="119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246911" y="1871393"/>
              <a:ext cx="60325" cy="75565"/>
            </a:xfrm>
            <a:custGeom>
              <a:avLst/>
              <a:gdLst/>
              <a:ahLst/>
              <a:cxnLst/>
              <a:rect l="l" t="t" r="r" b="b"/>
              <a:pathLst>
                <a:path w="60325" h="75564">
                  <a:moveTo>
                    <a:pt x="29986" y="0"/>
                  </a:moveTo>
                  <a:lnTo>
                    <a:pt x="0" y="74985"/>
                  </a:lnTo>
                  <a:lnTo>
                    <a:pt x="59973" y="74985"/>
                  </a:lnTo>
                  <a:lnTo>
                    <a:pt x="299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8" name="object 88" descr=""/>
          <p:cNvGrpSpPr/>
          <p:nvPr/>
        </p:nvGrpSpPr>
        <p:grpSpPr>
          <a:xfrm>
            <a:off x="8516794" y="1871393"/>
            <a:ext cx="60325" cy="2512060"/>
            <a:chOff x="8516794" y="1871393"/>
            <a:chExt cx="60325" cy="2512060"/>
          </a:xfrm>
        </p:grpSpPr>
        <p:sp>
          <p:nvSpPr>
            <p:cNvPr id="89" name="object 89" descr=""/>
            <p:cNvSpPr/>
            <p:nvPr/>
          </p:nvSpPr>
          <p:spPr>
            <a:xfrm>
              <a:off x="8546781" y="1940130"/>
              <a:ext cx="0" cy="2443480"/>
            </a:xfrm>
            <a:custGeom>
              <a:avLst/>
              <a:gdLst/>
              <a:ahLst/>
              <a:cxnLst/>
              <a:rect l="l" t="t" r="r" b="b"/>
              <a:pathLst>
                <a:path w="0" h="2443479">
                  <a:moveTo>
                    <a:pt x="0" y="2443288"/>
                  </a:moveTo>
                  <a:lnTo>
                    <a:pt x="0" y="0"/>
                  </a:lnTo>
                </a:path>
              </a:pathLst>
            </a:custGeom>
            <a:ln w="119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516794" y="1871393"/>
              <a:ext cx="60325" cy="75565"/>
            </a:xfrm>
            <a:custGeom>
              <a:avLst/>
              <a:gdLst/>
              <a:ahLst/>
              <a:cxnLst/>
              <a:rect l="l" t="t" r="r" b="b"/>
              <a:pathLst>
                <a:path w="60325" h="75564">
                  <a:moveTo>
                    <a:pt x="29986" y="0"/>
                  </a:moveTo>
                  <a:lnTo>
                    <a:pt x="0" y="74985"/>
                  </a:lnTo>
                  <a:lnTo>
                    <a:pt x="59973" y="74985"/>
                  </a:lnTo>
                  <a:lnTo>
                    <a:pt x="2998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 descr=""/>
          <p:cNvSpPr/>
          <p:nvPr/>
        </p:nvSpPr>
        <p:spPr>
          <a:xfrm>
            <a:off x="6519863" y="2808716"/>
            <a:ext cx="1889760" cy="2025014"/>
          </a:xfrm>
          <a:custGeom>
            <a:avLst/>
            <a:gdLst/>
            <a:ahLst/>
            <a:cxnLst/>
            <a:rect l="l" t="t" r="r" b="b"/>
            <a:pathLst>
              <a:path w="1889759" h="2025014">
                <a:moveTo>
                  <a:pt x="1889177" y="0"/>
                </a:moveTo>
                <a:lnTo>
                  <a:pt x="1889177" y="2024651"/>
                </a:lnTo>
              </a:path>
              <a:path w="1889759" h="2025014">
                <a:moveTo>
                  <a:pt x="0" y="0"/>
                </a:moveTo>
                <a:lnTo>
                  <a:pt x="1889177" y="0"/>
                </a:lnTo>
              </a:path>
              <a:path w="1889759" h="2025014">
                <a:moveTo>
                  <a:pt x="0" y="0"/>
                </a:moveTo>
                <a:lnTo>
                  <a:pt x="0" y="260117"/>
                </a:lnTo>
              </a:path>
            </a:pathLst>
          </a:custGeom>
          <a:ln w="109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 descr=""/>
          <p:cNvSpPr/>
          <p:nvPr/>
        </p:nvSpPr>
        <p:spPr>
          <a:xfrm>
            <a:off x="5215430" y="2171336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5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5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5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3" name="object 93" descr=""/>
          <p:cNvGrpSpPr/>
          <p:nvPr/>
        </p:nvGrpSpPr>
        <p:grpSpPr>
          <a:xfrm>
            <a:off x="4215914" y="2798819"/>
            <a:ext cx="200025" cy="170180"/>
            <a:chOff x="4215914" y="2798819"/>
            <a:chExt cx="200025" cy="170180"/>
          </a:xfrm>
        </p:grpSpPr>
        <p:sp>
          <p:nvSpPr>
            <p:cNvPr id="94" name="object 94" descr=""/>
            <p:cNvSpPr/>
            <p:nvPr/>
          </p:nvSpPr>
          <p:spPr>
            <a:xfrm>
              <a:off x="4225811" y="2808716"/>
              <a:ext cx="180340" cy="150495"/>
            </a:xfrm>
            <a:custGeom>
              <a:avLst/>
              <a:gdLst/>
              <a:ahLst/>
              <a:cxnLst/>
              <a:rect l="l" t="t" r="r" b="b"/>
              <a:pathLst>
                <a:path w="180339" h="150494">
                  <a:moveTo>
                    <a:pt x="179921" y="0"/>
                  </a:moveTo>
                  <a:lnTo>
                    <a:pt x="0" y="0"/>
                  </a:lnTo>
                  <a:lnTo>
                    <a:pt x="0" y="149971"/>
                  </a:lnTo>
                  <a:lnTo>
                    <a:pt x="179921" y="149971"/>
                  </a:lnTo>
                  <a:lnTo>
                    <a:pt x="179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225811" y="2808716"/>
              <a:ext cx="180340" cy="150495"/>
            </a:xfrm>
            <a:custGeom>
              <a:avLst/>
              <a:gdLst/>
              <a:ahLst/>
              <a:cxnLst/>
              <a:rect l="l" t="t" r="r" b="b"/>
              <a:pathLst>
                <a:path w="180339" h="150494">
                  <a:moveTo>
                    <a:pt x="0" y="149971"/>
                  </a:moveTo>
                  <a:lnTo>
                    <a:pt x="179921" y="149971"/>
                  </a:lnTo>
                  <a:lnTo>
                    <a:pt x="179921" y="0"/>
                  </a:lnTo>
                  <a:lnTo>
                    <a:pt x="0" y="0"/>
                  </a:lnTo>
                  <a:lnTo>
                    <a:pt x="0" y="149971"/>
                  </a:lnTo>
                  <a:close/>
                </a:path>
              </a:pathLst>
            </a:custGeom>
            <a:ln w="194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4318581" y="2686906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59155"/>
                </a:moveTo>
                <a:lnTo>
                  <a:pt x="0" y="0"/>
                </a:lnTo>
              </a:path>
            </a:pathLst>
          </a:custGeom>
          <a:ln w="407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4900567" y="2808716"/>
            <a:ext cx="318135" cy="0"/>
          </a:xfrm>
          <a:custGeom>
            <a:avLst/>
            <a:gdLst/>
            <a:ahLst/>
            <a:cxnLst/>
            <a:rect l="l" t="t" r="r" b="b"/>
            <a:pathLst>
              <a:path w="318135" h="0">
                <a:moveTo>
                  <a:pt x="0" y="0"/>
                </a:moveTo>
                <a:lnTo>
                  <a:pt x="317661" y="0"/>
                </a:lnTo>
              </a:path>
            </a:pathLst>
          </a:custGeom>
          <a:ln w="9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6654804" y="3335200"/>
            <a:ext cx="0" cy="260985"/>
          </a:xfrm>
          <a:custGeom>
            <a:avLst/>
            <a:gdLst/>
            <a:ahLst/>
            <a:cxnLst/>
            <a:rect l="l" t="t" r="r" b="b"/>
            <a:pathLst>
              <a:path w="0" h="260985">
                <a:moveTo>
                  <a:pt x="0" y="0"/>
                </a:moveTo>
                <a:lnTo>
                  <a:pt x="0" y="260867"/>
                </a:lnTo>
              </a:path>
            </a:pathLst>
          </a:custGeom>
          <a:ln w="1199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654804" y="3708546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730"/>
                </a:lnTo>
              </a:path>
            </a:pathLst>
          </a:custGeom>
          <a:ln w="1199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6624817" y="3807028"/>
            <a:ext cx="60325" cy="75565"/>
          </a:xfrm>
          <a:custGeom>
            <a:avLst/>
            <a:gdLst/>
            <a:ahLst/>
            <a:cxnLst/>
            <a:rect l="l" t="t" r="r" b="b"/>
            <a:pathLst>
              <a:path w="60325" h="75564">
                <a:moveTo>
                  <a:pt x="59973" y="0"/>
                </a:moveTo>
                <a:lnTo>
                  <a:pt x="0" y="0"/>
                </a:lnTo>
                <a:lnTo>
                  <a:pt x="29986" y="74985"/>
                </a:lnTo>
                <a:lnTo>
                  <a:pt x="599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1" name="object 101" descr=""/>
          <p:cNvGrpSpPr/>
          <p:nvPr/>
        </p:nvGrpSpPr>
        <p:grpSpPr>
          <a:xfrm>
            <a:off x="4790875" y="4717769"/>
            <a:ext cx="1594485" cy="231140"/>
            <a:chOff x="4790875" y="4717769"/>
            <a:chExt cx="1594485" cy="231140"/>
          </a:xfrm>
        </p:grpSpPr>
        <p:sp>
          <p:nvSpPr>
            <p:cNvPr id="102" name="object 102" descr=""/>
            <p:cNvSpPr/>
            <p:nvPr/>
          </p:nvSpPr>
          <p:spPr>
            <a:xfrm>
              <a:off x="4790875" y="4833367"/>
              <a:ext cx="1511935" cy="0"/>
            </a:xfrm>
            <a:custGeom>
              <a:avLst/>
              <a:gdLst/>
              <a:ahLst/>
              <a:cxnLst/>
              <a:rect l="l" t="t" r="r" b="b"/>
              <a:pathLst>
                <a:path w="1511935" h="0">
                  <a:moveTo>
                    <a:pt x="1511582" y="0"/>
                  </a:moveTo>
                  <a:lnTo>
                    <a:pt x="0" y="0"/>
                  </a:lnTo>
                </a:path>
              </a:pathLst>
            </a:custGeom>
            <a:ln w="999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294961" y="4808372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990"/>
                  </a:lnTo>
                  <a:lnTo>
                    <a:pt x="89960" y="24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218229" y="4720889"/>
              <a:ext cx="540385" cy="225425"/>
            </a:xfrm>
            <a:custGeom>
              <a:avLst/>
              <a:gdLst/>
              <a:ahLst/>
              <a:cxnLst/>
              <a:rect l="l" t="t" r="r" b="b"/>
              <a:pathLst>
                <a:path w="540385" h="225425">
                  <a:moveTo>
                    <a:pt x="0" y="224957"/>
                  </a:moveTo>
                  <a:lnTo>
                    <a:pt x="539765" y="224957"/>
                  </a:lnTo>
                  <a:lnTo>
                    <a:pt x="539765" y="112478"/>
                  </a:lnTo>
                  <a:lnTo>
                    <a:pt x="0" y="112478"/>
                  </a:lnTo>
                  <a:lnTo>
                    <a:pt x="0" y="224957"/>
                  </a:lnTo>
                  <a:close/>
                </a:path>
                <a:path w="540385" h="225425">
                  <a:moveTo>
                    <a:pt x="0" y="112478"/>
                  </a:moveTo>
                  <a:lnTo>
                    <a:pt x="269882" y="112478"/>
                  </a:lnTo>
                  <a:lnTo>
                    <a:pt x="269882" y="0"/>
                  </a:lnTo>
                  <a:lnTo>
                    <a:pt x="0" y="0"/>
                  </a:lnTo>
                  <a:lnTo>
                    <a:pt x="0" y="112478"/>
                  </a:lnTo>
                  <a:close/>
                </a:path>
                <a:path w="540385" h="225425">
                  <a:moveTo>
                    <a:pt x="269882" y="112478"/>
                  </a:moveTo>
                  <a:lnTo>
                    <a:pt x="539765" y="112478"/>
                  </a:lnTo>
                  <a:lnTo>
                    <a:pt x="539765" y="0"/>
                  </a:lnTo>
                  <a:lnTo>
                    <a:pt x="269882" y="0"/>
                  </a:lnTo>
                  <a:lnTo>
                    <a:pt x="269882" y="112478"/>
                  </a:lnTo>
                  <a:close/>
                </a:path>
              </a:pathLst>
            </a:custGeom>
            <a:ln w="6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5" name="object 105" descr=""/>
          <p:cNvSpPr/>
          <p:nvPr/>
        </p:nvSpPr>
        <p:spPr>
          <a:xfrm>
            <a:off x="6384921" y="3483589"/>
            <a:ext cx="540385" cy="225425"/>
          </a:xfrm>
          <a:custGeom>
            <a:avLst/>
            <a:gdLst/>
            <a:ahLst/>
            <a:cxnLst/>
            <a:rect l="l" t="t" r="r" b="b"/>
            <a:pathLst>
              <a:path w="540384" h="225425">
                <a:moveTo>
                  <a:pt x="0" y="224957"/>
                </a:moveTo>
                <a:lnTo>
                  <a:pt x="539765" y="224957"/>
                </a:lnTo>
                <a:lnTo>
                  <a:pt x="539765" y="112478"/>
                </a:lnTo>
                <a:lnTo>
                  <a:pt x="0" y="112478"/>
                </a:lnTo>
                <a:lnTo>
                  <a:pt x="0" y="224957"/>
                </a:lnTo>
                <a:close/>
              </a:path>
              <a:path w="540384" h="225425">
                <a:moveTo>
                  <a:pt x="0" y="112478"/>
                </a:moveTo>
                <a:lnTo>
                  <a:pt x="269882" y="112478"/>
                </a:lnTo>
                <a:lnTo>
                  <a:pt x="269882" y="0"/>
                </a:lnTo>
                <a:lnTo>
                  <a:pt x="0" y="0"/>
                </a:lnTo>
                <a:lnTo>
                  <a:pt x="0" y="112478"/>
                </a:lnTo>
                <a:close/>
              </a:path>
              <a:path w="540384" h="225425">
                <a:moveTo>
                  <a:pt x="269882" y="112478"/>
                </a:moveTo>
                <a:lnTo>
                  <a:pt x="539765" y="112478"/>
                </a:lnTo>
                <a:lnTo>
                  <a:pt x="539765" y="0"/>
                </a:lnTo>
                <a:lnTo>
                  <a:pt x="269882" y="0"/>
                </a:lnTo>
                <a:lnTo>
                  <a:pt x="269882" y="112478"/>
                </a:lnTo>
                <a:close/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 descr=""/>
          <p:cNvGrpSpPr/>
          <p:nvPr/>
        </p:nvGrpSpPr>
        <p:grpSpPr>
          <a:xfrm>
            <a:off x="5750100" y="3033673"/>
            <a:ext cx="790575" cy="248920"/>
            <a:chOff x="5750100" y="3033673"/>
            <a:chExt cx="790575" cy="248920"/>
          </a:xfrm>
        </p:grpSpPr>
        <p:sp>
          <p:nvSpPr>
            <p:cNvPr id="107" name="object 107" descr=""/>
            <p:cNvSpPr/>
            <p:nvPr/>
          </p:nvSpPr>
          <p:spPr>
            <a:xfrm>
              <a:off x="6519862" y="3033673"/>
              <a:ext cx="0" cy="75565"/>
            </a:xfrm>
            <a:custGeom>
              <a:avLst/>
              <a:gdLst/>
              <a:ahLst/>
              <a:cxnLst/>
              <a:rect l="l" t="t" r="r" b="b"/>
              <a:pathLst>
                <a:path w="0" h="75564">
                  <a:moveTo>
                    <a:pt x="0" y="74985"/>
                  </a:moveTo>
                  <a:lnTo>
                    <a:pt x="0" y="0"/>
                  </a:lnTo>
                </a:path>
              </a:pathLst>
            </a:custGeom>
            <a:ln w="407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755195" y="3068833"/>
              <a:ext cx="765175" cy="208915"/>
            </a:xfrm>
            <a:custGeom>
              <a:avLst/>
              <a:gdLst/>
              <a:ahLst/>
              <a:cxnLst/>
              <a:rect l="l" t="t" r="r" b="b"/>
              <a:pathLst>
                <a:path w="765175" h="208914">
                  <a:moveTo>
                    <a:pt x="0" y="208543"/>
                  </a:moveTo>
                  <a:lnTo>
                    <a:pt x="764667" y="208543"/>
                  </a:lnTo>
                  <a:lnTo>
                    <a:pt x="764667" y="0"/>
                  </a:lnTo>
                </a:path>
              </a:pathLst>
            </a:custGeom>
            <a:ln w="101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9" name="object 109" descr=""/>
          <p:cNvGrpSpPr/>
          <p:nvPr/>
        </p:nvGrpSpPr>
        <p:grpSpPr>
          <a:xfrm>
            <a:off x="5212311" y="3218019"/>
            <a:ext cx="1130935" cy="231140"/>
            <a:chOff x="5212311" y="3218019"/>
            <a:chExt cx="1130935" cy="231140"/>
          </a:xfrm>
        </p:grpSpPr>
        <p:sp>
          <p:nvSpPr>
            <p:cNvPr id="110" name="object 110" descr=""/>
            <p:cNvSpPr/>
            <p:nvPr/>
          </p:nvSpPr>
          <p:spPr>
            <a:xfrm>
              <a:off x="5215430" y="3221138"/>
              <a:ext cx="1124585" cy="225425"/>
            </a:xfrm>
            <a:custGeom>
              <a:avLst/>
              <a:gdLst/>
              <a:ahLst/>
              <a:cxnLst/>
              <a:rect l="l" t="t" r="r" b="b"/>
              <a:pathLst>
                <a:path w="1124585" h="225425">
                  <a:moveTo>
                    <a:pt x="0" y="224957"/>
                  </a:moveTo>
                  <a:lnTo>
                    <a:pt x="539765" y="224957"/>
                  </a:lnTo>
                  <a:lnTo>
                    <a:pt x="539765" y="112478"/>
                  </a:lnTo>
                  <a:lnTo>
                    <a:pt x="0" y="112478"/>
                  </a:lnTo>
                  <a:lnTo>
                    <a:pt x="0" y="224957"/>
                  </a:lnTo>
                  <a:close/>
                </a:path>
                <a:path w="1124585" h="225425">
                  <a:moveTo>
                    <a:pt x="0" y="112478"/>
                  </a:moveTo>
                  <a:lnTo>
                    <a:pt x="269882" y="112478"/>
                  </a:lnTo>
                  <a:lnTo>
                    <a:pt x="269882" y="0"/>
                  </a:lnTo>
                  <a:lnTo>
                    <a:pt x="0" y="0"/>
                  </a:lnTo>
                  <a:lnTo>
                    <a:pt x="0" y="112478"/>
                  </a:lnTo>
                  <a:close/>
                </a:path>
                <a:path w="1124585" h="225425">
                  <a:moveTo>
                    <a:pt x="269882" y="112478"/>
                  </a:moveTo>
                  <a:lnTo>
                    <a:pt x="539765" y="112478"/>
                  </a:lnTo>
                  <a:lnTo>
                    <a:pt x="539765" y="0"/>
                  </a:lnTo>
                  <a:lnTo>
                    <a:pt x="269882" y="0"/>
                  </a:lnTo>
                  <a:lnTo>
                    <a:pt x="269882" y="112478"/>
                  </a:lnTo>
                  <a:close/>
                </a:path>
                <a:path w="1124585" h="225425">
                  <a:moveTo>
                    <a:pt x="584745" y="224957"/>
                  </a:moveTo>
                  <a:lnTo>
                    <a:pt x="1124510" y="224957"/>
                  </a:lnTo>
                  <a:lnTo>
                    <a:pt x="1124510" y="112478"/>
                  </a:lnTo>
                  <a:lnTo>
                    <a:pt x="584745" y="112478"/>
                  </a:lnTo>
                  <a:lnTo>
                    <a:pt x="584745" y="224957"/>
                  </a:lnTo>
                  <a:close/>
                </a:path>
              </a:pathLst>
            </a:custGeom>
            <a:ln w="6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800176" y="3221138"/>
              <a:ext cx="270510" cy="113030"/>
            </a:xfrm>
            <a:custGeom>
              <a:avLst/>
              <a:gdLst/>
              <a:ahLst/>
              <a:cxnLst/>
              <a:rect l="l" t="t" r="r" b="b"/>
              <a:pathLst>
                <a:path w="270510" h="113029">
                  <a:moveTo>
                    <a:pt x="269882" y="0"/>
                  </a:moveTo>
                  <a:lnTo>
                    <a:pt x="0" y="0"/>
                  </a:lnTo>
                  <a:lnTo>
                    <a:pt x="0" y="112478"/>
                  </a:lnTo>
                  <a:lnTo>
                    <a:pt x="269882" y="112478"/>
                  </a:lnTo>
                  <a:lnTo>
                    <a:pt x="269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800176" y="3221138"/>
              <a:ext cx="270510" cy="113030"/>
            </a:xfrm>
            <a:custGeom>
              <a:avLst/>
              <a:gdLst/>
              <a:ahLst/>
              <a:cxnLst/>
              <a:rect l="l" t="t" r="r" b="b"/>
              <a:pathLst>
                <a:path w="270510" h="113029">
                  <a:moveTo>
                    <a:pt x="0" y="112478"/>
                  </a:moveTo>
                  <a:lnTo>
                    <a:pt x="269882" y="112478"/>
                  </a:lnTo>
                  <a:lnTo>
                    <a:pt x="269882" y="0"/>
                  </a:lnTo>
                  <a:lnTo>
                    <a:pt x="0" y="0"/>
                  </a:lnTo>
                  <a:lnTo>
                    <a:pt x="0" y="112478"/>
                  </a:lnTo>
                  <a:close/>
                </a:path>
              </a:pathLst>
            </a:custGeom>
            <a:ln w="61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070058" y="3221138"/>
              <a:ext cx="270510" cy="113030"/>
            </a:xfrm>
            <a:custGeom>
              <a:avLst/>
              <a:gdLst/>
              <a:ahLst/>
              <a:cxnLst/>
              <a:rect l="l" t="t" r="r" b="b"/>
              <a:pathLst>
                <a:path w="270510" h="113029">
                  <a:moveTo>
                    <a:pt x="269882" y="0"/>
                  </a:moveTo>
                  <a:lnTo>
                    <a:pt x="0" y="0"/>
                  </a:lnTo>
                  <a:lnTo>
                    <a:pt x="0" y="112478"/>
                  </a:lnTo>
                  <a:lnTo>
                    <a:pt x="269882" y="112478"/>
                  </a:lnTo>
                  <a:lnTo>
                    <a:pt x="269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070058" y="3221138"/>
              <a:ext cx="270510" cy="113030"/>
            </a:xfrm>
            <a:custGeom>
              <a:avLst/>
              <a:gdLst/>
              <a:ahLst/>
              <a:cxnLst/>
              <a:rect l="l" t="t" r="r" b="b"/>
              <a:pathLst>
                <a:path w="270510" h="113029">
                  <a:moveTo>
                    <a:pt x="0" y="112478"/>
                  </a:moveTo>
                  <a:lnTo>
                    <a:pt x="269882" y="112478"/>
                  </a:lnTo>
                  <a:lnTo>
                    <a:pt x="269882" y="0"/>
                  </a:lnTo>
                  <a:lnTo>
                    <a:pt x="0" y="0"/>
                  </a:lnTo>
                  <a:lnTo>
                    <a:pt x="0" y="112478"/>
                  </a:lnTo>
                  <a:close/>
                </a:path>
              </a:pathLst>
            </a:custGeom>
            <a:ln w="61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 descr=""/>
          <p:cNvSpPr/>
          <p:nvPr/>
        </p:nvSpPr>
        <p:spPr>
          <a:xfrm>
            <a:off x="4855587" y="4833367"/>
            <a:ext cx="1529715" cy="262890"/>
          </a:xfrm>
          <a:custGeom>
            <a:avLst/>
            <a:gdLst/>
            <a:ahLst/>
            <a:cxnLst/>
            <a:rect l="l" t="t" r="r" b="b"/>
            <a:pathLst>
              <a:path w="1529714" h="262889">
                <a:moveTo>
                  <a:pt x="0" y="0"/>
                </a:moveTo>
                <a:lnTo>
                  <a:pt x="0" y="262450"/>
                </a:lnTo>
                <a:lnTo>
                  <a:pt x="1529334" y="262450"/>
                </a:lnTo>
              </a:path>
            </a:pathLst>
          </a:custGeom>
          <a:ln w="100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4675615" y="3727293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1196"/>
                </a:lnTo>
              </a:path>
            </a:pathLst>
          </a:custGeom>
          <a:ln w="407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3865568" y="559140"/>
            <a:ext cx="906144" cy="0"/>
          </a:xfrm>
          <a:custGeom>
            <a:avLst/>
            <a:gdLst/>
            <a:ahLst/>
            <a:cxnLst/>
            <a:rect l="l" t="t" r="r" b="b"/>
            <a:pathLst>
              <a:path w="906145" h="0">
                <a:moveTo>
                  <a:pt x="906035" y="0"/>
                </a:moveTo>
                <a:lnTo>
                  <a:pt x="0" y="0"/>
                </a:lnTo>
              </a:path>
            </a:pathLst>
          </a:custGeom>
          <a:ln w="179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8" name="object 118" descr=""/>
          <p:cNvGrpSpPr/>
          <p:nvPr/>
        </p:nvGrpSpPr>
        <p:grpSpPr>
          <a:xfrm>
            <a:off x="4318581" y="2574986"/>
            <a:ext cx="447040" cy="274320"/>
            <a:chOff x="4318581" y="2574986"/>
            <a:chExt cx="447040" cy="274320"/>
          </a:xfrm>
        </p:grpSpPr>
        <p:sp>
          <p:nvSpPr>
            <p:cNvPr id="119" name="object 119" descr=""/>
            <p:cNvSpPr/>
            <p:nvPr/>
          </p:nvSpPr>
          <p:spPr>
            <a:xfrm>
              <a:off x="4393048" y="2580426"/>
              <a:ext cx="298450" cy="263525"/>
            </a:xfrm>
            <a:custGeom>
              <a:avLst/>
              <a:gdLst/>
              <a:ahLst/>
              <a:cxnLst/>
              <a:rect l="l" t="t" r="r" b="b"/>
              <a:pathLst>
                <a:path w="298450" h="263525">
                  <a:moveTo>
                    <a:pt x="177802" y="146305"/>
                  </a:moveTo>
                  <a:lnTo>
                    <a:pt x="169473" y="164018"/>
                  </a:lnTo>
                  <a:lnTo>
                    <a:pt x="156299" y="179216"/>
                  </a:lnTo>
                  <a:lnTo>
                    <a:pt x="139021" y="191226"/>
                  </a:lnTo>
                  <a:lnTo>
                    <a:pt x="118378" y="199379"/>
                  </a:lnTo>
                  <a:lnTo>
                    <a:pt x="128872" y="224913"/>
                  </a:lnTo>
                  <a:lnTo>
                    <a:pt x="148776" y="245182"/>
                  </a:lnTo>
                  <a:lnTo>
                    <a:pt x="175788" y="258547"/>
                  </a:lnTo>
                  <a:lnTo>
                    <a:pt x="207609" y="263366"/>
                  </a:lnTo>
                  <a:lnTo>
                    <a:pt x="242748" y="257446"/>
                  </a:lnTo>
                  <a:lnTo>
                    <a:pt x="271441" y="241308"/>
                  </a:lnTo>
                  <a:lnTo>
                    <a:pt x="290786" y="217391"/>
                  </a:lnTo>
                  <a:lnTo>
                    <a:pt x="297880" y="188131"/>
                  </a:lnTo>
                  <a:lnTo>
                    <a:pt x="295836" y="172216"/>
                  </a:lnTo>
                  <a:lnTo>
                    <a:pt x="289883" y="157168"/>
                  </a:lnTo>
                  <a:lnTo>
                    <a:pt x="285189" y="150471"/>
                  </a:lnTo>
                  <a:lnTo>
                    <a:pt x="207609" y="150471"/>
                  </a:lnTo>
                  <a:lnTo>
                    <a:pt x="200020" y="150207"/>
                  </a:lnTo>
                  <a:lnTo>
                    <a:pt x="192496" y="149419"/>
                  </a:lnTo>
                  <a:lnTo>
                    <a:pt x="185077" y="148116"/>
                  </a:lnTo>
                  <a:lnTo>
                    <a:pt x="177802" y="146305"/>
                  </a:lnTo>
                  <a:close/>
                </a:path>
                <a:path w="298450" h="263525">
                  <a:moveTo>
                    <a:pt x="90270" y="52656"/>
                  </a:moveTo>
                  <a:lnTo>
                    <a:pt x="55136" y="58577"/>
                  </a:lnTo>
                  <a:lnTo>
                    <a:pt x="26442" y="74715"/>
                  </a:lnTo>
                  <a:lnTo>
                    <a:pt x="7094" y="98632"/>
                  </a:lnTo>
                  <a:lnTo>
                    <a:pt x="0" y="127892"/>
                  </a:lnTo>
                  <a:lnTo>
                    <a:pt x="7094" y="157187"/>
                  </a:lnTo>
                  <a:lnTo>
                    <a:pt x="26442" y="181101"/>
                  </a:lnTo>
                  <a:lnTo>
                    <a:pt x="55136" y="197219"/>
                  </a:lnTo>
                  <a:lnTo>
                    <a:pt x="90270" y="203128"/>
                  </a:lnTo>
                  <a:lnTo>
                    <a:pt x="97413" y="202894"/>
                  </a:lnTo>
                  <a:lnTo>
                    <a:pt x="104500" y="202191"/>
                  </a:lnTo>
                  <a:lnTo>
                    <a:pt x="111500" y="201019"/>
                  </a:lnTo>
                  <a:lnTo>
                    <a:pt x="118378" y="199379"/>
                  </a:lnTo>
                  <a:lnTo>
                    <a:pt x="117806" y="180534"/>
                  </a:lnTo>
                  <a:lnTo>
                    <a:pt x="122777" y="162417"/>
                  </a:lnTo>
                  <a:lnTo>
                    <a:pt x="132931" y="145846"/>
                  </a:lnTo>
                  <a:lnTo>
                    <a:pt x="147905" y="131641"/>
                  </a:lnTo>
                  <a:lnTo>
                    <a:pt x="131712" y="115969"/>
                  </a:lnTo>
                  <a:lnTo>
                    <a:pt x="121400" y="97554"/>
                  </a:lnTo>
                  <a:lnTo>
                    <a:pt x="117385" y="77499"/>
                  </a:lnTo>
                  <a:lnTo>
                    <a:pt x="120077" y="56905"/>
                  </a:lnTo>
                  <a:lnTo>
                    <a:pt x="112803" y="55046"/>
                  </a:lnTo>
                  <a:lnTo>
                    <a:pt x="105384" y="53719"/>
                  </a:lnTo>
                  <a:lnTo>
                    <a:pt x="97860" y="52922"/>
                  </a:lnTo>
                  <a:lnTo>
                    <a:pt x="90270" y="52656"/>
                  </a:lnTo>
                  <a:close/>
                </a:path>
                <a:path w="298450" h="263525">
                  <a:moveTo>
                    <a:pt x="147905" y="131641"/>
                  </a:moveTo>
                  <a:lnTo>
                    <a:pt x="132931" y="145846"/>
                  </a:lnTo>
                  <a:lnTo>
                    <a:pt x="122777" y="162417"/>
                  </a:lnTo>
                  <a:lnTo>
                    <a:pt x="117806" y="180534"/>
                  </a:lnTo>
                  <a:lnTo>
                    <a:pt x="118378" y="199379"/>
                  </a:lnTo>
                  <a:lnTo>
                    <a:pt x="139021" y="191226"/>
                  </a:lnTo>
                  <a:lnTo>
                    <a:pt x="156299" y="179216"/>
                  </a:lnTo>
                  <a:lnTo>
                    <a:pt x="169473" y="164018"/>
                  </a:lnTo>
                  <a:lnTo>
                    <a:pt x="177802" y="146305"/>
                  </a:lnTo>
                  <a:lnTo>
                    <a:pt x="169722" y="143557"/>
                  </a:lnTo>
                  <a:lnTo>
                    <a:pt x="162010" y="140192"/>
                  </a:lnTo>
                  <a:lnTo>
                    <a:pt x="154720" y="136217"/>
                  </a:lnTo>
                  <a:lnTo>
                    <a:pt x="147905" y="131641"/>
                  </a:lnTo>
                  <a:close/>
                </a:path>
                <a:path w="298450" h="263525">
                  <a:moveTo>
                    <a:pt x="207609" y="112895"/>
                  </a:moveTo>
                  <a:lnTo>
                    <a:pt x="200467" y="113129"/>
                  </a:lnTo>
                  <a:lnTo>
                    <a:pt x="193380" y="113832"/>
                  </a:lnTo>
                  <a:lnTo>
                    <a:pt x="186384" y="115004"/>
                  </a:lnTo>
                  <a:lnTo>
                    <a:pt x="179511" y="116644"/>
                  </a:lnTo>
                  <a:lnTo>
                    <a:pt x="180362" y="123615"/>
                  </a:lnTo>
                  <a:lnTo>
                    <a:pt x="180414" y="131641"/>
                  </a:lnTo>
                  <a:lnTo>
                    <a:pt x="179558" y="138941"/>
                  </a:lnTo>
                  <a:lnTo>
                    <a:pt x="177802" y="146305"/>
                  </a:lnTo>
                  <a:lnTo>
                    <a:pt x="185077" y="148116"/>
                  </a:lnTo>
                  <a:lnTo>
                    <a:pt x="192496" y="149419"/>
                  </a:lnTo>
                  <a:lnTo>
                    <a:pt x="200020" y="150207"/>
                  </a:lnTo>
                  <a:lnTo>
                    <a:pt x="207609" y="150471"/>
                  </a:lnTo>
                  <a:lnTo>
                    <a:pt x="223897" y="149240"/>
                  </a:lnTo>
                  <a:lnTo>
                    <a:pt x="239526" y="145618"/>
                  </a:lnTo>
                  <a:lnTo>
                    <a:pt x="254123" y="139715"/>
                  </a:lnTo>
                  <a:lnTo>
                    <a:pt x="267313" y="131641"/>
                  </a:lnTo>
                  <a:lnTo>
                    <a:pt x="254123" y="123615"/>
                  </a:lnTo>
                  <a:lnTo>
                    <a:pt x="239526" y="117738"/>
                  </a:lnTo>
                  <a:lnTo>
                    <a:pt x="223897" y="114125"/>
                  </a:lnTo>
                  <a:lnTo>
                    <a:pt x="207609" y="112895"/>
                  </a:lnTo>
                  <a:close/>
                </a:path>
                <a:path w="298450" h="263525">
                  <a:moveTo>
                    <a:pt x="267313" y="131641"/>
                  </a:moveTo>
                  <a:lnTo>
                    <a:pt x="254123" y="139715"/>
                  </a:lnTo>
                  <a:lnTo>
                    <a:pt x="239526" y="145618"/>
                  </a:lnTo>
                  <a:lnTo>
                    <a:pt x="223897" y="149240"/>
                  </a:lnTo>
                  <a:lnTo>
                    <a:pt x="207609" y="150471"/>
                  </a:lnTo>
                  <a:lnTo>
                    <a:pt x="285189" y="150471"/>
                  </a:lnTo>
                  <a:lnTo>
                    <a:pt x="280287" y="143479"/>
                  </a:lnTo>
                  <a:lnTo>
                    <a:pt x="267313" y="131641"/>
                  </a:lnTo>
                  <a:close/>
                </a:path>
                <a:path w="298450" h="263525">
                  <a:moveTo>
                    <a:pt x="179511" y="116644"/>
                  </a:moveTo>
                  <a:lnTo>
                    <a:pt x="170949" y="119374"/>
                  </a:lnTo>
                  <a:lnTo>
                    <a:pt x="162786" y="122799"/>
                  </a:lnTo>
                  <a:lnTo>
                    <a:pt x="155084" y="126896"/>
                  </a:lnTo>
                  <a:lnTo>
                    <a:pt x="147905" y="131641"/>
                  </a:lnTo>
                  <a:lnTo>
                    <a:pt x="154720" y="136217"/>
                  </a:lnTo>
                  <a:lnTo>
                    <a:pt x="162010" y="140192"/>
                  </a:lnTo>
                  <a:lnTo>
                    <a:pt x="169722" y="143557"/>
                  </a:lnTo>
                  <a:lnTo>
                    <a:pt x="177802" y="146305"/>
                  </a:lnTo>
                  <a:lnTo>
                    <a:pt x="179558" y="138941"/>
                  </a:lnTo>
                  <a:lnTo>
                    <a:pt x="180414" y="131641"/>
                  </a:lnTo>
                  <a:lnTo>
                    <a:pt x="180362" y="123615"/>
                  </a:lnTo>
                  <a:lnTo>
                    <a:pt x="179511" y="116644"/>
                  </a:lnTo>
                  <a:close/>
                </a:path>
                <a:path w="298450" h="263525">
                  <a:moveTo>
                    <a:pt x="120077" y="56905"/>
                  </a:moveTo>
                  <a:lnTo>
                    <a:pt x="117385" y="77499"/>
                  </a:lnTo>
                  <a:lnTo>
                    <a:pt x="121400" y="97554"/>
                  </a:lnTo>
                  <a:lnTo>
                    <a:pt x="131712" y="115969"/>
                  </a:lnTo>
                  <a:lnTo>
                    <a:pt x="147905" y="131641"/>
                  </a:lnTo>
                  <a:lnTo>
                    <a:pt x="155084" y="126896"/>
                  </a:lnTo>
                  <a:lnTo>
                    <a:pt x="162786" y="122799"/>
                  </a:lnTo>
                  <a:lnTo>
                    <a:pt x="170949" y="119374"/>
                  </a:lnTo>
                  <a:lnTo>
                    <a:pt x="179511" y="116644"/>
                  </a:lnTo>
                  <a:lnTo>
                    <a:pt x="172540" y="96964"/>
                  </a:lnTo>
                  <a:lnTo>
                    <a:pt x="159739" y="79870"/>
                  </a:lnTo>
                  <a:lnTo>
                    <a:pt x="141965" y="66228"/>
                  </a:lnTo>
                  <a:lnTo>
                    <a:pt x="120077" y="56905"/>
                  </a:lnTo>
                  <a:close/>
                </a:path>
                <a:path w="298450" h="263525">
                  <a:moveTo>
                    <a:pt x="284399" y="112895"/>
                  </a:moveTo>
                  <a:lnTo>
                    <a:pt x="207609" y="112895"/>
                  </a:lnTo>
                  <a:lnTo>
                    <a:pt x="223897" y="114125"/>
                  </a:lnTo>
                  <a:lnTo>
                    <a:pt x="239526" y="117738"/>
                  </a:lnTo>
                  <a:lnTo>
                    <a:pt x="254123" y="123615"/>
                  </a:lnTo>
                  <a:lnTo>
                    <a:pt x="267313" y="131641"/>
                  </a:lnTo>
                  <a:lnTo>
                    <a:pt x="284399" y="112895"/>
                  </a:lnTo>
                  <a:close/>
                </a:path>
                <a:path w="298450" h="263525">
                  <a:moveTo>
                    <a:pt x="207609" y="0"/>
                  </a:moveTo>
                  <a:lnTo>
                    <a:pt x="177897" y="4193"/>
                  </a:lnTo>
                  <a:lnTo>
                    <a:pt x="152111" y="15924"/>
                  </a:lnTo>
                  <a:lnTo>
                    <a:pt x="132191" y="33919"/>
                  </a:lnTo>
                  <a:lnTo>
                    <a:pt x="120077" y="56905"/>
                  </a:lnTo>
                  <a:lnTo>
                    <a:pt x="141965" y="66228"/>
                  </a:lnTo>
                  <a:lnTo>
                    <a:pt x="159739" y="79870"/>
                  </a:lnTo>
                  <a:lnTo>
                    <a:pt x="172540" y="96964"/>
                  </a:lnTo>
                  <a:lnTo>
                    <a:pt x="179511" y="116644"/>
                  </a:lnTo>
                  <a:lnTo>
                    <a:pt x="186384" y="115004"/>
                  </a:lnTo>
                  <a:lnTo>
                    <a:pt x="193380" y="113832"/>
                  </a:lnTo>
                  <a:lnTo>
                    <a:pt x="200467" y="113129"/>
                  </a:lnTo>
                  <a:lnTo>
                    <a:pt x="207609" y="112895"/>
                  </a:lnTo>
                  <a:lnTo>
                    <a:pt x="284399" y="112895"/>
                  </a:lnTo>
                  <a:lnTo>
                    <a:pt x="288975" y="107874"/>
                  </a:lnTo>
                  <a:lnTo>
                    <a:pt x="297700" y="79974"/>
                  </a:lnTo>
                  <a:lnTo>
                    <a:pt x="293230" y="51371"/>
                  </a:lnTo>
                  <a:lnTo>
                    <a:pt x="275310" y="25495"/>
                  </a:lnTo>
                  <a:lnTo>
                    <a:pt x="261147" y="14657"/>
                  </a:lnTo>
                  <a:lnTo>
                    <a:pt x="244750" y="6654"/>
                  </a:lnTo>
                  <a:lnTo>
                    <a:pt x="226708" y="1698"/>
                  </a:lnTo>
                  <a:lnTo>
                    <a:pt x="2076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4318581" y="2580426"/>
              <a:ext cx="447040" cy="263525"/>
            </a:xfrm>
            <a:custGeom>
              <a:avLst/>
              <a:gdLst/>
              <a:ahLst/>
              <a:cxnLst/>
              <a:rect l="l" t="t" r="r" b="b"/>
              <a:pathLst>
                <a:path w="447039" h="263525">
                  <a:moveTo>
                    <a:pt x="253979" y="116644"/>
                  </a:moveTo>
                  <a:lnTo>
                    <a:pt x="254883" y="124056"/>
                  </a:lnTo>
                  <a:lnTo>
                    <a:pt x="254897" y="131506"/>
                  </a:lnTo>
                  <a:lnTo>
                    <a:pt x="254025" y="138941"/>
                  </a:lnTo>
                  <a:lnTo>
                    <a:pt x="252270" y="146305"/>
                  </a:lnTo>
                  <a:lnTo>
                    <a:pt x="259544" y="148116"/>
                  </a:lnTo>
                  <a:lnTo>
                    <a:pt x="266963" y="149419"/>
                  </a:lnTo>
                  <a:lnTo>
                    <a:pt x="274487" y="150207"/>
                  </a:lnTo>
                  <a:lnTo>
                    <a:pt x="282077" y="150471"/>
                  </a:lnTo>
                  <a:lnTo>
                    <a:pt x="298365" y="149240"/>
                  </a:lnTo>
                  <a:lnTo>
                    <a:pt x="313994" y="145618"/>
                  </a:lnTo>
                  <a:lnTo>
                    <a:pt x="328591" y="139715"/>
                  </a:lnTo>
                  <a:lnTo>
                    <a:pt x="341781" y="131641"/>
                  </a:lnTo>
                  <a:lnTo>
                    <a:pt x="328591" y="123615"/>
                  </a:lnTo>
                  <a:lnTo>
                    <a:pt x="313994" y="117738"/>
                  </a:lnTo>
                  <a:lnTo>
                    <a:pt x="298365" y="114125"/>
                  </a:lnTo>
                  <a:lnTo>
                    <a:pt x="282077" y="112895"/>
                  </a:lnTo>
                  <a:lnTo>
                    <a:pt x="274934" y="113129"/>
                  </a:lnTo>
                  <a:lnTo>
                    <a:pt x="267848" y="113832"/>
                  </a:lnTo>
                  <a:lnTo>
                    <a:pt x="260852" y="115004"/>
                  </a:lnTo>
                  <a:lnTo>
                    <a:pt x="253979" y="116644"/>
                  </a:lnTo>
                  <a:close/>
                </a:path>
                <a:path w="447039" h="263525">
                  <a:moveTo>
                    <a:pt x="253979" y="116644"/>
                  </a:moveTo>
                  <a:lnTo>
                    <a:pt x="245417" y="119374"/>
                  </a:lnTo>
                  <a:lnTo>
                    <a:pt x="237254" y="122799"/>
                  </a:lnTo>
                  <a:lnTo>
                    <a:pt x="229552" y="126896"/>
                  </a:lnTo>
                  <a:lnTo>
                    <a:pt x="222373" y="131641"/>
                  </a:lnTo>
                  <a:lnTo>
                    <a:pt x="229188" y="136217"/>
                  </a:lnTo>
                  <a:lnTo>
                    <a:pt x="236478" y="140192"/>
                  </a:lnTo>
                  <a:lnTo>
                    <a:pt x="244190" y="143557"/>
                  </a:lnTo>
                  <a:lnTo>
                    <a:pt x="252270" y="146305"/>
                  </a:lnTo>
                  <a:lnTo>
                    <a:pt x="254025" y="138941"/>
                  </a:lnTo>
                  <a:lnTo>
                    <a:pt x="254897" y="131506"/>
                  </a:lnTo>
                  <a:lnTo>
                    <a:pt x="254883" y="124056"/>
                  </a:lnTo>
                  <a:lnTo>
                    <a:pt x="253979" y="116644"/>
                  </a:lnTo>
                  <a:close/>
                </a:path>
                <a:path w="447039" h="263525">
                  <a:moveTo>
                    <a:pt x="253979" y="116644"/>
                  </a:moveTo>
                  <a:lnTo>
                    <a:pt x="260852" y="115004"/>
                  </a:lnTo>
                  <a:lnTo>
                    <a:pt x="267848" y="113832"/>
                  </a:lnTo>
                  <a:lnTo>
                    <a:pt x="274934" y="113129"/>
                  </a:lnTo>
                  <a:lnTo>
                    <a:pt x="282077" y="112895"/>
                  </a:lnTo>
                  <a:lnTo>
                    <a:pt x="298365" y="114125"/>
                  </a:lnTo>
                  <a:lnTo>
                    <a:pt x="313994" y="117738"/>
                  </a:lnTo>
                  <a:lnTo>
                    <a:pt x="328591" y="123615"/>
                  </a:lnTo>
                  <a:lnTo>
                    <a:pt x="341781" y="131641"/>
                  </a:lnTo>
                  <a:lnTo>
                    <a:pt x="363443" y="107874"/>
                  </a:lnTo>
                  <a:lnTo>
                    <a:pt x="372168" y="79974"/>
                  </a:lnTo>
                  <a:lnTo>
                    <a:pt x="367698" y="51371"/>
                  </a:lnTo>
                  <a:lnTo>
                    <a:pt x="349777" y="25495"/>
                  </a:lnTo>
                  <a:lnTo>
                    <a:pt x="335615" y="14657"/>
                  </a:lnTo>
                  <a:lnTo>
                    <a:pt x="319218" y="6654"/>
                  </a:lnTo>
                  <a:lnTo>
                    <a:pt x="301176" y="1698"/>
                  </a:lnTo>
                  <a:lnTo>
                    <a:pt x="282077" y="0"/>
                  </a:lnTo>
                  <a:lnTo>
                    <a:pt x="252364" y="4193"/>
                  </a:lnTo>
                  <a:lnTo>
                    <a:pt x="226578" y="15924"/>
                  </a:lnTo>
                  <a:lnTo>
                    <a:pt x="206659" y="33919"/>
                  </a:lnTo>
                  <a:lnTo>
                    <a:pt x="194545" y="56905"/>
                  </a:lnTo>
                  <a:lnTo>
                    <a:pt x="216433" y="66228"/>
                  </a:lnTo>
                  <a:lnTo>
                    <a:pt x="234206" y="79870"/>
                  </a:lnTo>
                  <a:lnTo>
                    <a:pt x="247007" y="96964"/>
                  </a:lnTo>
                  <a:lnTo>
                    <a:pt x="253979" y="116644"/>
                  </a:lnTo>
                  <a:close/>
                </a:path>
                <a:path w="447039" h="263525">
                  <a:moveTo>
                    <a:pt x="253979" y="116644"/>
                  </a:moveTo>
                  <a:lnTo>
                    <a:pt x="247007" y="96964"/>
                  </a:lnTo>
                  <a:lnTo>
                    <a:pt x="234206" y="79870"/>
                  </a:lnTo>
                  <a:lnTo>
                    <a:pt x="216433" y="66228"/>
                  </a:lnTo>
                  <a:lnTo>
                    <a:pt x="194545" y="56905"/>
                  </a:lnTo>
                  <a:lnTo>
                    <a:pt x="191852" y="77499"/>
                  </a:lnTo>
                  <a:lnTo>
                    <a:pt x="195868" y="97554"/>
                  </a:lnTo>
                  <a:lnTo>
                    <a:pt x="206179" y="115969"/>
                  </a:lnTo>
                  <a:lnTo>
                    <a:pt x="222373" y="131641"/>
                  </a:lnTo>
                  <a:lnTo>
                    <a:pt x="229552" y="126896"/>
                  </a:lnTo>
                  <a:lnTo>
                    <a:pt x="237254" y="122799"/>
                  </a:lnTo>
                  <a:lnTo>
                    <a:pt x="245417" y="119374"/>
                  </a:lnTo>
                  <a:lnTo>
                    <a:pt x="253979" y="116644"/>
                  </a:lnTo>
                  <a:close/>
                </a:path>
                <a:path w="447039" h="263525">
                  <a:moveTo>
                    <a:pt x="194545" y="56905"/>
                  </a:moveTo>
                  <a:lnTo>
                    <a:pt x="187270" y="55046"/>
                  </a:lnTo>
                  <a:lnTo>
                    <a:pt x="179851" y="53719"/>
                  </a:lnTo>
                  <a:lnTo>
                    <a:pt x="172327" y="52922"/>
                  </a:lnTo>
                  <a:lnTo>
                    <a:pt x="164738" y="52656"/>
                  </a:lnTo>
                  <a:lnTo>
                    <a:pt x="129603" y="58577"/>
                  </a:lnTo>
                  <a:lnTo>
                    <a:pt x="100909" y="74715"/>
                  </a:lnTo>
                  <a:lnTo>
                    <a:pt x="81562" y="98632"/>
                  </a:lnTo>
                  <a:lnTo>
                    <a:pt x="74467" y="127892"/>
                  </a:lnTo>
                  <a:lnTo>
                    <a:pt x="81562" y="157187"/>
                  </a:lnTo>
                  <a:lnTo>
                    <a:pt x="100909" y="181101"/>
                  </a:lnTo>
                  <a:lnTo>
                    <a:pt x="129603" y="197219"/>
                  </a:lnTo>
                  <a:lnTo>
                    <a:pt x="164738" y="203128"/>
                  </a:lnTo>
                  <a:lnTo>
                    <a:pt x="171880" y="202894"/>
                  </a:lnTo>
                  <a:lnTo>
                    <a:pt x="178968" y="202191"/>
                  </a:lnTo>
                  <a:lnTo>
                    <a:pt x="185967" y="201019"/>
                  </a:lnTo>
                  <a:lnTo>
                    <a:pt x="192846" y="199379"/>
                  </a:lnTo>
                  <a:lnTo>
                    <a:pt x="192274" y="180534"/>
                  </a:lnTo>
                  <a:lnTo>
                    <a:pt x="197245" y="162417"/>
                  </a:lnTo>
                  <a:lnTo>
                    <a:pt x="207398" y="145846"/>
                  </a:lnTo>
                  <a:lnTo>
                    <a:pt x="222373" y="131641"/>
                  </a:lnTo>
                  <a:lnTo>
                    <a:pt x="206179" y="115969"/>
                  </a:lnTo>
                  <a:lnTo>
                    <a:pt x="195868" y="97554"/>
                  </a:lnTo>
                  <a:lnTo>
                    <a:pt x="191852" y="77499"/>
                  </a:lnTo>
                  <a:lnTo>
                    <a:pt x="194545" y="56905"/>
                  </a:lnTo>
                  <a:close/>
                </a:path>
                <a:path w="447039" h="263525">
                  <a:moveTo>
                    <a:pt x="252270" y="146305"/>
                  </a:moveTo>
                  <a:lnTo>
                    <a:pt x="243941" y="164018"/>
                  </a:lnTo>
                  <a:lnTo>
                    <a:pt x="230767" y="179216"/>
                  </a:lnTo>
                  <a:lnTo>
                    <a:pt x="213488" y="191226"/>
                  </a:lnTo>
                  <a:lnTo>
                    <a:pt x="192846" y="199379"/>
                  </a:lnTo>
                  <a:lnTo>
                    <a:pt x="203340" y="224913"/>
                  </a:lnTo>
                  <a:lnTo>
                    <a:pt x="223244" y="245182"/>
                  </a:lnTo>
                  <a:lnTo>
                    <a:pt x="250256" y="258547"/>
                  </a:lnTo>
                  <a:lnTo>
                    <a:pt x="282077" y="263366"/>
                  </a:lnTo>
                  <a:lnTo>
                    <a:pt x="317215" y="257446"/>
                  </a:lnTo>
                  <a:lnTo>
                    <a:pt x="345909" y="241308"/>
                  </a:lnTo>
                  <a:lnTo>
                    <a:pt x="365254" y="217391"/>
                  </a:lnTo>
                  <a:lnTo>
                    <a:pt x="372347" y="188131"/>
                  </a:lnTo>
                  <a:lnTo>
                    <a:pt x="370304" y="172216"/>
                  </a:lnTo>
                  <a:lnTo>
                    <a:pt x="364351" y="157168"/>
                  </a:lnTo>
                  <a:lnTo>
                    <a:pt x="354754" y="143479"/>
                  </a:lnTo>
                  <a:lnTo>
                    <a:pt x="341781" y="131641"/>
                  </a:lnTo>
                  <a:lnTo>
                    <a:pt x="328591" y="139715"/>
                  </a:lnTo>
                  <a:lnTo>
                    <a:pt x="313994" y="145618"/>
                  </a:lnTo>
                  <a:lnTo>
                    <a:pt x="298365" y="149240"/>
                  </a:lnTo>
                  <a:lnTo>
                    <a:pt x="282077" y="150471"/>
                  </a:lnTo>
                  <a:lnTo>
                    <a:pt x="274487" y="150207"/>
                  </a:lnTo>
                  <a:lnTo>
                    <a:pt x="266963" y="149419"/>
                  </a:lnTo>
                  <a:lnTo>
                    <a:pt x="259544" y="148116"/>
                  </a:lnTo>
                  <a:lnTo>
                    <a:pt x="252270" y="146305"/>
                  </a:lnTo>
                  <a:close/>
                </a:path>
                <a:path w="447039" h="263525">
                  <a:moveTo>
                    <a:pt x="252270" y="146305"/>
                  </a:moveTo>
                  <a:lnTo>
                    <a:pt x="244190" y="143557"/>
                  </a:lnTo>
                  <a:lnTo>
                    <a:pt x="236478" y="140192"/>
                  </a:lnTo>
                  <a:lnTo>
                    <a:pt x="229188" y="136217"/>
                  </a:lnTo>
                  <a:lnTo>
                    <a:pt x="222373" y="131641"/>
                  </a:lnTo>
                  <a:lnTo>
                    <a:pt x="207398" y="145846"/>
                  </a:lnTo>
                  <a:lnTo>
                    <a:pt x="197245" y="162417"/>
                  </a:lnTo>
                  <a:lnTo>
                    <a:pt x="192274" y="180534"/>
                  </a:lnTo>
                  <a:lnTo>
                    <a:pt x="192846" y="199379"/>
                  </a:lnTo>
                  <a:lnTo>
                    <a:pt x="213488" y="191226"/>
                  </a:lnTo>
                  <a:lnTo>
                    <a:pt x="230767" y="179216"/>
                  </a:lnTo>
                  <a:lnTo>
                    <a:pt x="243941" y="164018"/>
                  </a:lnTo>
                  <a:lnTo>
                    <a:pt x="252270" y="146305"/>
                  </a:lnTo>
                  <a:close/>
                </a:path>
                <a:path w="447039" h="263525">
                  <a:moveTo>
                    <a:pt x="74467" y="131641"/>
                  </a:moveTo>
                  <a:lnTo>
                    <a:pt x="0" y="131641"/>
                  </a:lnTo>
                </a:path>
                <a:path w="447039" h="263525">
                  <a:moveTo>
                    <a:pt x="372347" y="190963"/>
                  </a:moveTo>
                  <a:lnTo>
                    <a:pt x="446815" y="190963"/>
                  </a:lnTo>
                </a:path>
                <a:path w="447039" h="263525">
                  <a:moveTo>
                    <a:pt x="372347" y="72403"/>
                  </a:moveTo>
                  <a:lnTo>
                    <a:pt x="446815" y="72403"/>
                  </a:lnTo>
                </a:path>
                <a:path w="447039" h="263525">
                  <a:moveTo>
                    <a:pt x="311094" y="63737"/>
                  </a:moveTo>
                  <a:lnTo>
                    <a:pt x="311094" y="82484"/>
                  </a:lnTo>
                </a:path>
              </a:pathLst>
            </a:custGeom>
            <a:ln w="1099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 descr=""/>
          <p:cNvSpPr/>
          <p:nvPr/>
        </p:nvSpPr>
        <p:spPr>
          <a:xfrm>
            <a:off x="4318581" y="2989765"/>
            <a:ext cx="582295" cy="263525"/>
          </a:xfrm>
          <a:custGeom>
            <a:avLst/>
            <a:gdLst/>
            <a:ahLst/>
            <a:cxnLst/>
            <a:rect l="l" t="t" r="r" b="b"/>
            <a:pathLst>
              <a:path w="582295" h="263525">
                <a:moveTo>
                  <a:pt x="253979" y="116561"/>
                </a:moveTo>
                <a:lnTo>
                  <a:pt x="254883" y="124019"/>
                </a:lnTo>
                <a:lnTo>
                  <a:pt x="254897" y="131485"/>
                </a:lnTo>
                <a:lnTo>
                  <a:pt x="254025" y="138904"/>
                </a:lnTo>
                <a:lnTo>
                  <a:pt x="252270" y="146222"/>
                </a:lnTo>
                <a:lnTo>
                  <a:pt x="259544" y="148081"/>
                </a:lnTo>
                <a:lnTo>
                  <a:pt x="266963" y="149409"/>
                </a:lnTo>
                <a:lnTo>
                  <a:pt x="274487" y="150206"/>
                </a:lnTo>
                <a:lnTo>
                  <a:pt x="282077" y="150471"/>
                </a:lnTo>
                <a:lnTo>
                  <a:pt x="298365" y="149228"/>
                </a:lnTo>
                <a:lnTo>
                  <a:pt x="313994" y="145587"/>
                </a:lnTo>
                <a:lnTo>
                  <a:pt x="328591" y="139680"/>
                </a:lnTo>
                <a:lnTo>
                  <a:pt x="341781" y="131641"/>
                </a:lnTo>
                <a:lnTo>
                  <a:pt x="328591" y="123567"/>
                </a:lnTo>
                <a:lnTo>
                  <a:pt x="313994" y="117665"/>
                </a:lnTo>
                <a:lnTo>
                  <a:pt x="298365" y="114043"/>
                </a:lnTo>
                <a:lnTo>
                  <a:pt x="282077" y="112812"/>
                </a:lnTo>
                <a:lnTo>
                  <a:pt x="274934" y="113046"/>
                </a:lnTo>
                <a:lnTo>
                  <a:pt x="267848" y="113749"/>
                </a:lnTo>
                <a:lnTo>
                  <a:pt x="260852" y="114921"/>
                </a:lnTo>
                <a:lnTo>
                  <a:pt x="253979" y="116561"/>
                </a:lnTo>
                <a:close/>
              </a:path>
              <a:path w="582295" h="263525">
                <a:moveTo>
                  <a:pt x="253979" y="116561"/>
                </a:moveTo>
                <a:lnTo>
                  <a:pt x="245417" y="119304"/>
                </a:lnTo>
                <a:lnTo>
                  <a:pt x="237254" y="122758"/>
                </a:lnTo>
                <a:lnTo>
                  <a:pt x="229552" y="126883"/>
                </a:lnTo>
                <a:lnTo>
                  <a:pt x="222373" y="131641"/>
                </a:lnTo>
                <a:lnTo>
                  <a:pt x="229188" y="136181"/>
                </a:lnTo>
                <a:lnTo>
                  <a:pt x="236478" y="140150"/>
                </a:lnTo>
                <a:lnTo>
                  <a:pt x="244190" y="143510"/>
                </a:lnTo>
                <a:lnTo>
                  <a:pt x="252270" y="146222"/>
                </a:lnTo>
                <a:lnTo>
                  <a:pt x="254025" y="138904"/>
                </a:lnTo>
                <a:lnTo>
                  <a:pt x="254897" y="131485"/>
                </a:lnTo>
                <a:lnTo>
                  <a:pt x="254883" y="124019"/>
                </a:lnTo>
                <a:lnTo>
                  <a:pt x="253979" y="116561"/>
                </a:lnTo>
                <a:close/>
              </a:path>
              <a:path w="582295" h="263525">
                <a:moveTo>
                  <a:pt x="253979" y="116561"/>
                </a:moveTo>
                <a:lnTo>
                  <a:pt x="260852" y="114921"/>
                </a:lnTo>
                <a:lnTo>
                  <a:pt x="267848" y="113749"/>
                </a:lnTo>
                <a:lnTo>
                  <a:pt x="274934" y="113046"/>
                </a:lnTo>
                <a:lnTo>
                  <a:pt x="282077" y="112812"/>
                </a:lnTo>
                <a:lnTo>
                  <a:pt x="298365" y="114043"/>
                </a:lnTo>
                <a:lnTo>
                  <a:pt x="313994" y="117665"/>
                </a:lnTo>
                <a:lnTo>
                  <a:pt x="328591" y="123567"/>
                </a:lnTo>
                <a:lnTo>
                  <a:pt x="341781" y="131641"/>
                </a:lnTo>
                <a:lnTo>
                  <a:pt x="363443" y="107826"/>
                </a:lnTo>
                <a:lnTo>
                  <a:pt x="372168" y="79901"/>
                </a:lnTo>
                <a:lnTo>
                  <a:pt x="367698" y="51289"/>
                </a:lnTo>
                <a:lnTo>
                  <a:pt x="349777" y="25411"/>
                </a:lnTo>
                <a:lnTo>
                  <a:pt x="335615" y="14622"/>
                </a:lnTo>
                <a:lnTo>
                  <a:pt x="319218" y="6644"/>
                </a:lnTo>
                <a:lnTo>
                  <a:pt x="301176" y="1697"/>
                </a:lnTo>
                <a:lnTo>
                  <a:pt x="282077" y="0"/>
                </a:lnTo>
                <a:lnTo>
                  <a:pt x="252364" y="4180"/>
                </a:lnTo>
                <a:lnTo>
                  <a:pt x="226578" y="15882"/>
                </a:lnTo>
                <a:lnTo>
                  <a:pt x="206659" y="33849"/>
                </a:lnTo>
                <a:lnTo>
                  <a:pt x="194545" y="56822"/>
                </a:lnTo>
                <a:lnTo>
                  <a:pt x="216433" y="66191"/>
                </a:lnTo>
                <a:lnTo>
                  <a:pt x="234206" y="79849"/>
                </a:lnTo>
                <a:lnTo>
                  <a:pt x="247007" y="96928"/>
                </a:lnTo>
                <a:lnTo>
                  <a:pt x="253979" y="116561"/>
                </a:lnTo>
                <a:close/>
              </a:path>
              <a:path w="582295" h="263525">
                <a:moveTo>
                  <a:pt x="253979" y="116561"/>
                </a:moveTo>
                <a:lnTo>
                  <a:pt x="247007" y="96928"/>
                </a:lnTo>
                <a:lnTo>
                  <a:pt x="234206" y="79849"/>
                </a:lnTo>
                <a:lnTo>
                  <a:pt x="216433" y="66191"/>
                </a:lnTo>
                <a:lnTo>
                  <a:pt x="194545" y="56822"/>
                </a:lnTo>
                <a:lnTo>
                  <a:pt x="191852" y="77417"/>
                </a:lnTo>
                <a:lnTo>
                  <a:pt x="195868" y="97481"/>
                </a:lnTo>
                <a:lnTo>
                  <a:pt x="206179" y="115920"/>
                </a:lnTo>
                <a:lnTo>
                  <a:pt x="222373" y="131641"/>
                </a:lnTo>
                <a:lnTo>
                  <a:pt x="229552" y="126883"/>
                </a:lnTo>
                <a:lnTo>
                  <a:pt x="237254" y="122758"/>
                </a:lnTo>
                <a:lnTo>
                  <a:pt x="245417" y="119304"/>
                </a:lnTo>
                <a:lnTo>
                  <a:pt x="253979" y="116561"/>
                </a:lnTo>
                <a:close/>
              </a:path>
              <a:path w="582295" h="263525">
                <a:moveTo>
                  <a:pt x="194545" y="56822"/>
                </a:moveTo>
                <a:lnTo>
                  <a:pt x="187270" y="55011"/>
                </a:lnTo>
                <a:lnTo>
                  <a:pt x="179851" y="53708"/>
                </a:lnTo>
                <a:lnTo>
                  <a:pt x="172327" y="52921"/>
                </a:lnTo>
                <a:lnTo>
                  <a:pt x="164738" y="52656"/>
                </a:lnTo>
                <a:lnTo>
                  <a:pt x="129603" y="58565"/>
                </a:lnTo>
                <a:lnTo>
                  <a:pt x="100909" y="74683"/>
                </a:lnTo>
                <a:lnTo>
                  <a:pt x="81562" y="98597"/>
                </a:lnTo>
                <a:lnTo>
                  <a:pt x="74467" y="127892"/>
                </a:lnTo>
                <a:lnTo>
                  <a:pt x="81562" y="157187"/>
                </a:lnTo>
                <a:lnTo>
                  <a:pt x="100909" y="181101"/>
                </a:lnTo>
                <a:lnTo>
                  <a:pt x="129603" y="197219"/>
                </a:lnTo>
                <a:lnTo>
                  <a:pt x="164738" y="203128"/>
                </a:lnTo>
                <a:lnTo>
                  <a:pt x="171880" y="202894"/>
                </a:lnTo>
                <a:lnTo>
                  <a:pt x="178968" y="202191"/>
                </a:lnTo>
                <a:lnTo>
                  <a:pt x="185967" y="201019"/>
                </a:lnTo>
                <a:lnTo>
                  <a:pt x="192846" y="199379"/>
                </a:lnTo>
                <a:lnTo>
                  <a:pt x="192274" y="180488"/>
                </a:lnTo>
                <a:lnTo>
                  <a:pt x="197245" y="162354"/>
                </a:lnTo>
                <a:lnTo>
                  <a:pt x="207398" y="145799"/>
                </a:lnTo>
                <a:lnTo>
                  <a:pt x="222373" y="131641"/>
                </a:lnTo>
                <a:lnTo>
                  <a:pt x="206179" y="115920"/>
                </a:lnTo>
                <a:lnTo>
                  <a:pt x="195868" y="97481"/>
                </a:lnTo>
                <a:lnTo>
                  <a:pt x="191852" y="77417"/>
                </a:lnTo>
                <a:lnTo>
                  <a:pt x="194545" y="56822"/>
                </a:lnTo>
                <a:close/>
              </a:path>
              <a:path w="582295" h="263525">
                <a:moveTo>
                  <a:pt x="252270" y="146222"/>
                </a:moveTo>
                <a:lnTo>
                  <a:pt x="243941" y="163971"/>
                </a:lnTo>
                <a:lnTo>
                  <a:pt x="230767" y="179174"/>
                </a:lnTo>
                <a:lnTo>
                  <a:pt x="213488" y="191190"/>
                </a:lnTo>
                <a:lnTo>
                  <a:pt x="192846" y="199379"/>
                </a:lnTo>
                <a:lnTo>
                  <a:pt x="203340" y="224865"/>
                </a:lnTo>
                <a:lnTo>
                  <a:pt x="223244" y="245109"/>
                </a:lnTo>
                <a:lnTo>
                  <a:pt x="250256" y="258465"/>
                </a:lnTo>
                <a:lnTo>
                  <a:pt x="282077" y="263283"/>
                </a:lnTo>
                <a:lnTo>
                  <a:pt x="317215" y="257374"/>
                </a:lnTo>
                <a:lnTo>
                  <a:pt x="345909" y="241256"/>
                </a:lnTo>
                <a:lnTo>
                  <a:pt x="365254" y="217343"/>
                </a:lnTo>
                <a:lnTo>
                  <a:pt x="372347" y="188047"/>
                </a:lnTo>
                <a:lnTo>
                  <a:pt x="370304" y="172134"/>
                </a:lnTo>
                <a:lnTo>
                  <a:pt x="364351" y="157095"/>
                </a:lnTo>
                <a:lnTo>
                  <a:pt x="354754" y="143431"/>
                </a:lnTo>
                <a:lnTo>
                  <a:pt x="341781" y="131641"/>
                </a:lnTo>
                <a:lnTo>
                  <a:pt x="328591" y="139680"/>
                </a:lnTo>
                <a:lnTo>
                  <a:pt x="313994" y="145587"/>
                </a:lnTo>
                <a:lnTo>
                  <a:pt x="298365" y="149228"/>
                </a:lnTo>
                <a:lnTo>
                  <a:pt x="282077" y="150471"/>
                </a:lnTo>
                <a:lnTo>
                  <a:pt x="274487" y="150206"/>
                </a:lnTo>
                <a:lnTo>
                  <a:pt x="266963" y="149409"/>
                </a:lnTo>
                <a:lnTo>
                  <a:pt x="259544" y="148081"/>
                </a:lnTo>
                <a:lnTo>
                  <a:pt x="252270" y="146222"/>
                </a:lnTo>
                <a:close/>
              </a:path>
              <a:path w="582295" h="263525">
                <a:moveTo>
                  <a:pt x="252270" y="146222"/>
                </a:moveTo>
                <a:lnTo>
                  <a:pt x="244190" y="143510"/>
                </a:lnTo>
                <a:lnTo>
                  <a:pt x="236478" y="140150"/>
                </a:lnTo>
                <a:lnTo>
                  <a:pt x="229188" y="136181"/>
                </a:lnTo>
                <a:lnTo>
                  <a:pt x="222373" y="131641"/>
                </a:lnTo>
                <a:lnTo>
                  <a:pt x="207398" y="145799"/>
                </a:lnTo>
                <a:lnTo>
                  <a:pt x="197245" y="162354"/>
                </a:lnTo>
                <a:lnTo>
                  <a:pt x="192274" y="180488"/>
                </a:lnTo>
                <a:lnTo>
                  <a:pt x="192846" y="199379"/>
                </a:lnTo>
                <a:lnTo>
                  <a:pt x="213488" y="191190"/>
                </a:lnTo>
                <a:lnTo>
                  <a:pt x="230767" y="179174"/>
                </a:lnTo>
                <a:lnTo>
                  <a:pt x="243941" y="163971"/>
                </a:lnTo>
                <a:lnTo>
                  <a:pt x="252270" y="146222"/>
                </a:lnTo>
                <a:close/>
              </a:path>
              <a:path w="582295" h="263525">
                <a:moveTo>
                  <a:pt x="74467" y="131641"/>
                </a:moveTo>
                <a:lnTo>
                  <a:pt x="0" y="131641"/>
                </a:lnTo>
              </a:path>
              <a:path w="582295" h="263525">
                <a:moveTo>
                  <a:pt x="372347" y="190880"/>
                </a:moveTo>
                <a:lnTo>
                  <a:pt x="446815" y="190880"/>
                </a:lnTo>
              </a:path>
              <a:path w="582295" h="263525">
                <a:moveTo>
                  <a:pt x="372347" y="72403"/>
                </a:moveTo>
                <a:lnTo>
                  <a:pt x="446815" y="72403"/>
                </a:lnTo>
              </a:path>
              <a:path w="582295" h="263525">
                <a:moveTo>
                  <a:pt x="311094" y="63737"/>
                </a:moveTo>
                <a:lnTo>
                  <a:pt x="311094" y="82484"/>
                </a:lnTo>
              </a:path>
              <a:path w="582295" h="263525">
                <a:moveTo>
                  <a:pt x="446815" y="190880"/>
                </a:moveTo>
                <a:lnTo>
                  <a:pt x="581986" y="190880"/>
                </a:lnTo>
                <a:lnTo>
                  <a:pt x="581986" y="79068"/>
                </a:lnTo>
              </a:path>
            </a:pathLst>
          </a:custGeom>
          <a:ln w="109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4765396" y="2652829"/>
            <a:ext cx="135255" cy="156210"/>
          </a:xfrm>
          <a:custGeom>
            <a:avLst/>
            <a:gdLst/>
            <a:ahLst/>
            <a:cxnLst/>
            <a:rect l="l" t="t" r="r" b="b"/>
            <a:pathLst>
              <a:path w="135254" h="156210">
                <a:moveTo>
                  <a:pt x="0" y="0"/>
                </a:moveTo>
                <a:lnTo>
                  <a:pt x="135171" y="0"/>
                </a:lnTo>
                <a:lnTo>
                  <a:pt x="135171" y="155887"/>
                </a:lnTo>
              </a:path>
            </a:pathLst>
          </a:custGeom>
          <a:ln w="111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4956743" y="3031341"/>
            <a:ext cx="135255" cy="75565"/>
          </a:xfrm>
          <a:custGeom>
            <a:avLst/>
            <a:gdLst/>
            <a:ahLst/>
            <a:cxnLst/>
            <a:rect l="l" t="t" r="r" b="b"/>
            <a:pathLst>
              <a:path w="135254" h="75564">
                <a:moveTo>
                  <a:pt x="44980" y="0"/>
                </a:moveTo>
                <a:lnTo>
                  <a:pt x="0" y="74985"/>
                </a:lnTo>
              </a:path>
              <a:path w="135254" h="75564">
                <a:moveTo>
                  <a:pt x="89960" y="0"/>
                </a:moveTo>
                <a:lnTo>
                  <a:pt x="44980" y="74985"/>
                </a:lnTo>
              </a:path>
              <a:path w="135254" h="75564">
                <a:moveTo>
                  <a:pt x="134941" y="0"/>
                </a:moveTo>
                <a:lnTo>
                  <a:pt x="89960" y="74985"/>
                </a:lnTo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4956743" y="3296124"/>
            <a:ext cx="135255" cy="75565"/>
          </a:xfrm>
          <a:custGeom>
            <a:avLst/>
            <a:gdLst/>
            <a:ahLst/>
            <a:cxnLst/>
            <a:rect l="l" t="t" r="r" b="b"/>
            <a:pathLst>
              <a:path w="135254" h="75564">
                <a:moveTo>
                  <a:pt x="44980" y="0"/>
                </a:moveTo>
                <a:lnTo>
                  <a:pt x="0" y="74985"/>
                </a:lnTo>
              </a:path>
              <a:path w="135254" h="75564">
                <a:moveTo>
                  <a:pt x="89960" y="0"/>
                </a:moveTo>
                <a:lnTo>
                  <a:pt x="44980" y="74985"/>
                </a:lnTo>
              </a:path>
              <a:path w="135254" h="75564">
                <a:moveTo>
                  <a:pt x="134941" y="0"/>
                </a:moveTo>
                <a:lnTo>
                  <a:pt x="89960" y="74985"/>
                </a:lnTo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001723" y="3783532"/>
            <a:ext cx="45085" cy="75565"/>
          </a:xfrm>
          <a:custGeom>
            <a:avLst/>
            <a:gdLst/>
            <a:ahLst/>
            <a:cxnLst/>
            <a:rect l="l" t="t" r="r" b="b"/>
            <a:pathLst>
              <a:path w="45085" h="75564">
                <a:moveTo>
                  <a:pt x="44980" y="0"/>
                </a:moveTo>
                <a:lnTo>
                  <a:pt x="0" y="74985"/>
                </a:lnTo>
              </a:path>
            </a:pathLst>
          </a:custGeom>
          <a:ln w="6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001723" y="2771223"/>
            <a:ext cx="45085" cy="75565"/>
          </a:xfrm>
          <a:custGeom>
            <a:avLst/>
            <a:gdLst/>
            <a:ahLst/>
            <a:cxnLst/>
            <a:rect l="l" t="t" r="r" b="b"/>
            <a:pathLst>
              <a:path w="45085" h="75564">
                <a:moveTo>
                  <a:pt x="44980" y="0"/>
                </a:moveTo>
                <a:lnTo>
                  <a:pt x="0" y="74985"/>
                </a:lnTo>
              </a:path>
            </a:pathLst>
          </a:custGeom>
          <a:ln w="6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001723" y="3858518"/>
            <a:ext cx="45085" cy="75565"/>
          </a:xfrm>
          <a:custGeom>
            <a:avLst/>
            <a:gdLst/>
            <a:ahLst/>
            <a:cxnLst/>
            <a:rect l="l" t="t" r="r" b="b"/>
            <a:pathLst>
              <a:path w="45085" h="75564">
                <a:moveTo>
                  <a:pt x="44980" y="0"/>
                </a:moveTo>
                <a:lnTo>
                  <a:pt x="0" y="74985"/>
                </a:lnTo>
              </a:path>
            </a:pathLst>
          </a:custGeom>
          <a:ln w="6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001723" y="4795874"/>
            <a:ext cx="45085" cy="75565"/>
          </a:xfrm>
          <a:custGeom>
            <a:avLst/>
            <a:gdLst/>
            <a:ahLst/>
            <a:cxnLst/>
            <a:rect l="l" t="t" r="r" b="b"/>
            <a:pathLst>
              <a:path w="45085" h="75564">
                <a:moveTo>
                  <a:pt x="44980" y="0"/>
                </a:moveTo>
                <a:lnTo>
                  <a:pt x="0" y="74985"/>
                </a:lnTo>
              </a:path>
            </a:pathLst>
          </a:custGeom>
          <a:ln w="6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4956743" y="4345926"/>
            <a:ext cx="135255" cy="75565"/>
          </a:xfrm>
          <a:custGeom>
            <a:avLst/>
            <a:gdLst/>
            <a:ahLst/>
            <a:cxnLst/>
            <a:rect l="l" t="t" r="r" b="b"/>
            <a:pathLst>
              <a:path w="135254" h="75564">
                <a:moveTo>
                  <a:pt x="44980" y="0"/>
                </a:moveTo>
                <a:lnTo>
                  <a:pt x="0" y="74985"/>
                </a:lnTo>
              </a:path>
              <a:path w="135254" h="75564">
                <a:moveTo>
                  <a:pt x="89960" y="0"/>
                </a:moveTo>
                <a:lnTo>
                  <a:pt x="44980" y="74985"/>
                </a:lnTo>
              </a:path>
              <a:path w="135254" h="75564">
                <a:moveTo>
                  <a:pt x="134941" y="0"/>
                </a:moveTo>
                <a:lnTo>
                  <a:pt x="89960" y="74985"/>
                </a:lnTo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4979233" y="5058325"/>
            <a:ext cx="90170" cy="75565"/>
          </a:xfrm>
          <a:custGeom>
            <a:avLst/>
            <a:gdLst/>
            <a:ahLst/>
            <a:cxnLst/>
            <a:rect l="l" t="t" r="r" b="b"/>
            <a:pathLst>
              <a:path w="90170" h="75564">
                <a:moveTo>
                  <a:pt x="44980" y="0"/>
                </a:moveTo>
                <a:lnTo>
                  <a:pt x="0" y="74985"/>
                </a:lnTo>
              </a:path>
              <a:path w="90170" h="75564">
                <a:moveTo>
                  <a:pt x="89960" y="0"/>
                </a:moveTo>
                <a:lnTo>
                  <a:pt x="44980" y="74985"/>
                </a:lnTo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4956743" y="1196520"/>
            <a:ext cx="135255" cy="75565"/>
          </a:xfrm>
          <a:custGeom>
            <a:avLst/>
            <a:gdLst/>
            <a:ahLst/>
            <a:cxnLst/>
            <a:rect l="l" t="t" r="r" b="b"/>
            <a:pathLst>
              <a:path w="135254" h="75565">
                <a:moveTo>
                  <a:pt x="44980" y="0"/>
                </a:moveTo>
                <a:lnTo>
                  <a:pt x="0" y="74985"/>
                </a:lnTo>
              </a:path>
              <a:path w="135254" h="75565">
                <a:moveTo>
                  <a:pt x="89960" y="0"/>
                </a:moveTo>
                <a:lnTo>
                  <a:pt x="44980" y="74985"/>
                </a:lnTo>
              </a:path>
              <a:path w="135254" h="75565">
                <a:moveTo>
                  <a:pt x="134941" y="0"/>
                </a:moveTo>
                <a:lnTo>
                  <a:pt x="89960" y="74985"/>
                </a:lnTo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001723" y="1458971"/>
            <a:ext cx="45085" cy="75565"/>
          </a:xfrm>
          <a:custGeom>
            <a:avLst/>
            <a:gdLst/>
            <a:ahLst/>
            <a:cxnLst/>
            <a:rect l="l" t="t" r="r" b="b"/>
            <a:pathLst>
              <a:path w="45085" h="75565">
                <a:moveTo>
                  <a:pt x="44980" y="0"/>
                </a:moveTo>
                <a:lnTo>
                  <a:pt x="0" y="74985"/>
                </a:lnTo>
              </a:path>
            </a:pathLst>
          </a:custGeom>
          <a:ln w="6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4956743" y="2246322"/>
            <a:ext cx="135255" cy="75565"/>
          </a:xfrm>
          <a:custGeom>
            <a:avLst/>
            <a:gdLst/>
            <a:ahLst/>
            <a:cxnLst/>
            <a:rect l="l" t="t" r="r" b="b"/>
            <a:pathLst>
              <a:path w="135254" h="75564">
                <a:moveTo>
                  <a:pt x="44980" y="0"/>
                </a:moveTo>
                <a:lnTo>
                  <a:pt x="0" y="74985"/>
                </a:lnTo>
              </a:path>
              <a:path w="135254" h="75564">
                <a:moveTo>
                  <a:pt x="89960" y="0"/>
                </a:moveTo>
                <a:lnTo>
                  <a:pt x="44980" y="74985"/>
                </a:lnTo>
              </a:path>
              <a:path w="135254" h="75564">
                <a:moveTo>
                  <a:pt x="134941" y="0"/>
                </a:moveTo>
                <a:lnTo>
                  <a:pt x="89960" y="74985"/>
                </a:lnTo>
              </a:path>
            </a:pathLst>
          </a:custGeom>
          <a:ln w="6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4" name="object 134" descr=""/>
          <p:cNvGrpSpPr/>
          <p:nvPr/>
        </p:nvGrpSpPr>
        <p:grpSpPr>
          <a:xfrm>
            <a:off x="4598609" y="1898455"/>
            <a:ext cx="69850" cy="59055"/>
            <a:chOff x="4598609" y="1898455"/>
            <a:chExt cx="69850" cy="59055"/>
          </a:xfrm>
        </p:grpSpPr>
        <p:sp>
          <p:nvSpPr>
            <p:cNvPr id="135" name="object 135" descr=""/>
            <p:cNvSpPr/>
            <p:nvPr/>
          </p:nvSpPr>
          <p:spPr>
            <a:xfrm>
              <a:off x="4599708" y="1899554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33735" y="0"/>
                  </a:move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4599708" y="1899554"/>
              <a:ext cx="67945" cy="56515"/>
            </a:xfrm>
            <a:custGeom>
              <a:avLst/>
              <a:gdLst/>
              <a:ahLst/>
              <a:cxnLst/>
              <a:rect l="l" t="t" r="r" b="b"/>
              <a:pathLst>
                <a:path w="67945" h="56514">
                  <a:moveTo>
                    <a:pt x="67470" y="28078"/>
                  </a:moveTo>
                  <a:lnTo>
                    <a:pt x="64819" y="17153"/>
                  </a:lnTo>
                  <a:lnTo>
                    <a:pt x="57589" y="8227"/>
                  </a:lnTo>
                  <a:lnTo>
                    <a:pt x="46866" y="2207"/>
                  </a:lnTo>
                  <a:lnTo>
                    <a:pt x="33735" y="0"/>
                  </a:lnTo>
                  <a:lnTo>
                    <a:pt x="20603" y="2207"/>
                  </a:lnTo>
                  <a:lnTo>
                    <a:pt x="9880" y="8227"/>
                  </a:lnTo>
                  <a:lnTo>
                    <a:pt x="2651" y="17153"/>
                  </a:lnTo>
                  <a:lnTo>
                    <a:pt x="0" y="28078"/>
                  </a:lnTo>
                  <a:lnTo>
                    <a:pt x="2651" y="39051"/>
                  </a:lnTo>
                  <a:lnTo>
                    <a:pt x="9880" y="48001"/>
                  </a:lnTo>
                  <a:lnTo>
                    <a:pt x="20603" y="54030"/>
                  </a:lnTo>
                  <a:lnTo>
                    <a:pt x="33735" y="56239"/>
                  </a:lnTo>
                  <a:lnTo>
                    <a:pt x="46866" y="54030"/>
                  </a:lnTo>
                  <a:lnTo>
                    <a:pt x="57589" y="48001"/>
                  </a:lnTo>
                  <a:lnTo>
                    <a:pt x="64819" y="39051"/>
                  </a:lnTo>
                  <a:lnTo>
                    <a:pt x="67470" y="2807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7" name="object 137" descr=""/>
          <p:cNvGrpSpPr/>
          <p:nvPr/>
        </p:nvGrpSpPr>
        <p:grpSpPr>
          <a:xfrm>
            <a:off x="4270050" y="4697284"/>
            <a:ext cx="97155" cy="260350"/>
            <a:chOff x="4270050" y="4697284"/>
            <a:chExt cx="97155" cy="260350"/>
          </a:xfrm>
        </p:grpSpPr>
        <p:sp>
          <p:nvSpPr>
            <p:cNvPr id="138" name="object 138" descr=""/>
            <p:cNvSpPr/>
            <p:nvPr/>
          </p:nvSpPr>
          <p:spPr>
            <a:xfrm>
              <a:off x="4273600" y="4700834"/>
              <a:ext cx="90170" cy="253365"/>
            </a:xfrm>
            <a:custGeom>
              <a:avLst/>
              <a:gdLst/>
              <a:ahLst/>
              <a:cxnLst/>
              <a:rect l="l" t="t" r="r" b="b"/>
              <a:pathLst>
                <a:path w="90170" h="253364">
                  <a:moveTo>
                    <a:pt x="89960" y="0"/>
                  </a:moveTo>
                  <a:lnTo>
                    <a:pt x="0" y="0"/>
                  </a:lnTo>
                  <a:lnTo>
                    <a:pt x="0" y="253077"/>
                  </a:lnTo>
                  <a:lnTo>
                    <a:pt x="89960" y="253077"/>
                  </a:lnTo>
                  <a:lnTo>
                    <a:pt x="89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273600" y="4700834"/>
              <a:ext cx="90170" cy="253365"/>
            </a:xfrm>
            <a:custGeom>
              <a:avLst/>
              <a:gdLst/>
              <a:ahLst/>
              <a:cxnLst/>
              <a:rect l="l" t="t" r="r" b="b"/>
              <a:pathLst>
                <a:path w="90170" h="253364">
                  <a:moveTo>
                    <a:pt x="0" y="253077"/>
                  </a:moveTo>
                  <a:lnTo>
                    <a:pt x="89960" y="253077"/>
                  </a:lnTo>
                  <a:lnTo>
                    <a:pt x="89960" y="0"/>
                  </a:lnTo>
                  <a:lnTo>
                    <a:pt x="0" y="0"/>
                  </a:lnTo>
                  <a:lnTo>
                    <a:pt x="0" y="253077"/>
                  </a:lnTo>
                  <a:close/>
                </a:path>
              </a:pathLst>
            </a:custGeom>
            <a:ln w="70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0" name="object 140" descr=""/>
          <p:cNvSpPr/>
          <p:nvPr/>
        </p:nvSpPr>
        <p:spPr>
          <a:xfrm>
            <a:off x="6973061" y="3204210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20">
                <a:moveTo>
                  <a:pt x="0" y="236219"/>
                </a:moveTo>
                <a:lnTo>
                  <a:pt x="547116" y="236219"/>
                </a:lnTo>
                <a:lnTo>
                  <a:pt x="547116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 descr=""/>
          <p:cNvSpPr/>
          <p:nvPr/>
        </p:nvSpPr>
        <p:spPr>
          <a:xfrm>
            <a:off x="3528821" y="4784597"/>
            <a:ext cx="289560" cy="167640"/>
          </a:xfrm>
          <a:custGeom>
            <a:avLst/>
            <a:gdLst/>
            <a:ahLst/>
            <a:cxnLst/>
            <a:rect l="l" t="t" r="r" b="b"/>
            <a:pathLst>
              <a:path w="289560" h="167639">
                <a:moveTo>
                  <a:pt x="0" y="167639"/>
                </a:moveTo>
                <a:lnTo>
                  <a:pt x="289560" y="167639"/>
                </a:lnTo>
                <a:lnTo>
                  <a:pt x="289560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5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/>
          <p:nvPr/>
        </p:nvSpPr>
        <p:spPr>
          <a:xfrm>
            <a:off x="3528821" y="4510278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6"/>
                </a:moveTo>
                <a:lnTo>
                  <a:pt x="289560" y="166116"/>
                </a:lnTo>
                <a:lnTo>
                  <a:pt x="289560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3" name="object 14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24884" y="3694176"/>
            <a:ext cx="211836" cy="281939"/>
          </a:xfrm>
          <a:prstGeom prst="rect">
            <a:avLst/>
          </a:prstGeom>
        </p:spPr>
      </p:pic>
      <p:sp>
        <p:nvSpPr>
          <p:cNvPr id="144" name="object 144" descr=""/>
          <p:cNvSpPr/>
          <p:nvPr/>
        </p:nvSpPr>
        <p:spPr>
          <a:xfrm>
            <a:off x="5228082" y="3213354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39" h="236220">
                <a:moveTo>
                  <a:pt x="0" y="236219"/>
                </a:moveTo>
                <a:lnTo>
                  <a:pt x="548639" y="236219"/>
                </a:lnTo>
                <a:lnTo>
                  <a:pt x="548639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 txBox="1">
            <a:spLocks noGrp="1"/>
          </p:cNvSpPr>
          <p:nvPr>
            <p:ph type="title"/>
          </p:nvPr>
        </p:nvSpPr>
        <p:spPr>
          <a:xfrm>
            <a:off x="77825" y="177165"/>
            <a:ext cx="61734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Fallo</a:t>
            </a:r>
            <a:r>
              <a:rPr dirty="0" sz="2400" spc="5"/>
              <a:t> </a:t>
            </a:r>
            <a:r>
              <a:rPr dirty="0" sz="2400"/>
              <a:t>fase</a:t>
            </a:r>
            <a:r>
              <a:rPr dirty="0" sz="2400" spc="10"/>
              <a:t> </a:t>
            </a:r>
            <a:r>
              <a:rPr dirty="0" sz="2400"/>
              <a:t>a</a:t>
            </a:r>
            <a:r>
              <a:rPr dirty="0" sz="2400" spc="10"/>
              <a:t> </a:t>
            </a:r>
            <a:r>
              <a:rPr dirty="0" sz="2400"/>
              <a:t>fase</a:t>
            </a:r>
            <a:r>
              <a:rPr dirty="0" sz="2400" spc="10"/>
              <a:t> </a:t>
            </a:r>
            <a:r>
              <a:rPr dirty="0" sz="2400" spc="80"/>
              <a:t>en</a:t>
            </a:r>
            <a:r>
              <a:rPr dirty="0" sz="2400" spc="10"/>
              <a:t> </a:t>
            </a:r>
            <a:r>
              <a:rPr dirty="0" sz="2400"/>
              <a:t>el</a:t>
            </a:r>
            <a:r>
              <a:rPr dirty="0" sz="2400" spc="10"/>
              <a:t> </a:t>
            </a:r>
            <a:r>
              <a:rPr dirty="0" sz="2400" spc="65"/>
              <a:t>devanado</a:t>
            </a:r>
            <a:r>
              <a:rPr dirty="0" sz="2400" spc="10"/>
              <a:t> </a:t>
            </a:r>
            <a:r>
              <a:rPr dirty="0" sz="2400" spc="70"/>
              <a:t>del</a:t>
            </a:r>
            <a:r>
              <a:rPr dirty="0" sz="2400" spc="10"/>
              <a:t> </a:t>
            </a:r>
            <a:r>
              <a:rPr dirty="0" sz="2400" spc="80"/>
              <a:t>estator</a:t>
            </a:r>
            <a:endParaRPr sz="2400"/>
          </a:p>
        </p:txBody>
      </p:sp>
      <p:sp>
        <p:nvSpPr>
          <p:cNvPr id="146" name="object 146" descr=""/>
          <p:cNvSpPr txBox="1"/>
          <p:nvPr/>
        </p:nvSpPr>
        <p:spPr>
          <a:xfrm>
            <a:off x="163474" y="1056640"/>
            <a:ext cx="2456815" cy="3079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390"/>
              </a:spcBef>
              <a:buClr>
                <a:srgbClr val="002797"/>
              </a:buClr>
              <a:buSzPct val="96153"/>
              <a:buChar char="-"/>
              <a:tabLst>
                <a:tab pos="553085" algn="l"/>
              </a:tabLst>
            </a:pPr>
            <a:r>
              <a:rPr dirty="0" sz="1300" spc="-10">
                <a:latin typeface="Arial Unicode MS"/>
                <a:cs typeface="Arial Unicode MS"/>
              </a:rPr>
              <a:t>sobrecorriente</a:t>
            </a:r>
            <a:endParaRPr sz="13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350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485"/>
              </a:spcBef>
              <a:buClr>
                <a:srgbClr val="002797"/>
              </a:buClr>
              <a:buSzPct val="113636"/>
              <a:buChar char="-"/>
              <a:tabLst>
                <a:tab pos="553085" algn="l"/>
              </a:tabLst>
            </a:pPr>
            <a:r>
              <a:rPr dirty="0" sz="1100">
                <a:latin typeface="Arial Unicode MS"/>
                <a:cs typeface="Arial Unicode MS"/>
              </a:rPr>
              <a:t>devanado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estator</a:t>
            </a: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265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460"/>
              </a:spcBef>
              <a:buClr>
                <a:srgbClr val="002797"/>
              </a:buClr>
              <a:buSzPct val="113636"/>
              <a:buChar char="-"/>
              <a:tabLst>
                <a:tab pos="553085" algn="l"/>
              </a:tabLst>
            </a:pPr>
            <a:r>
              <a:rPr dirty="0" sz="1100" spc="-10">
                <a:latin typeface="Arial Unicode MS"/>
                <a:cs typeface="Arial Unicode MS"/>
              </a:rPr>
              <a:t>Calefacción</a:t>
            </a:r>
            <a:endParaRPr sz="11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380"/>
              </a:spcBef>
              <a:buClr>
                <a:srgbClr val="002797"/>
              </a:buClr>
              <a:buSzPct val="89285"/>
              <a:buChar char="-"/>
              <a:tabLst>
                <a:tab pos="553085" algn="l"/>
              </a:tabLst>
            </a:pPr>
            <a:r>
              <a:rPr dirty="0" sz="1400" spc="-10">
                <a:latin typeface="Arial Unicode MS"/>
                <a:cs typeface="Arial Unicode MS"/>
              </a:rPr>
              <a:t>Efectivo</a:t>
            </a:r>
            <a:endParaRPr sz="14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490"/>
              </a:spcBef>
              <a:buClr>
                <a:srgbClr val="002797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>
                <a:latin typeface="Arial Unicode MS"/>
                <a:cs typeface="Arial Unicode MS"/>
              </a:rPr>
              <a:t>Núcleo</a:t>
            </a:r>
            <a:r>
              <a:rPr dirty="0" sz="1200" spc="16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estator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fundido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5290392" y="1231253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264304" y="1121570"/>
            <a:ext cx="43878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114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5826759" y="1121570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5879636" y="1231253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7022438" y="1231253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6991852" y="1121570"/>
            <a:ext cx="4330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575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7632173" y="1121570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7642769" y="1231253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7902055" y="1121570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8417931" y="1121570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8207523" y="1231253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8" name="object 158" descr=""/>
          <p:cNvGraphicFramePr>
            <a:graphicFrameLocks noGrp="1"/>
          </p:cNvGraphicFramePr>
          <p:nvPr/>
        </p:nvGraphicFramePr>
        <p:xfrm>
          <a:off x="4807368" y="1643316"/>
          <a:ext cx="956944" cy="224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130"/>
                <a:gridCol w="269875"/>
                <a:gridCol w="269875"/>
              </a:tblGrid>
              <a:tr h="112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7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7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9" name="object 159" descr=""/>
          <p:cNvSpPr txBox="1"/>
          <p:nvPr/>
        </p:nvSpPr>
        <p:spPr>
          <a:xfrm>
            <a:off x="8639654" y="1684571"/>
            <a:ext cx="53975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25">
                <a:latin typeface="Arial Unicode MS"/>
                <a:cs typeface="Arial Unicode MS"/>
              </a:rPr>
              <a:t>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8116061" y="1629917"/>
            <a:ext cx="547370" cy="234950"/>
          </a:xfrm>
          <a:prstGeom prst="rect">
            <a:avLst/>
          </a:prstGeom>
          <a:ln w="28955">
            <a:solidFill>
              <a:srgbClr val="47A4F9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85090">
              <a:lnSpc>
                <a:spcPct val="100000"/>
              </a:lnSpc>
              <a:spcBef>
                <a:spcPts val="229"/>
              </a:spcBef>
              <a:tabLst>
                <a:tab pos="35242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</a:t>
            </a:r>
            <a:endParaRPr sz="200">
              <a:latin typeface="Arial Unicode MS"/>
              <a:cs typeface="Arial Unicode MS"/>
            </a:endParaRPr>
          </a:p>
          <a:p>
            <a:pPr marL="10858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256402" y="1834626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260231" y="2108491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218550" y="2171372"/>
            <a:ext cx="2641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5218465" y="2281055"/>
            <a:ext cx="53403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488432" y="2171372"/>
            <a:ext cx="2641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4435685" y="266294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246511" y="2805956"/>
            <a:ext cx="32893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5267103" y="2696273"/>
            <a:ext cx="42989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5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4570626" y="2598374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249310" y="2958723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273300" y="3068406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5880736" y="2956390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6160613" y="2956390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7047427" y="295872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7270630" y="2958723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4435685" y="3072285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4570626" y="3007714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5237615" y="3221173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5268202" y="3330857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537485" y="3221173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824560" y="3066073"/>
            <a:ext cx="447040" cy="37020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92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tabLst>
                <a:tab pos="292735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7634972" y="322117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7609983" y="3330857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7874868" y="3221173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6411504" y="3483624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464382" y="3593307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658097" y="3483624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016341" y="3068406"/>
            <a:ext cx="473075" cy="626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305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5"/>
              </a:spcBef>
              <a:tabLst>
                <a:tab pos="29464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7634972" y="348362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7618879" y="3593307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7874868" y="3483624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4908159" y="3694531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3" name="object 193" descr=""/>
          <p:cNvGraphicFramePr>
            <a:graphicFrameLocks noGrp="1"/>
          </p:cNvGraphicFramePr>
          <p:nvPr/>
        </p:nvGraphicFramePr>
        <p:xfrm>
          <a:off x="5216283" y="3742920"/>
          <a:ext cx="557530" cy="224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065"/>
                <a:gridCol w="285115"/>
              </a:tblGrid>
              <a:tr h="11239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7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7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2395"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7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4" name="object 194" descr=""/>
          <p:cNvSpPr txBox="1"/>
          <p:nvPr/>
        </p:nvSpPr>
        <p:spPr>
          <a:xfrm>
            <a:off x="4235911" y="3827309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7050227" y="3746075"/>
            <a:ext cx="45148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68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7634972" y="3746075"/>
            <a:ext cx="3848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20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7" name="object 197" descr=""/>
          <p:cNvGraphicFramePr>
            <a:graphicFrameLocks noGrp="1"/>
          </p:cNvGraphicFramePr>
          <p:nvPr/>
        </p:nvGraphicFramePr>
        <p:xfrm>
          <a:off x="6353645" y="3855241"/>
          <a:ext cx="1834515" cy="3625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845"/>
                <a:gridCol w="271145"/>
                <a:gridCol w="55245"/>
                <a:gridCol w="269239"/>
                <a:gridCol w="291465"/>
                <a:gridCol w="355600"/>
                <a:gridCol w="269239"/>
              </a:tblGrid>
              <a:tr h="13144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4765">
                    <a:lnL w="38100">
                      <a:solidFill>
                        <a:srgbClr val="D9040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D90409"/>
                      </a:solidFill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OV2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PTO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V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7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8110">
                <a:tc gridSpan="2">
                  <a:txBody>
                    <a:bodyPr/>
                    <a:lstStyle/>
                    <a:p>
                      <a:pPr marL="94615" marR="31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5715">
                    <a:lnL w="38100">
                      <a:solidFill>
                        <a:srgbClr val="D90409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38100">
                      <a:solidFill>
                        <a:srgbClr val="D9040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 marR="577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03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33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33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8" name="object 198" descr=""/>
          <p:cNvSpPr txBox="1"/>
          <p:nvPr/>
        </p:nvSpPr>
        <p:spPr>
          <a:xfrm>
            <a:off x="4905360" y="3900742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5197733" y="398977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5293191" y="4270976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5272600" y="4380658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5550779" y="4270976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5877937" y="4270976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888532" y="4380658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6147819" y="4270976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7259635" y="4270976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7049227" y="4380658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287527" y="4450865"/>
            <a:ext cx="2999105" cy="61468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800" b="1">
                <a:latin typeface="Arial"/>
                <a:cs typeface="Arial"/>
              </a:rPr>
              <a:t>rese</a:t>
            </a:r>
            <a:r>
              <a:rPr dirty="0" sz="1800" spc="1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50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4736493" y="4730595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5221348" y="4720924"/>
            <a:ext cx="2641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5221264" y="4830607"/>
            <a:ext cx="53403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5491231" y="4720924"/>
            <a:ext cx="2641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6380518" y="4720924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6437693" y="4830607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6384921" y="4964593"/>
            <a:ext cx="270510" cy="131445"/>
          </a:xfrm>
          <a:prstGeom prst="rect">
            <a:avLst/>
          </a:prstGeom>
          <a:ln w="6238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6384921" y="5095818"/>
            <a:ext cx="540385" cy="113030"/>
          </a:xfrm>
          <a:prstGeom prst="rect">
            <a:avLst/>
          </a:prstGeom>
          <a:ln w="6069">
            <a:solidFill>
              <a:srgbClr val="000000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100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6654804" y="4964593"/>
            <a:ext cx="270510" cy="131445"/>
          </a:xfrm>
          <a:prstGeom prst="rect">
            <a:avLst/>
          </a:prstGeom>
          <a:ln w="6238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6951969" y="5039614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8289987" y="5164794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0" name="object 220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 descr=""/>
          <p:cNvSpPr txBox="1"/>
          <p:nvPr/>
        </p:nvSpPr>
        <p:spPr>
          <a:xfrm>
            <a:off x="3984509" y="1837113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307340" y="5365832"/>
            <a:ext cx="869315" cy="301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50">
                <a:latin typeface="Arial Unicode MS"/>
                <a:cs typeface="Arial Unicode MS"/>
              </a:rPr>
              <a:t>©</a:t>
            </a:r>
            <a:r>
              <a:rPr dirty="0" sz="350" spc="20">
                <a:latin typeface="Arial Unicode MS"/>
                <a:cs typeface="Arial Unicode MS"/>
              </a:rPr>
              <a:t> </a:t>
            </a:r>
            <a:r>
              <a:rPr dirty="0" sz="350">
                <a:latin typeface="Arial Unicode MS"/>
                <a:cs typeface="Arial Unicode MS"/>
              </a:rPr>
              <a:t>ABB</a:t>
            </a:r>
            <a:r>
              <a:rPr dirty="0" u="sng" sz="3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Gramo</a:t>
            </a:r>
            <a:r>
              <a:rPr dirty="0" u="sng" sz="350" spc="2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3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oarrib</a:t>
            </a:r>
            <a:r>
              <a:rPr dirty="0" sz="350" spc="-10">
                <a:latin typeface="Arial Unicode MS"/>
                <a:cs typeface="Arial Unicode MS"/>
              </a:rPr>
              <a:t>a</a:t>
            </a:r>
            <a:endParaRPr sz="3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29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27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362705" y="4886705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362705" y="4610861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5"/>
                </a:moveTo>
                <a:lnTo>
                  <a:pt x="291084" y="166115"/>
                </a:lnTo>
                <a:lnTo>
                  <a:pt x="291084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08131" y="4977268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 h="0">
                <a:moveTo>
                  <a:pt x="0" y="0"/>
                </a:moveTo>
                <a:lnTo>
                  <a:pt x="35045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308131" y="4603181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 h="0">
                <a:moveTo>
                  <a:pt x="0" y="0"/>
                </a:moveTo>
                <a:lnTo>
                  <a:pt x="35045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128704" y="2246401"/>
            <a:ext cx="359410" cy="2880995"/>
          </a:xfrm>
          <a:custGeom>
            <a:avLst/>
            <a:gdLst/>
            <a:ahLst/>
            <a:cxnLst/>
            <a:rect l="l" t="t" r="r" b="b"/>
            <a:pathLst>
              <a:path w="359410" h="2880995">
                <a:moveTo>
                  <a:pt x="149522" y="2880501"/>
                </a:moveTo>
                <a:lnTo>
                  <a:pt x="209331" y="2880501"/>
                </a:lnTo>
              </a:path>
              <a:path w="359410" h="2880995">
                <a:moveTo>
                  <a:pt x="119618" y="2855562"/>
                </a:moveTo>
                <a:lnTo>
                  <a:pt x="239236" y="2855562"/>
                </a:lnTo>
              </a:path>
              <a:path w="359410" h="2880995">
                <a:moveTo>
                  <a:pt x="89713" y="2830622"/>
                </a:moveTo>
                <a:lnTo>
                  <a:pt x="269141" y="2830622"/>
                </a:lnTo>
              </a:path>
              <a:path w="359410" h="2880995">
                <a:moveTo>
                  <a:pt x="179427" y="2730866"/>
                </a:moveTo>
                <a:lnTo>
                  <a:pt x="179427" y="2830622"/>
                </a:lnTo>
              </a:path>
              <a:path w="359410" h="2880995">
                <a:moveTo>
                  <a:pt x="179427" y="0"/>
                </a:moveTo>
                <a:lnTo>
                  <a:pt x="179427" y="2745148"/>
                </a:lnTo>
              </a:path>
              <a:path w="359410" h="2880995">
                <a:moveTo>
                  <a:pt x="0" y="2175937"/>
                </a:moveTo>
                <a:lnTo>
                  <a:pt x="0" y="2244553"/>
                </a:lnTo>
                <a:lnTo>
                  <a:pt x="358854" y="2244553"/>
                </a:lnTo>
                <a:lnTo>
                  <a:pt x="358854" y="2182205"/>
                </a:lnTo>
              </a:path>
            </a:pathLst>
          </a:custGeom>
          <a:ln w="197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659510" y="4604744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602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659510" y="4840103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610"/>
                </a:moveTo>
                <a:lnTo>
                  <a:pt x="0" y="0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6907078" y="4765285"/>
            <a:ext cx="1480820" cy="50165"/>
            <a:chOff x="6907078" y="4765285"/>
            <a:chExt cx="1480820" cy="50165"/>
          </a:xfrm>
        </p:grpSpPr>
        <p:sp>
          <p:nvSpPr>
            <p:cNvPr id="10" name="object 10" descr=""/>
            <p:cNvSpPr/>
            <p:nvPr/>
          </p:nvSpPr>
          <p:spPr>
            <a:xfrm>
              <a:off x="6989315" y="4790224"/>
              <a:ext cx="1398270" cy="0"/>
            </a:xfrm>
            <a:custGeom>
              <a:avLst/>
              <a:gdLst/>
              <a:ahLst/>
              <a:cxnLst/>
              <a:rect l="l" t="t" r="r" b="b"/>
              <a:pathLst>
                <a:path w="1398270" h="0">
                  <a:moveTo>
                    <a:pt x="0" y="0"/>
                  </a:moveTo>
                  <a:lnTo>
                    <a:pt x="1398038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907078" y="4765285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13" y="0"/>
                  </a:moveTo>
                  <a:lnTo>
                    <a:pt x="0" y="24939"/>
                  </a:lnTo>
                  <a:lnTo>
                    <a:pt x="89713" y="49878"/>
                  </a:lnTo>
                  <a:lnTo>
                    <a:pt x="897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029119" y="3583242"/>
            <a:ext cx="558165" cy="469265"/>
            <a:chOff x="4029119" y="3583242"/>
            <a:chExt cx="558165" cy="469265"/>
          </a:xfrm>
        </p:grpSpPr>
        <p:sp>
          <p:nvSpPr>
            <p:cNvPr id="13" name="object 13" descr=""/>
            <p:cNvSpPr/>
            <p:nvPr/>
          </p:nvSpPr>
          <p:spPr>
            <a:xfrm>
              <a:off x="4038991" y="3593113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141" y="0"/>
                  </a:moveTo>
                  <a:lnTo>
                    <a:pt x="214901" y="4560"/>
                  </a:lnTo>
                  <a:lnTo>
                    <a:pt x="164382" y="17640"/>
                  </a:lnTo>
                  <a:lnTo>
                    <a:pt x="118664" y="38336"/>
                  </a:lnTo>
                  <a:lnTo>
                    <a:pt x="78832" y="65745"/>
                  </a:lnTo>
                  <a:lnTo>
                    <a:pt x="45966" y="98964"/>
                  </a:lnTo>
                  <a:lnTo>
                    <a:pt x="21151" y="137091"/>
                  </a:lnTo>
                  <a:lnTo>
                    <a:pt x="5468" y="179221"/>
                  </a:lnTo>
                  <a:lnTo>
                    <a:pt x="0" y="224452"/>
                  </a:lnTo>
                  <a:lnTo>
                    <a:pt x="5468" y="269706"/>
                  </a:lnTo>
                  <a:lnTo>
                    <a:pt x="21151" y="311848"/>
                  </a:lnTo>
                  <a:lnTo>
                    <a:pt x="45966" y="349975"/>
                  </a:lnTo>
                  <a:lnTo>
                    <a:pt x="78832" y="383189"/>
                  </a:lnTo>
                  <a:lnTo>
                    <a:pt x="118664" y="410589"/>
                  </a:lnTo>
                  <a:lnTo>
                    <a:pt x="164382" y="431275"/>
                  </a:lnTo>
                  <a:lnTo>
                    <a:pt x="214901" y="444346"/>
                  </a:lnTo>
                  <a:lnTo>
                    <a:pt x="269141" y="448904"/>
                  </a:lnTo>
                  <a:lnTo>
                    <a:pt x="323383" y="444346"/>
                  </a:lnTo>
                  <a:lnTo>
                    <a:pt x="373904" y="431275"/>
                  </a:lnTo>
                  <a:lnTo>
                    <a:pt x="419621" y="410589"/>
                  </a:lnTo>
                  <a:lnTo>
                    <a:pt x="459453" y="383189"/>
                  </a:lnTo>
                  <a:lnTo>
                    <a:pt x="492317" y="349975"/>
                  </a:lnTo>
                  <a:lnTo>
                    <a:pt x="517132" y="311848"/>
                  </a:lnTo>
                  <a:lnTo>
                    <a:pt x="532814" y="269706"/>
                  </a:lnTo>
                  <a:lnTo>
                    <a:pt x="538282" y="224452"/>
                  </a:lnTo>
                  <a:lnTo>
                    <a:pt x="532814" y="179221"/>
                  </a:lnTo>
                  <a:lnTo>
                    <a:pt x="517132" y="137091"/>
                  </a:lnTo>
                  <a:lnTo>
                    <a:pt x="492317" y="98964"/>
                  </a:lnTo>
                  <a:lnTo>
                    <a:pt x="459453" y="65745"/>
                  </a:lnTo>
                  <a:lnTo>
                    <a:pt x="419621" y="38336"/>
                  </a:lnTo>
                  <a:lnTo>
                    <a:pt x="373904" y="17640"/>
                  </a:lnTo>
                  <a:lnTo>
                    <a:pt x="323383" y="4560"/>
                  </a:lnTo>
                  <a:lnTo>
                    <a:pt x="269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38991" y="3593113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282" y="224452"/>
                  </a:moveTo>
                  <a:lnTo>
                    <a:pt x="532814" y="179221"/>
                  </a:lnTo>
                  <a:lnTo>
                    <a:pt x="517132" y="137091"/>
                  </a:lnTo>
                  <a:lnTo>
                    <a:pt x="492317" y="98964"/>
                  </a:lnTo>
                  <a:lnTo>
                    <a:pt x="459453" y="65745"/>
                  </a:lnTo>
                  <a:lnTo>
                    <a:pt x="419621" y="38336"/>
                  </a:lnTo>
                  <a:lnTo>
                    <a:pt x="373904" y="17640"/>
                  </a:lnTo>
                  <a:lnTo>
                    <a:pt x="323383" y="4560"/>
                  </a:lnTo>
                  <a:lnTo>
                    <a:pt x="269141" y="0"/>
                  </a:lnTo>
                  <a:lnTo>
                    <a:pt x="214901" y="4560"/>
                  </a:lnTo>
                  <a:lnTo>
                    <a:pt x="164382" y="17640"/>
                  </a:lnTo>
                  <a:lnTo>
                    <a:pt x="118664" y="38336"/>
                  </a:lnTo>
                  <a:lnTo>
                    <a:pt x="78832" y="65745"/>
                  </a:lnTo>
                  <a:lnTo>
                    <a:pt x="45966" y="98964"/>
                  </a:lnTo>
                  <a:lnTo>
                    <a:pt x="21151" y="137091"/>
                  </a:lnTo>
                  <a:lnTo>
                    <a:pt x="5468" y="179221"/>
                  </a:lnTo>
                  <a:lnTo>
                    <a:pt x="0" y="224452"/>
                  </a:lnTo>
                  <a:lnTo>
                    <a:pt x="5468" y="269706"/>
                  </a:lnTo>
                  <a:lnTo>
                    <a:pt x="21151" y="311848"/>
                  </a:lnTo>
                  <a:lnTo>
                    <a:pt x="45966" y="349975"/>
                  </a:lnTo>
                  <a:lnTo>
                    <a:pt x="78832" y="383189"/>
                  </a:lnTo>
                  <a:lnTo>
                    <a:pt x="118664" y="410589"/>
                  </a:lnTo>
                  <a:lnTo>
                    <a:pt x="164382" y="431275"/>
                  </a:lnTo>
                  <a:lnTo>
                    <a:pt x="214901" y="444346"/>
                  </a:lnTo>
                  <a:lnTo>
                    <a:pt x="269141" y="448904"/>
                  </a:lnTo>
                  <a:lnTo>
                    <a:pt x="323383" y="444346"/>
                  </a:lnTo>
                  <a:lnTo>
                    <a:pt x="373904" y="431275"/>
                  </a:lnTo>
                  <a:lnTo>
                    <a:pt x="419621" y="410589"/>
                  </a:lnTo>
                  <a:lnTo>
                    <a:pt x="459453" y="383189"/>
                  </a:lnTo>
                  <a:lnTo>
                    <a:pt x="492317" y="349975"/>
                  </a:lnTo>
                  <a:lnTo>
                    <a:pt x="517132" y="311848"/>
                  </a:lnTo>
                  <a:lnTo>
                    <a:pt x="532814" y="269706"/>
                  </a:lnTo>
                  <a:lnTo>
                    <a:pt x="538282" y="224452"/>
                  </a:lnTo>
                  <a:close/>
                </a:path>
              </a:pathLst>
            </a:custGeom>
            <a:ln w="19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128704" y="3667931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27" y="0"/>
                  </a:moveTo>
                  <a:lnTo>
                    <a:pt x="131728" y="5345"/>
                  </a:lnTo>
                  <a:lnTo>
                    <a:pt x="88867" y="20431"/>
                  </a:lnTo>
                  <a:lnTo>
                    <a:pt x="52553" y="43830"/>
                  </a:lnTo>
                  <a:lnTo>
                    <a:pt x="24497" y="74115"/>
                  </a:lnTo>
                  <a:lnTo>
                    <a:pt x="6409" y="109859"/>
                  </a:lnTo>
                  <a:lnTo>
                    <a:pt x="0" y="149634"/>
                  </a:lnTo>
                  <a:lnTo>
                    <a:pt x="6409" y="189439"/>
                  </a:lnTo>
                  <a:lnTo>
                    <a:pt x="24497" y="225190"/>
                  </a:lnTo>
                  <a:lnTo>
                    <a:pt x="52553" y="255470"/>
                  </a:lnTo>
                  <a:lnTo>
                    <a:pt x="88867" y="278856"/>
                  </a:lnTo>
                  <a:lnTo>
                    <a:pt x="131728" y="293929"/>
                  </a:lnTo>
                  <a:lnTo>
                    <a:pt x="179427" y="299269"/>
                  </a:lnTo>
                  <a:lnTo>
                    <a:pt x="227129" y="293929"/>
                  </a:lnTo>
                  <a:lnTo>
                    <a:pt x="269991" y="278856"/>
                  </a:lnTo>
                  <a:lnTo>
                    <a:pt x="306305" y="255470"/>
                  </a:lnTo>
                  <a:lnTo>
                    <a:pt x="334359" y="225190"/>
                  </a:lnTo>
                  <a:lnTo>
                    <a:pt x="352446" y="189439"/>
                  </a:lnTo>
                  <a:lnTo>
                    <a:pt x="358854" y="149634"/>
                  </a:lnTo>
                  <a:lnTo>
                    <a:pt x="352446" y="109859"/>
                  </a:lnTo>
                  <a:lnTo>
                    <a:pt x="334359" y="74115"/>
                  </a:lnTo>
                  <a:lnTo>
                    <a:pt x="306305" y="43830"/>
                  </a:lnTo>
                  <a:lnTo>
                    <a:pt x="269991" y="20431"/>
                  </a:lnTo>
                  <a:lnTo>
                    <a:pt x="227129" y="5345"/>
                  </a:lnTo>
                  <a:lnTo>
                    <a:pt x="17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128704" y="3667931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854" y="149634"/>
                  </a:moveTo>
                  <a:lnTo>
                    <a:pt x="352446" y="109859"/>
                  </a:lnTo>
                  <a:lnTo>
                    <a:pt x="334359" y="74115"/>
                  </a:lnTo>
                  <a:lnTo>
                    <a:pt x="306305" y="43830"/>
                  </a:lnTo>
                  <a:lnTo>
                    <a:pt x="269991" y="20431"/>
                  </a:lnTo>
                  <a:lnTo>
                    <a:pt x="227129" y="5345"/>
                  </a:lnTo>
                  <a:lnTo>
                    <a:pt x="179427" y="0"/>
                  </a:lnTo>
                  <a:lnTo>
                    <a:pt x="131728" y="5345"/>
                  </a:lnTo>
                  <a:lnTo>
                    <a:pt x="88867" y="20431"/>
                  </a:lnTo>
                  <a:lnTo>
                    <a:pt x="52553" y="43830"/>
                  </a:lnTo>
                  <a:lnTo>
                    <a:pt x="24497" y="74115"/>
                  </a:lnTo>
                  <a:lnTo>
                    <a:pt x="6409" y="109859"/>
                  </a:lnTo>
                  <a:lnTo>
                    <a:pt x="0" y="149634"/>
                  </a:lnTo>
                  <a:lnTo>
                    <a:pt x="6409" y="189439"/>
                  </a:lnTo>
                  <a:lnTo>
                    <a:pt x="24497" y="225190"/>
                  </a:lnTo>
                  <a:lnTo>
                    <a:pt x="52553" y="255470"/>
                  </a:lnTo>
                  <a:lnTo>
                    <a:pt x="88867" y="278856"/>
                  </a:lnTo>
                  <a:lnTo>
                    <a:pt x="131728" y="293929"/>
                  </a:lnTo>
                  <a:lnTo>
                    <a:pt x="179427" y="299269"/>
                  </a:lnTo>
                  <a:lnTo>
                    <a:pt x="227129" y="293929"/>
                  </a:lnTo>
                  <a:lnTo>
                    <a:pt x="269991" y="278856"/>
                  </a:lnTo>
                  <a:lnTo>
                    <a:pt x="306305" y="255470"/>
                  </a:lnTo>
                  <a:lnTo>
                    <a:pt x="334359" y="225190"/>
                  </a:lnTo>
                  <a:lnTo>
                    <a:pt x="352446" y="189439"/>
                  </a:lnTo>
                  <a:lnTo>
                    <a:pt x="358854" y="149634"/>
                  </a:lnTo>
                  <a:close/>
                </a:path>
              </a:pathLst>
            </a:custGeom>
            <a:ln w="107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4675400" y="3780157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29908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273392" y="3264732"/>
            <a:ext cx="1781810" cy="58419"/>
            <a:chOff x="4273392" y="3264732"/>
            <a:chExt cx="1781810" cy="58419"/>
          </a:xfrm>
        </p:grpSpPr>
        <p:sp>
          <p:nvSpPr>
            <p:cNvPr id="19" name="object 19" descr=""/>
            <p:cNvSpPr/>
            <p:nvPr/>
          </p:nvSpPr>
          <p:spPr>
            <a:xfrm>
              <a:off x="4274489" y="326582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274489" y="326582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14"/>
                  </a:move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341774" y="3291350"/>
              <a:ext cx="1713230" cy="0"/>
            </a:xfrm>
            <a:custGeom>
              <a:avLst/>
              <a:gdLst/>
              <a:ahLst/>
              <a:cxnLst/>
              <a:rect l="l" t="t" r="r" b="b"/>
              <a:pathLst>
                <a:path w="1713229" h="0">
                  <a:moveTo>
                    <a:pt x="0" y="0"/>
                  </a:moveTo>
                  <a:lnTo>
                    <a:pt x="1713023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4341774" y="3291350"/>
            <a:ext cx="2292985" cy="5080"/>
          </a:xfrm>
          <a:custGeom>
            <a:avLst/>
            <a:gdLst/>
            <a:ahLst/>
            <a:cxnLst/>
            <a:rect l="l" t="t" r="r" b="b"/>
            <a:pathLst>
              <a:path w="2292984" h="5079">
                <a:moveTo>
                  <a:pt x="1982164" y="0"/>
                </a:moveTo>
                <a:lnTo>
                  <a:pt x="2292474" y="0"/>
                </a:lnTo>
              </a:path>
              <a:path w="2292984" h="5079">
                <a:moveTo>
                  <a:pt x="0" y="4987"/>
                </a:moveTo>
                <a:lnTo>
                  <a:pt x="2292474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4217" y="4734862"/>
            <a:ext cx="190396" cy="110725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4888519" y="3029656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4846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118832" y="937098"/>
            <a:ext cx="379095" cy="1319530"/>
            <a:chOff x="4118832" y="937098"/>
            <a:chExt cx="379095" cy="1319530"/>
          </a:xfrm>
        </p:grpSpPr>
        <p:sp>
          <p:nvSpPr>
            <p:cNvPr id="26" name="object 26" descr=""/>
            <p:cNvSpPr/>
            <p:nvPr/>
          </p:nvSpPr>
          <p:spPr>
            <a:xfrm>
              <a:off x="4128704" y="1797497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854" y="149634"/>
                  </a:moveTo>
                  <a:lnTo>
                    <a:pt x="352446" y="109859"/>
                  </a:lnTo>
                  <a:lnTo>
                    <a:pt x="334359" y="74115"/>
                  </a:lnTo>
                  <a:lnTo>
                    <a:pt x="306305" y="43830"/>
                  </a:lnTo>
                  <a:lnTo>
                    <a:pt x="269991" y="20431"/>
                  </a:lnTo>
                  <a:lnTo>
                    <a:pt x="227129" y="5345"/>
                  </a:lnTo>
                  <a:lnTo>
                    <a:pt x="179427" y="0"/>
                  </a:lnTo>
                  <a:lnTo>
                    <a:pt x="131728" y="5345"/>
                  </a:lnTo>
                  <a:lnTo>
                    <a:pt x="88867" y="20431"/>
                  </a:lnTo>
                  <a:lnTo>
                    <a:pt x="52553" y="43830"/>
                  </a:lnTo>
                  <a:lnTo>
                    <a:pt x="24497" y="74115"/>
                  </a:lnTo>
                  <a:lnTo>
                    <a:pt x="6409" y="109859"/>
                  </a:lnTo>
                  <a:lnTo>
                    <a:pt x="0" y="149634"/>
                  </a:lnTo>
                  <a:lnTo>
                    <a:pt x="6409" y="189439"/>
                  </a:lnTo>
                  <a:lnTo>
                    <a:pt x="24497" y="225190"/>
                  </a:lnTo>
                  <a:lnTo>
                    <a:pt x="52553" y="255470"/>
                  </a:lnTo>
                  <a:lnTo>
                    <a:pt x="88867" y="278856"/>
                  </a:lnTo>
                  <a:lnTo>
                    <a:pt x="131728" y="293929"/>
                  </a:lnTo>
                  <a:lnTo>
                    <a:pt x="179427" y="299269"/>
                  </a:lnTo>
                  <a:lnTo>
                    <a:pt x="227129" y="293929"/>
                  </a:lnTo>
                  <a:lnTo>
                    <a:pt x="269991" y="278856"/>
                  </a:lnTo>
                  <a:lnTo>
                    <a:pt x="306305" y="255470"/>
                  </a:lnTo>
                  <a:lnTo>
                    <a:pt x="334359" y="225190"/>
                  </a:lnTo>
                  <a:lnTo>
                    <a:pt x="352446" y="189439"/>
                  </a:lnTo>
                  <a:lnTo>
                    <a:pt x="358854" y="149634"/>
                  </a:lnTo>
                  <a:close/>
                </a:path>
                <a:path w="359410" h="448944">
                  <a:moveTo>
                    <a:pt x="358854" y="299269"/>
                  </a:moveTo>
                  <a:lnTo>
                    <a:pt x="352446" y="259493"/>
                  </a:lnTo>
                  <a:lnTo>
                    <a:pt x="334359" y="223750"/>
                  </a:lnTo>
                  <a:lnTo>
                    <a:pt x="306305" y="193465"/>
                  </a:lnTo>
                  <a:lnTo>
                    <a:pt x="269991" y="170066"/>
                  </a:lnTo>
                  <a:lnTo>
                    <a:pt x="227129" y="154980"/>
                  </a:lnTo>
                  <a:lnTo>
                    <a:pt x="179427" y="149634"/>
                  </a:lnTo>
                  <a:lnTo>
                    <a:pt x="131728" y="154980"/>
                  </a:lnTo>
                  <a:lnTo>
                    <a:pt x="88867" y="170066"/>
                  </a:lnTo>
                  <a:lnTo>
                    <a:pt x="52553" y="193465"/>
                  </a:lnTo>
                  <a:lnTo>
                    <a:pt x="24497" y="223750"/>
                  </a:lnTo>
                  <a:lnTo>
                    <a:pt x="6409" y="259493"/>
                  </a:lnTo>
                  <a:lnTo>
                    <a:pt x="0" y="299269"/>
                  </a:lnTo>
                  <a:lnTo>
                    <a:pt x="6409" y="339073"/>
                  </a:lnTo>
                  <a:lnTo>
                    <a:pt x="24497" y="374825"/>
                  </a:lnTo>
                  <a:lnTo>
                    <a:pt x="52553" y="405104"/>
                  </a:lnTo>
                  <a:lnTo>
                    <a:pt x="88867" y="428490"/>
                  </a:lnTo>
                  <a:lnTo>
                    <a:pt x="131728" y="443564"/>
                  </a:lnTo>
                  <a:lnTo>
                    <a:pt x="179427" y="448904"/>
                  </a:lnTo>
                  <a:lnTo>
                    <a:pt x="227129" y="443564"/>
                  </a:lnTo>
                  <a:lnTo>
                    <a:pt x="269991" y="428490"/>
                  </a:lnTo>
                  <a:lnTo>
                    <a:pt x="306305" y="405104"/>
                  </a:lnTo>
                  <a:lnTo>
                    <a:pt x="334359" y="374825"/>
                  </a:lnTo>
                  <a:lnTo>
                    <a:pt x="352446" y="339073"/>
                  </a:lnTo>
                  <a:lnTo>
                    <a:pt x="358854" y="299269"/>
                  </a:lnTo>
                  <a:close/>
                </a:path>
              </a:pathLst>
            </a:custGeom>
            <a:ln w="19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308131" y="937098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399"/>
                  </a:lnTo>
                </a:path>
              </a:pathLst>
            </a:custGeom>
            <a:ln w="21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308131" y="525602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860"/>
                </a:lnTo>
              </a:path>
            </a:pathLst>
          </a:custGeom>
          <a:ln w="215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308131" y="1816201"/>
            <a:ext cx="728980" cy="149860"/>
            <a:chOff x="4308131" y="1816201"/>
            <a:chExt cx="728980" cy="149860"/>
          </a:xfrm>
        </p:grpSpPr>
        <p:sp>
          <p:nvSpPr>
            <p:cNvPr id="30" name="object 30" descr=""/>
            <p:cNvSpPr/>
            <p:nvPr/>
          </p:nvSpPr>
          <p:spPr>
            <a:xfrm>
              <a:off x="4308131" y="1891019"/>
              <a:ext cx="538480" cy="0"/>
            </a:xfrm>
            <a:custGeom>
              <a:avLst/>
              <a:gdLst/>
              <a:ahLst/>
              <a:cxnLst/>
              <a:rect l="l" t="t" r="r" b="b"/>
              <a:pathLst>
                <a:path w="538479" h="0">
                  <a:moveTo>
                    <a:pt x="0" y="0"/>
                  </a:moveTo>
                  <a:lnTo>
                    <a:pt x="538322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66817" y="1816201"/>
              <a:ext cx="269829" cy="149634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667923" y="3854974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385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273392" y="1169847"/>
            <a:ext cx="4117340" cy="58419"/>
            <a:chOff x="4273392" y="1169847"/>
            <a:chExt cx="4117340" cy="58419"/>
          </a:xfrm>
        </p:grpSpPr>
        <p:sp>
          <p:nvSpPr>
            <p:cNvPr id="34" name="object 34" descr=""/>
            <p:cNvSpPr/>
            <p:nvPr/>
          </p:nvSpPr>
          <p:spPr>
            <a:xfrm>
              <a:off x="4274489" y="117094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42" y="0"/>
                  </a:move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274489" y="117094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285" y="28014"/>
                  </a:move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341774" y="1196464"/>
              <a:ext cx="4048760" cy="5080"/>
            </a:xfrm>
            <a:custGeom>
              <a:avLst/>
              <a:gdLst/>
              <a:ahLst/>
              <a:cxnLst/>
              <a:rect l="l" t="t" r="r" b="b"/>
              <a:pathLst>
                <a:path w="4048759" h="5080">
                  <a:moveTo>
                    <a:pt x="0" y="4987"/>
                  </a:moveTo>
                  <a:lnTo>
                    <a:pt x="4048370" y="4987"/>
                  </a:lnTo>
                </a:path>
                <a:path w="4048759" h="5080">
                  <a:moveTo>
                    <a:pt x="0" y="0"/>
                  </a:moveTo>
                  <a:lnTo>
                    <a:pt x="4048370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622130" y="1460819"/>
            <a:ext cx="849630" cy="412115"/>
          </a:xfrm>
          <a:custGeom>
            <a:avLst/>
            <a:gdLst/>
            <a:ahLst/>
            <a:cxnLst/>
            <a:rect l="l" t="t" r="r" b="b"/>
            <a:pathLst>
              <a:path w="849629" h="412114">
                <a:moveTo>
                  <a:pt x="0" y="411495"/>
                </a:moveTo>
                <a:lnTo>
                  <a:pt x="0" y="0"/>
                </a:lnTo>
                <a:lnTo>
                  <a:pt x="849528" y="0"/>
                </a:lnTo>
              </a:path>
            </a:pathLst>
          </a:custGeom>
          <a:ln w="103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622130" y="2246401"/>
            <a:ext cx="3633470" cy="0"/>
          </a:xfrm>
          <a:custGeom>
            <a:avLst/>
            <a:gdLst/>
            <a:ahLst/>
            <a:cxnLst/>
            <a:rect l="l" t="t" r="r" b="b"/>
            <a:pathLst>
              <a:path w="3633470" h="0">
                <a:moveTo>
                  <a:pt x="0" y="0"/>
                </a:moveTo>
                <a:lnTo>
                  <a:pt x="3633444" y="0"/>
                </a:lnTo>
              </a:path>
            </a:pathLst>
          </a:custGeom>
          <a:ln w="99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218418" y="787463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634"/>
                </a:moveTo>
                <a:lnTo>
                  <a:pt x="179427" y="149634"/>
                </a:lnTo>
                <a:lnTo>
                  <a:pt x="179427" y="0"/>
                </a:lnTo>
                <a:lnTo>
                  <a:pt x="0" y="0"/>
                </a:lnTo>
                <a:lnTo>
                  <a:pt x="0" y="149634"/>
                </a:lnTo>
                <a:close/>
              </a:path>
            </a:pathLst>
          </a:custGeom>
          <a:ln w="194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441754" y="1311184"/>
            <a:ext cx="60325" cy="149860"/>
            <a:chOff x="5441754" y="1311184"/>
            <a:chExt cx="60325" cy="149860"/>
          </a:xfrm>
        </p:grpSpPr>
        <p:sp>
          <p:nvSpPr>
            <p:cNvPr id="41" name="object 41" descr=""/>
            <p:cNvSpPr/>
            <p:nvPr/>
          </p:nvSpPr>
          <p:spPr>
            <a:xfrm>
              <a:off x="5471659" y="1379767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52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441754" y="131118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04" y="0"/>
                  </a:moveTo>
                  <a:lnTo>
                    <a:pt x="0" y="74817"/>
                  </a:lnTo>
                  <a:lnTo>
                    <a:pt x="59809" y="74817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205298" y="1610461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289" y="112229"/>
                </a:moveTo>
                <a:lnTo>
                  <a:pt x="269151" y="112229"/>
                </a:lnTo>
                <a:lnTo>
                  <a:pt x="269151" y="0"/>
                </a:lnTo>
                <a:lnTo>
                  <a:pt x="0" y="0"/>
                </a:lnTo>
                <a:lnTo>
                  <a:pt x="0" y="112229"/>
                </a:lnTo>
                <a:lnTo>
                  <a:pt x="0" y="224447"/>
                </a:lnTo>
                <a:lnTo>
                  <a:pt x="538289" y="224447"/>
                </a:lnTo>
                <a:lnTo>
                  <a:pt x="538289" y="112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308131" y="4338793"/>
            <a:ext cx="4217035" cy="5080"/>
          </a:xfrm>
          <a:custGeom>
            <a:avLst/>
            <a:gdLst/>
            <a:ahLst/>
            <a:cxnLst/>
            <a:rect l="l" t="t" r="r" b="b"/>
            <a:pathLst>
              <a:path w="4217034" h="5079">
                <a:moveTo>
                  <a:pt x="0" y="0"/>
                </a:moveTo>
                <a:lnTo>
                  <a:pt x="4216583" y="0"/>
                </a:lnTo>
              </a:path>
              <a:path w="4217034" h="5079">
                <a:moveTo>
                  <a:pt x="0" y="4987"/>
                </a:moveTo>
                <a:lnTo>
                  <a:pt x="4216583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308131" y="2246401"/>
            <a:ext cx="538480" cy="233679"/>
            <a:chOff x="4308131" y="2246401"/>
            <a:chExt cx="538480" cy="233679"/>
          </a:xfrm>
        </p:grpSpPr>
        <p:sp>
          <p:nvSpPr>
            <p:cNvPr id="46" name="object 46" descr=""/>
            <p:cNvSpPr/>
            <p:nvPr/>
          </p:nvSpPr>
          <p:spPr>
            <a:xfrm>
              <a:off x="4308131" y="2470853"/>
              <a:ext cx="538480" cy="0"/>
            </a:xfrm>
            <a:custGeom>
              <a:avLst/>
              <a:gdLst/>
              <a:ahLst/>
              <a:cxnLst/>
              <a:rect l="l" t="t" r="r" b="b"/>
              <a:pathLst>
                <a:path w="538479" h="0">
                  <a:moveTo>
                    <a:pt x="0" y="0"/>
                  </a:moveTo>
                  <a:lnTo>
                    <a:pt x="538322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622129" y="2246401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437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205309" y="265789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271198" y="4309981"/>
            <a:ext cx="74295" cy="62865"/>
            <a:chOff x="4271198" y="4309981"/>
            <a:chExt cx="74295" cy="62865"/>
          </a:xfrm>
        </p:grpSpPr>
        <p:sp>
          <p:nvSpPr>
            <p:cNvPr id="50" name="object 50" descr=""/>
            <p:cNvSpPr/>
            <p:nvPr/>
          </p:nvSpPr>
          <p:spPr>
            <a:xfrm>
              <a:off x="4274489" y="431327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274489" y="431327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14"/>
                  </a:move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close/>
                </a:path>
              </a:pathLst>
            </a:custGeom>
            <a:ln w="6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202518" y="4229061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85"/>
                </a:moveTo>
                <a:lnTo>
                  <a:pt x="538282" y="224485"/>
                </a:lnTo>
                <a:lnTo>
                  <a:pt x="538282" y="112259"/>
                </a:lnTo>
                <a:lnTo>
                  <a:pt x="0" y="112259"/>
                </a:lnTo>
                <a:lnTo>
                  <a:pt x="0" y="224485"/>
                </a:lnTo>
                <a:close/>
              </a:path>
              <a:path w="1122045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1122045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  <a:path w="1122045" h="224789">
                <a:moveTo>
                  <a:pt x="583139" y="224485"/>
                </a:moveTo>
                <a:lnTo>
                  <a:pt x="1121421" y="224485"/>
                </a:lnTo>
                <a:lnTo>
                  <a:pt x="1121421" y="112259"/>
                </a:lnTo>
                <a:lnTo>
                  <a:pt x="583139" y="112259"/>
                </a:lnTo>
                <a:lnTo>
                  <a:pt x="583139" y="224485"/>
                </a:lnTo>
                <a:close/>
              </a:path>
              <a:path w="1122045" h="224789">
                <a:moveTo>
                  <a:pt x="583139" y="112226"/>
                </a:moveTo>
                <a:lnTo>
                  <a:pt x="852280" y="112226"/>
                </a:lnTo>
                <a:lnTo>
                  <a:pt x="852280" y="0"/>
                </a:lnTo>
                <a:lnTo>
                  <a:pt x="583139" y="0"/>
                </a:lnTo>
                <a:lnTo>
                  <a:pt x="583139" y="112226"/>
                </a:lnTo>
                <a:close/>
              </a:path>
              <a:path w="1122045" h="224789">
                <a:moveTo>
                  <a:pt x="852280" y="112226"/>
                </a:moveTo>
                <a:lnTo>
                  <a:pt x="1121421" y="112226"/>
                </a:lnTo>
                <a:lnTo>
                  <a:pt x="1121421" y="0"/>
                </a:lnTo>
                <a:lnTo>
                  <a:pt x="852280" y="0"/>
                </a:lnTo>
                <a:lnTo>
                  <a:pt x="852280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6593080" y="4065460"/>
            <a:ext cx="90170" cy="293370"/>
            <a:chOff x="6593080" y="4065460"/>
            <a:chExt cx="90170" cy="293370"/>
          </a:xfrm>
        </p:grpSpPr>
        <p:sp>
          <p:nvSpPr>
            <p:cNvPr id="54" name="object 54" descr=""/>
            <p:cNvSpPr/>
            <p:nvPr/>
          </p:nvSpPr>
          <p:spPr>
            <a:xfrm>
              <a:off x="6637937" y="4134043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244"/>
                  </a:moveTo>
                  <a:lnTo>
                    <a:pt x="0" y="0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608032" y="406546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04" y="0"/>
                  </a:moveTo>
                  <a:lnTo>
                    <a:pt x="0" y="74817"/>
                  </a:lnTo>
                  <a:lnTo>
                    <a:pt x="59809" y="74817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593080" y="4341287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13" y="0"/>
                  </a:moveTo>
                  <a:lnTo>
                    <a:pt x="0" y="0"/>
                  </a:lnTo>
                </a:path>
              </a:pathLst>
            </a:custGeom>
            <a:ln w="339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/>
          <p:nvPr/>
        </p:nvSpPr>
        <p:spPr>
          <a:xfrm>
            <a:off x="4308131" y="243344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308131" y="3041377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263275" y="4490955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13" y="0"/>
                </a:moveTo>
                <a:lnTo>
                  <a:pt x="0" y="0"/>
                </a:lnTo>
              </a:path>
            </a:pathLst>
          </a:custGeom>
          <a:ln w="339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587390" y="2441741"/>
            <a:ext cx="69850" cy="58419"/>
            <a:chOff x="4587390" y="2441741"/>
            <a:chExt cx="69850" cy="58419"/>
          </a:xfrm>
        </p:grpSpPr>
        <p:sp>
          <p:nvSpPr>
            <p:cNvPr id="61" name="object 61" descr=""/>
            <p:cNvSpPr/>
            <p:nvPr/>
          </p:nvSpPr>
          <p:spPr>
            <a:xfrm>
              <a:off x="4588487" y="2442838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588487" y="2442838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14"/>
                  </a:move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8360240" y="1311184"/>
            <a:ext cx="60325" cy="299720"/>
            <a:chOff x="8360240" y="1311184"/>
            <a:chExt cx="60325" cy="299720"/>
          </a:xfrm>
        </p:grpSpPr>
        <p:sp>
          <p:nvSpPr>
            <p:cNvPr id="64" name="object 64" descr=""/>
            <p:cNvSpPr/>
            <p:nvPr/>
          </p:nvSpPr>
          <p:spPr>
            <a:xfrm>
              <a:off x="8390145" y="1311184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86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360240" y="153563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09" y="0"/>
                  </a:moveTo>
                  <a:lnTo>
                    <a:pt x="0" y="0"/>
                  </a:lnTo>
                  <a:lnTo>
                    <a:pt x="29904" y="74817"/>
                  </a:lnTo>
                  <a:lnTo>
                    <a:pt x="5980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7087901" y="419165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59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087901" y="39297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087901" y="366793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087901" y="340607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087901" y="314420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355647" y="4191652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802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355647" y="39297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355647" y="366793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355647" y="340607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355647" y="314420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355647" y="2770123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6954726" y="318161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6954726" y="344347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313580" y="2770123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13" y="0"/>
                </a:lnTo>
              </a:path>
            </a:pathLst>
          </a:custGeom>
          <a:ln w="339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6951935" y="291975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807006" y="3667931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7807006" y="3406070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7534753" y="2753164"/>
            <a:ext cx="544830" cy="655955"/>
            <a:chOff x="7534753" y="2753164"/>
            <a:chExt cx="544830" cy="655955"/>
          </a:xfrm>
        </p:grpSpPr>
        <p:sp>
          <p:nvSpPr>
            <p:cNvPr id="84" name="object 84" descr=""/>
            <p:cNvSpPr/>
            <p:nvPr/>
          </p:nvSpPr>
          <p:spPr>
            <a:xfrm>
              <a:off x="7807006" y="2770123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721"/>
                  </a:lnTo>
                </a:path>
              </a:pathLst>
            </a:custGeom>
            <a:ln w="1196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7762149" y="2770123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13" y="0"/>
                  </a:lnTo>
                </a:path>
              </a:pathLst>
            </a:custGeom>
            <a:ln w="339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537865" y="3181618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282" y="224452"/>
                  </a:lnTo>
                  <a:lnTo>
                    <a:pt x="538282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141" y="112226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141" y="112226"/>
                  </a:moveTo>
                  <a:lnTo>
                    <a:pt x="538282" y="112226"/>
                  </a:lnTo>
                  <a:lnTo>
                    <a:pt x="538282" y="0"/>
                  </a:lnTo>
                  <a:lnTo>
                    <a:pt x="269141" y="0"/>
                  </a:lnTo>
                  <a:lnTo>
                    <a:pt x="269141" y="112226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7537865" y="344347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8225670" y="1834906"/>
            <a:ext cx="60325" cy="412115"/>
            <a:chOff x="8225670" y="1834906"/>
            <a:chExt cx="60325" cy="412115"/>
          </a:xfrm>
        </p:grpSpPr>
        <p:sp>
          <p:nvSpPr>
            <p:cNvPr id="89" name="object 89" descr=""/>
            <p:cNvSpPr/>
            <p:nvPr/>
          </p:nvSpPr>
          <p:spPr>
            <a:xfrm>
              <a:off x="8255575" y="1903488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w="0" h="343535">
                  <a:moveTo>
                    <a:pt x="0" y="342912"/>
                  </a:moveTo>
                  <a:lnTo>
                    <a:pt x="0" y="0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225670" y="183490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04" y="0"/>
                  </a:moveTo>
                  <a:lnTo>
                    <a:pt x="0" y="74817"/>
                  </a:lnTo>
                  <a:lnTo>
                    <a:pt x="59809" y="74817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8494811" y="1834906"/>
            <a:ext cx="60325" cy="2506980"/>
            <a:chOff x="8494811" y="1834906"/>
            <a:chExt cx="60325" cy="2506980"/>
          </a:xfrm>
        </p:grpSpPr>
        <p:sp>
          <p:nvSpPr>
            <p:cNvPr id="92" name="object 92" descr=""/>
            <p:cNvSpPr/>
            <p:nvPr/>
          </p:nvSpPr>
          <p:spPr>
            <a:xfrm>
              <a:off x="8524716" y="1903488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w="0" h="2438400">
                  <a:moveTo>
                    <a:pt x="0" y="2437798"/>
                  </a:moveTo>
                  <a:lnTo>
                    <a:pt x="0" y="0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494811" y="183490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04" y="0"/>
                  </a:moveTo>
                  <a:lnTo>
                    <a:pt x="0" y="74817"/>
                  </a:lnTo>
                  <a:lnTo>
                    <a:pt x="59809" y="74817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6503366" y="2770123"/>
            <a:ext cx="1884045" cy="2020570"/>
          </a:xfrm>
          <a:custGeom>
            <a:avLst/>
            <a:gdLst/>
            <a:ahLst/>
            <a:cxnLst/>
            <a:rect l="l" t="t" r="r" b="b"/>
            <a:pathLst>
              <a:path w="1884045" h="2020570">
                <a:moveTo>
                  <a:pt x="1883987" y="0"/>
                </a:moveTo>
                <a:lnTo>
                  <a:pt x="1883987" y="2020101"/>
                </a:lnTo>
              </a:path>
              <a:path w="1884045" h="2020570">
                <a:moveTo>
                  <a:pt x="0" y="0"/>
                </a:moveTo>
                <a:lnTo>
                  <a:pt x="1883987" y="0"/>
                </a:lnTo>
              </a:path>
              <a:path w="1884045" h="2020570">
                <a:moveTo>
                  <a:pt x="0" y="0"/>
                </a:moveTo>
                <a:lnTo>
                  <a:pt x="0" y="259533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5202518" y="213417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4205745" y="2760251"/>
            <a:ext cx="199390" cy="169545"/>
            <a:chOff x="4205745" y="2760251"/>
            <a:chExt cx="199390" cy="169545"/>
          </a:xfrm>
        </p:grpSpPr>
        <p:sp>
          <p:nvSpPr>
            <p:cNvPr id="97" name="object 97" descr=""/>
            <p:cNvSpPr/>
            <p:nvPr/>
          </p:nvSpPr>
          <p:spPr>
            <a:xfrm>
              <a:off x="4215617" y="2770123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27" y="0"/>
                  </a:moveTo>
                  <a:lnTo>
                    <a:pt x="0" y="0"/>
                  </a:lnTo>
                  <a:lnTo>
                    <a:pt x="0" y="149634"/>
                  </a:lnTo>
                  <a:lnTo>
                    <a:pt x="179427" y="149634"/>
                  </a:lnTo>
                  <a:lnTo>
                    <a:pt x="17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215617" y="2770123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634"/>
                  </a:moveTo>
                  <a:lnTo>
                    <a:pt x="179427" y="149634"/>
                  </a:lnTo>
                  <a:lnTo>
                    <a:pt x="179427" y="0"/>
                  </a:lnTo>
                  <a:lnTo>
                    <a:pt x="0" y="0"/>
                  </a:lnTo>
                  <a:lnTo>
                    <a:pt x="0" y="149634"/>
                  </a:lnTo>
                  <a:close/>
                </a:path>
              </a:pathLst>
            </a:custGeom>
            <a:ln w="19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/>
          <p:nvPr/>
        </p:nvSpPr>
        <p:spPr>
          <a:xfrm>
            <a:off x="4308131" y="2648586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22"/>
                </a:moveTo>
                <a:lnTo>
                  <a:pt x="0" y="0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4888519" y="2770123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4" h="0">
                <a:moveTo>
                  <a:pt x="0" y="0"/>
                </a:moveTo>
                <a:lnTo>
                  <a:pt x="316789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6637937" y="3295424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281"/>
                </a:lnTo>
              </a:path>
            </a:pathLst>
          </a:custGeom>
          <a:ln w="1196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6637937" y="3667931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94"/>
                </a:lnTo>
              </a:path>
            </a:pathLst>
          </a:custGeom>
          <a:ln w="1196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608032" y="3766191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09" y="0"/>
                </a:moveTo>
                <a:lnTo>
                  <a:pt x="0" y="0"/>
                </a:lnTo>
                <a:lnTo>
                  <a:pt x="29904" y="74817"/>
                </a:lnTo>
                <a:lnTo>
                  <a:pt x="598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4" name="object 104" descr=""/>
          <p:cNvGrpSpPr/>
          <p:nvPr/>
        </p:nvGrpSpPr>
        <p:grpSpPr>
          <a:xfrm>
            <a:off x="4779129" y="4674886"/>
            <a:ext cx="1590040" cy="231140"/>
            <a:chOff x="4779129" y="4674886"/>
            <a:chExt cx="1590040" cy="231140"/>
          </a:xfrm>
        </p:grpSpPr>
        <p:sp>
          <p:nvSpPr>
            <p:cNvPr id="105" name="object 105" descr=""/>
            <p:cNvSpPr/>
            <p:nvPr/>
          </p:nvSpPr>
          <p:spPr>
            <a:xfrm>
              <a:off x="4779129" y="4790224"/>
              <a:ext cx="1507490" cy="0"/>
            </a:xfrm>
            <a:custGeom>
              <a:avLst/>
              <a:gdLst/>
              <a:ahLst/>
              <a:cxnLst/>
              <a:rect l="l" t="t" r="r" b="b"/>
              <a:pathLst>
                <a:path w="1507489" h="0">
                  <a:moveTo>
                    <a:pt x="1507429" y="0"/>
                  </a:moveTo>
                  <a:lnTo>
                    <a:pt x="0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279082" y="4765285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78"/>
                  </a:lnTo>
                  <a:lnTo>
                    <a:pt x="89713" y="24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205309" y="4677998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282" y="224452"/>
                  </a:lnTo>
                  <a:lnTo>
                    <a:pt x="538282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141" y="112226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141" y="112226"/>
                  </a:moveTo>
                  <a:lnTo>
                    <a:pt x="538282" y="112226"/>
                  </a:lnTo>
                  <a:lnTo>
                    <a:pt x="538282" y="0"/>
                  </a:lnTo>
                  <a:lnTo>
                    <a:pt x="269141" y="0"/>
                  </a:lnTo>
                  <a:lnTo>
                    <a:pt x="269141" y="112226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/>
          <p:nvPr/>
        </p:nvSpPr>
        <p:spPr>
          <a:xfrm>
            <a:off x="6368796" y="344347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282" y="224452"/>
                </a:lnTo>
                <a:lnTo>
                  <a:pt x="538282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141" y="112226"/>
                </a:lnTo>
                <a:lnTo>
                  <a:pt x="269141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141" y="112226"/>
                </a:moveTo>
                <a:lnTo>
                  <a:pt x="538282" y="112226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226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9" name="object 109" descr=""/>
          <p:cNvGrpSpPr/>
          <p:nvPr/>
        </p:nvGrpSpPr>
        <p:grpSpPr>
          <a:xfrm>
            <a:off x="5735716" y="2994575"/>
            <a:ext cx="788035" cy="248285"/>
            <a:chOff x="5735716" y="2994575"/>
            <a:chExt cx="788035" cy="248285"/>
          </a:xfrm>
        </p:grpSpPr>
        <p:sp>
          <p:nvSpPr>
            <p:cNvPr id="110" name="object 110" descr=""/>
            <p:cNvSpPr/>
            <p:nvPr/>
          </p:nvSpPr>
          <p:spPr>
            <a:xfrm>
              <a:off x="6503366" y="2994575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817"/>
                  </a:moveTo>
                  <a:lnTo>
                    <a:pt x="0" y="0"/>
                  </a:lnTo>
                </a:path>
              </a:pathLst>
            </a:custGeom>
            <a:ln w="4067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740800" y="3029656"/>
              <a:ext cx="762635" cy="208279"/>
            </a:xfrm>
            <a:custGeom>
              <a:avLst/>
              <a:gdLst/>
              <a:ahLst/>
              <a:cxnLst/>
              <a:rect l="l" t="t" r="r" b="b"/>
              <a:pathLst>
                <a:path w="762634" h="208280">
                  <a:moveTo>
                    <a:pt x="0" y="208075"/>
                  </a:moveTo>
                  <a:lnTo>
                    <a:pt x="762566" y="208075"/>
                  </a:lnTo>
                  <a:lnTo>
                    <a:pt x="762566" y="0"/>
                  </a:lnTo>
                </a:path>
              </a:pathLst>
            </a:custGeom>
            <a:ln w="101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 descr=""/>
          <p:cNvGrpSpPr/>
          <p:nvPr/>
        </p:nvGrpSpPr>
        <p:grpSpPr>
          <a:xfrm>
            <a:off x="5199406" y="3178506"/>
            <a:ext cx="1127760" cy="231140"/>
            <a:chOff x="5199406" y="3178506"/>
            <a:chExt cx="1127760" cy="231140"/>
          </a:xfrm>
        </p:grpSpPr>
        <p:sp>
          <p:nvSpPr>
            <p:cNvPr id="113" name="object 113" descr=""/>
            <p:cNvSpPr/>
            <p:nvPr/>
          </p:nvSpPr>
          <p:spPr>
            <a:xfrm>
              <a:off x="5202518" y="3181618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452"/>
                  </a:moveTo>
                  <a:lnTo>
                    <a:pt x="538282" y="224452"/>
                  </a:lnTo>
                  <a:lnTo>
                    <a:pt x="538282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1122045" h="224789">
                  <a:moveTo>
                    <a:pt x="0" y="112226"/>
                  </a:moveTo>
                  <a:lnTo>
                    <a:pt x="269141" y="112226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1122045" h="224789">
                  <a:moveTo>
                    <a:pt x="269141" y="112226"/>
                  </a:moveTo>
                  <a:lnTo>
                    <a:pt x="538282" y="112226"/>
                  </a:lnTo>
                  <a:lnTo>
                    <a:pt x="538282" y="0"/>
                  </a:lnTo>
                  <a:lnTo>
                    <a:pt x="269141" y="0"/>
                  </a:lnTo>
                  <a:lnTo>
                    <a:pt x="269141" y="112226"/>
                  </a:lnTo>
                  <a:close/>
                </a:path>
                <a:path w="1122045" h="224789">
                  <a:moveTo>
                    <a:pt x="583139" y="224452"/>
                  </a:moveTo>
                  <a:lnTo>
                    <a:pt x="1121421" y="224452"/>
                  </a:lnTo>
                  <a:lnTo>
                    <a:pt x="1121421" y="112226"/>
                  </a:lnTo>
                  <a:lnTo>
                    <a:pt x="583139" y="112226"/>
                  </a:lnTo>
                  <a:lnTo>
                    <a:pt x="583139" y="224452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5785657" y="3181618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141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141" y="112226"/>
                  </a:lnTo>
                  <a:lnTo>
                    <a:pt x="269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5785657" y="3181618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141" y="112226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054798" y="3181618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141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141" y="112226"/>
                  </a:lnTo>
                  <a:lnTo>
                    <a:pt x="269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054798" y="3181618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141" y="112226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8" name="object 118" descr=""/>
          <p:cNvSpPr/>
          <p:nvPr/>
        </p:nvSpPr>
        <p:spPr>
          <a:xfrm>
            <a:off x="4843663" y="4790224"/>
            <a:ext cx="1525270" cy="262255"/>
          </a:xfrm>
          <a:custGeom>
            <a:avLst/>
            <a:gdLst/>
            <a:ahLst/>
            <a:cxnLst/>
            <a:rect l="l" t="t" r="r" b="b"/>
            <a:pathLst>
              <a:path w="1525270" h="262254">
                <a:moveTo>
                  <a:pt x="0" y="0"/>
                </a:moveTo>
                <a:lnTo>
                  <a:pt x="0" y="261860"/>
                </a:lnTo>
                <a:lnTo>
                  <a:pt x="1525132" y="261860"/>
                </a:lnTo>
              </a:path>
            </a:pathLst>
          </a:custGeom>
          <a:ln w="100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4664185" y="3686635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565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3856363" y="525602"/>
            <a:ext cx="903605" cy="0"/>
          </a:xfrm>
          <a:custGeom>
            <a:avLst/>
            <a:gdLst/>
            <a:ahLst/>
            <a:cxnLst/>
            <a:rect l="l" t="t" r="r" b="b"/>
            <a:pathLst>
              <a:path w="903604" h="0">
                <a:moveTo>
                  <a:pt x="903546" y="0"/>
                </a:moveTo>
                <a:lnTo>
                  <a:pt x="0" y="0"/>
                </a:lnTo>
              </a:path>
            </a:pathLst>
          </a:custGeom>
          <a:ln w="17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4308131" y="2536919"/>
            <a:ext cx="445770" cy="273685"/>
            <a:chOff x="4308131" y="2536919"/>
            <a:chExt cx="445770" cy="273685"/>
          </a:xfrm>
        </p:grpSpPr>
        <p:sp>
          <p:nvSpPr>
            <p:cNvPr id="122" name="object 122" descr=""/>
            <p:cNvSpPr/>
            <p:nvPr/>
          </p:nvSpPr>
          <p:spPr>
            <a:xfrm>
              <a:off x="4382395" y="2542345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14" y="145976"/>
                  </a:moveTo>
                  <a:lnTo>
                    <a:pt x="169007" y="163649"/>
                  </a:lnTo>
                  <a:lnTo>
                    <a:pt x="155870" y="178813"/>
                  </a:lnTo>
                  <a:lnTo>
                    <a:pt x="138639" y="190797"/>
                  </a:lnTo>
                  <a:lnTo>
                    <a:pt x="118053" y="198931"/>
                  </a:lnTo>
                  <a:lnTo>
                    <a:pt x="128518" y="224407"/>
                  </a:lnTo>
                  <a:lnTo>
                    <a:pt x="148367" y="244631"/>
                  </a:lnTo>
                  <a:lnTo>
                    <a:pt x="175306" y="257966"/>
                  </a:lnTo>
                  <a:lnTo>
                    <a:pt x="207039" y="262775"/>
                  </a:lnTo>
                  <a:lnTo>
                    <a:pt x="242081" y="256867"/>
                  </a:lnTo>
                  <a:lnTo>
                    <a:pt x="270696" y="240766"/>
                  </a:lnTo>
                  <a:lnTo>
                    <a:pt x="289988" y="216902"/>
                  </a:lnTo>
                  <a:lnTo>
                    <a:pt x="297062" y="187708"/>
                  </a:lnTo>
                  <a:lnTo>
                    <a:pt x="295024" y="171829"/>
                  </a:lnTo>
                  <a:lnTo>
                    <a:pt x="289087" y="156815"/>
                  </a:lnTo>
                  <a:lnTo>
                    <a:pt x="284405" y="150133"/>
                  </a:lnTo>
                  <a:lnTo>
                    <a:pt x="207039" y="150133"/>
                  </a:lnTo>
                  <a:lnTo>
                    <a:pt x="199470" y="149869"/>
                  </a:lnTo>
                  <a:lnTo>
                    <a:pt x="191967" y="149083"/>
                  </a:lnTo>
                  <a:lnTo>
                    <a:pt x="184568" y="147783"/>
                  </a:lnTo>
                  <a:lnTo>
                    <a:pt x="177314" y="145976"/>
                  </a:lnTo>
                  <a:close/>
                </a:path>
                <a:path w="297179" h="262889">
                  <a:moveTo>
                    <a:pt x="90022" y="52538"/>
                  </a:moveTo>
                  <a:lnTo>
                    <a:pt x="54984" y="58445"/>
                  </a:lnTo>
                  <a:lnTo>
                    <a:pt x="26369" y="74547"/>
                  </a:lnTo>
                  <a:lnTo>
                    <a:pt x="7075" y="98410"/>
                  </a:lnTo>
                  <a:lnTo>
                    <a:pt x="0" y="127605"/>
                  </a:lnTo>
                  <a:lnTo>
                    <a:pt x="7075" y="156834"/>
                  </a:lnTo>
                  <a:lnTo>
                    <a:pt x="26369" y="180694"/>
                  </a:lnTo>
                  <a:lnTo>
                    <a:pt x="54984" y="196776"/>
                  </a:lnTo>
                  <a:lnTo>
                    <a:pt x="90022" y="202671"/>
                  </a:lnTo>
                  <a:lnTo>
                    <a:pt x="97145" y="202438"/>
                  </a:lnTo>
                  <a:lnTo>
                    <a:pt x="104213" y="201736"/>
                  </a:lnTo>
                  <a:lnTo>
                    <a:pt x="111193" y="200567"/>
                  </a:lnTo>
                  <a:lnTo>
                    <a:pt x="118053" y="198931"/>
                  </a:lnTo>
                  <a:lnTo>
                    <a:pt x="117483" y="180129"/>
                  </a:lnTo>
                  <a:lnTo>
                    <a:pt x="122440" y="162052"/>
                  </a:lnTo>
                  <a:lnTo>
                    <a:pt x="132565" y="145518"/>
                  </a:lnTo>
                  <a:lnTo>
                    <a:pt x="147499" y="131346"/>
                  </a:lnTo>
                  <a:lnTo>
                    <a:pt x="131350" y="115708"/>
                  </a:lnTo>
                  <a:lnTo>
                    <a:pt x="121067" y="97335"/>
                  </a:lnTo>
                  <a:lnTo>
                    <a:pt x="117062" y="77325"/>
                  </a:lnTo>
                  <a:lnTo>
                    <a:pt x="119747" y="56778"/>
                  </a:lnTo>
                  <a:lnTo>
                    <a:pt x="112493" y="54923"/>
                  </a:lnTo>
                  <a:lnTo>
                    <a:pt x="105094" y="53598"/>
                  </a:lnTo>
                  <a:lnTo>
                    <a:pt x="97591" y="52803"/>
                  </a:lnTo>
                  <a:lnTo>
                    <a:pt x="90022" y="52538"/>
                  </a:lnTo>
                  <a:close/>
                </a:path>
                <a:path w="297179" h="262889">
                  <a:moveTo>
                    <a:pt x="147499" y="131346"/>
                  </a:moveTo>
                  <a:lnTo>
                    <a:pt x="132565" y="145518"/>
                  </a:lnTo>
                  <a:lnTo>
                    <a:pt x="122440" y="162052"/>
                  </a:lnTo>
                  <a:lnTo>
                    <a:pt x="117483" y="180129"/>
                  </a:lnTo>
                  <a:lnTo>
                    <a:pt x="118053" y="198931"/>
                  </a:lnTo>
                  <a:lnTo>
                    <a:pt x="138639" y="190797"/>
                  </a:lnTo>
                  <a:lnTo>
                    <a:pt x="155870" y="178813"/>
                  </a:lnTo>
                  <a:lnTo>
                    <a:pt x="169007" y="163649"/>
                  </a:lnTo>
                  <a:lnTo>
                    <a:pt x="177314" y="145976"/>
                  </a:lnTo>
                  <a:lnTo>
                    <a:pt x="169256" y="143234"/>
                  </a:lnTo>
                  <a:lnTo>
                    <a:pt x="161565" y="139877"/>
                  </a:lnTo>
                  <a:lnTo>
                    <a:pt x="154295" y="135911"/>
                  </a:lnTo>
                  <a:lnTo>
                    <a:pt x="147499" y="131346"/>
                  </a:lnTo>
                  <a:close/>
                </a:path>
                <a:path w="297179" h="262889">
                  <a:moveTo>
                    <a:pt x="207039" y="112641"/>
                  </a:moveTo>
                  <a:lnTo>
                    <a:pt x="199916" y="112875"/>
                  </a:lnTo>
                  <a:lnTo>
                    <a:pt x="192849" y="113576"/>
                  </a:lnTo>
                  <a:lnTo>
                    <a:pt x="185872" y="114745"/>
                  </a:lnTo>
                  <a:lnTo>
                    <a:pt x="179018" y="116382"/>
                  </a:lnTo>
                  <a:lnTo>
                    <a:pt x="179866" y="123338"/>
                  </a:lnTo>
                  <a:lnTo>
                    <a:pt x="179918" y="131346"/>
                  </a:lnTo>
                  <a:lnTo>
                    <a:pt x="179064" y="138629"/>
                  </a:lnTo>
                  <a:lnTo>
                    <a:pt x="177314" y="145976"/>
                  </a:lnTo>
                  <a:lnTo>
                    <a:pt x="184568" y="147783"/>
                  </a:lnTo>
                  <a:lnTo>
                    <a:pt x="191967" y="149083"/>
                  </a:lnTo>
                  <a:lnTo>
                    <a:pt x="199470" y="149869"/>
                  </a:lnTo>
                  <a:lnTo>
                    <a:pt x="207039" y="150133"/>
                  </a:lnTo>
                  <a:lnTo>
                    <a:pt x="223282" y="148904"/>
                  </a:lnTo>
                  <a:lnTo>
                    <a:pt x="238868" y="145291"/>
                  </a:lnTo>
                  <a:lnTo>
                    <a:pt x="253425" y="139401"/>
                  </a:lnTo>
                  <a:lnTo>
                    <a:pt x="266579" y="131346"/>
                  </a:lnTo>
                  <a:lnTo>
                    <a:pt x="253425" y="123338"/>
                  </a:lnTo>
                  <a:lnTo>
                    <a:pt x="238868" y="117473"/>
                  </a:lnTo>
                  <a:lnTo>
                    <a:pt x="223282" y="113869"/>
                  </a:lnTo>
                  <a:lnTo>
                    <a:pt x="207039" y="112641"/>
                  </a:lnTo>
                  <a:close/>
                </a:path>
                <a:path w="297179" h="262889">
                  <a:moveTo>
                    <a:pt x="266579" y="131346"/>
                  </a:moveTo>
                  <a:lnTo>
                    <a:pt x="253425" y="139401"/>
                  </a:lnTo>
                  <a:lnTo>
                    <a:pt x="238868" y="145291"/>
                  </a:lnTo>
                  <a:lnTo>
                    <a:pt x="223282" y="148904"/>
                  </a:lnTo>
                  <a:lnTo>
                    <a:pt x="207039" y="150133"/>
                  </a:lnTo>
                  <a:lnTo>
                    <a:pt x="284405" y="150133"/>
                  </a:lnTo>
                  <a:lnTo>
                    <a:pt x="279517" y="143157"/>
                  </a:lnTo>
                  <a:lnTo>
                    <a:pt x="266579" y="131346"/>
                  </a:lnTo>
                  <a:close/>
                </a:path>
                <a:path w="297179" h="262889">
                  <a:moveTo>
                    <a:pt x="179018" y="116382"/>
                  </a:moveTo>
                  <a:lnTo>
                    <a:pt x="170480" y="119106"/>
                  </a:lnTo>
                  <a:lnTo>
                    <a:pt x="162339" y="122523"/>
                  </a:lnTo>
                  <a:lnTo>
                    <a:pt x="154658" y="126611"/>
                  </a:lnTo>
                  <a:lnTo>
                    <a:pt x="147499" y="131346"/>
                  </a:lnTo>
                  <a:lnTo>
                    <a:pt x="154295" y="135911"/>
                  </a:lnTo>
                  <a:lnTo>
                    <a:pt x="161565" y="139877"/>
                  </a:lnTo>
                  <a:lnTo>
                    <a:pt x="169256" y="143234"/>
                  </a:lnTo>
                  <a:lnTo>
                    <a:pt x="177314" y="145976"/>
                  </a:lnTo>
                  <a:lnTo>
                    <a:pt x="179064" y="138629"/>
                  </a:lnTo>
                  <a:lnTo>
                    <a:pt x="179918" y="131346"/>
                  </a:lnTo>
                  <a:lnTo>
                    <a:pt x="179866" y="123338"/>
                  </a:lnTo>
                  <a:lnTo>
                    <a:pt x="179018" y="116382"/>
                  </a:lnTo>
                  <a:close/>
                </a:path>
                <a:path w="297179" h="262889">
                  <a:moveTo>
                    <a:pt x="119747" y="56778"/>
                  </a:moveTo>
                  <a:lnTo>
                    <a:pt x="117062" y="77325"/>
                  </a:lnTo>
                  <a:lnTo>
                    <a:pt x="121067" y="97335"/>
                  </a:lnTo>
                  <a:lnTo>
                    <a:pt x="131350" y="115708"/>
                  </a:lnTo>
                  <a:lnTo>
                    <a:pt x="147499" y="131346"/>
                  </a:lnTo>
                  <a:lnTo>
                    <a:pt x="154658" y="126611"/>
                  </a:lnTo>
                  <a:lnTo>
                    <a:pt x="162339" y="122523"/>
                  </a:lnTo>
                  <a:lnTo>
                    <a:pt x="170480" y="119106"/>
                  </a:lnTo>
                  <a:lnTo>
                    <a:pt x="179018" y="116382"/>
                  </a:lnTo>
                  <a:lnTo>
                    <a:pt x="172066" y="96746"/>
                  </a:lnTo>
                  <a:lnTo>
                    <a:pt x="159300" y="79690"/>
                  </a:lnTo>
                  <a:lnTo>
                    <a:pt x="141575" y="66079"/>
                  </a:lnTo>
                  <a:lnTo>
                    <a:pt x="119747" y="56778"/>
                  </a:lnTo>
                  <a:close/>
                </a:path>
                <a:path w="297179" h="262889">
                  <a:moveTo>
                    <a:pt x="283618" y="112641"/>
                  </a:moveTo>
                  <a:lnTo>
                    <a:pt x="207039" y="112641"/>
                  </a:lnTo>
                  <a:lnTo>
                    <a:pt x="223282" y="113869"/>
                  </a:lnTo>
                  <a:lnTo>
                    <a:pt x="238868" y="117473"/>
                  </a:lnTo>
                  <a:lnTo>
                    <a:pt x="253425" y="123338"/>
                  </a:lnTo>
                  <a:lnTo>
                    <a:pt x="266579" y="131346"/>
                  </a:lnTo>
                  <a:lnTo>
                    <a:pt x="283618" y="112641"/>
                  </a:lnTo>
                  <a:close/>
                </a:path>
                <a:path w="297179" h="262889">
                  <a:moveTo>
                    <a:pt x="207039" y="0"/>
                  </a:moveTo>
                  <a:lnTo>
                    <a:pt x="177408" y="4183"/>
                  </a:lnTo>
                  <a:lnTo>
                    <a:pt x="151693" y="15888"/>
                  </a:lnTo>
                  <a:lnTo>
                    <a:pt x="131828" y="33843"/>
                  </a:lnTo>
                  <a:lnTo>
                    <a:pt x="119747" y="56778"/>
                  </a:lnTo>
                  <a:lnTo>
                    <a:pt x="141575" y="66079"/>
                  </a:lnTo>
                  <a:lnTo>
                    <a:pt x="159300" y="79690"/>
                  </a:lnTo>
                  <a:lnTo>
                    <a:pt x="172066" y="96746"/>
                  </a:lnTo>
                  <a:lnTo>
                    <a:pt x="179018" y="116382"/>
                  </a:lnTo>
                  <a:lnTo>
                    <a:pt x="185872" y="114745"/>
                  </a:lnTo>
                  <a:lnTo>
                    <a:pt x="192849" y="113576"/>
                  </a:lnTo>
                  <a:lnTo>
                    <a:pt x="199916" y="112875"/>
                  </a:lnTo>
                  <a:lnTo>
                    <a:pt x="207039" y="112641"/>
                  </a:lnTo>
                  <a:lnTo>
                    <a:pt x="283618" y="112641"/>
                  </a:lnTo>
                  <a:lnTo>
                    <a:pt x="288181" y="107631"/>
                  </a:lnTo>
                  <a:lnTo>
                    <a:pt x="296882" y="79794"/>
                  </a:lnTo>
                  <a:lnTo>
                    <a:pt x="292425" y="51256"/>
                  </a:lnTo>
                  <a:lnTo>
                    <a:pt x="274553" y="25437"/>
                  </a:lnTo>
                  <a:lnTo>
                    <a:pt x="260430" y="14624"/>
                  </a:lnTo>
                  <a:lnTo>
                    <a:pt x="244078" y="6640"/>
                  </a:lnTo>
                  <a:lnTo>
                    <a:pt x="226086" y="1695"/>
                  </a:lnTo>
                  <a:lnTo>
                    <a:pt x="207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308131" y="2542345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281" y="116382"/>
                  </a:moveTo>
                  <a:lnTo>
                    <a:pt x="254183" y="123777"/>
                  </a:lnTo>
                  <a:lnTo>
                    <a:pt x="254197" y="131210"/>
                  </a:lnTo>
                  <a:lnTo>
                    <a:pt x="253327" y="138629"/>
                  </a:lnTo>
                  <a:lnTo>
                    <a:pt x="251577" y="145976"/>
                  </a:lnTo>
                  <a:lnTo>
                    <a:pt x="258831" y="147783"/>
                  </a:lnTo>
                  <a:lnTo>
                    <a:pt x="266230" y="149083"/>
                  </a:lnTo>
                  <a:lnTo>
                    <a:pt x="273733" y="149869"/>
                  </a:lnTo>
                  <a:lnTo>
                    <a:pt x="281302" y="150133"/>
                  </a:lnTo>
                  <a:lnTo>
                    <a:pt x="297545" y="148904"/>
                  </a:lnTo>
                  <a:lnTo>
                    <a:pt x="313131" y="145291"/>
                  </a:lnTo>
                  <a:lnTo>
                    <a:pt x="327688" y="139401"/>
                  </a:lnTo>
                  <a:lnTo>
                    <a:pt x="340842" y="131346"/>
                  </a:lnTo>
                  <a:lnTo>
                    <a:pt x="327688" y="123338"/>
                  </a:lnTo>
                  <a:lnTo>
                    <a:pt x="313131" y="117473"/>
                  </a:lnTo>
                  <a:lnTo>
                    <a:pt x="297545" y="113869"/>
                  </a:lnTo>
                  <a:lnTo>
                    <a:pt x="281302" y="112641"/>
                  </a:lnTo>
                  <a:lnTo>
                    <a:pt x="274179" y="112875"/>
                  </a:lnTo>
                  <a:lnTo>
                    <a:pt x="267112" y="113576"/>
                  </a:lnTo>
                  <a:lnTo>
                    <a:pt x="260135" y="114745"/>
                  </a:lnTo>
                  <a:lnTo>
                    <a:pt x="253281" y="116382"/>
                  </a:lnTo>
                  <a:close/>
                </a:path>
                <a:path w="445770" h="262889">
                  <a:moveTo>
                    <a:pt x="253281" y="116382"/>
                  </a:moveTo>
                  <a:lnTo>
                    <a:pt x="244743" y="119106"/>
                  </a:lnTo>
                  <a:lnTo>
                    <a:pt x="236602" y="122523"/>
                  </a:lnTo>
                  <a:lnTo>
                    <a:pt x="228921" y="126611"/>
                  </a:lnTo>
                  <a:lnTo>
                    <a:pt x="221762" y="131346"/>
                  </a:lnTo>
                  <a:lnTo>
                    <a:pt x="228558" y="135911"/>
                  </a:lnTo>
                  <a:lnTo>
                    <a:pt x="235828" y="139877"/>
                  </a:lnTo>
                  <a:lnTo>
                    <a:pt x="243519" y="143234"/>
                  </a:lnTo>
                  <a:lnTo>
                    <a:pt x="251577" y="145976"/>
                  </a:lnTo>
                  <a:lnTo>
                    <a:pt x="253327" y="138629"/>
                  </a:lnTo>
                  <a:lnTo>
                    <a:pt x="254197" y="131210"/>
                  </a:lnTo>
                  <a:lnTo>
                    <a:pt x="254183" y="123777"/>
                  </a:lnTo>
                  <a:lnTo>
                    <a:pt x="253281" y="116382"/>
                  </a:lnTo>
                  <a:close/>
                </a:path>
                <a:path w="445770" h="262889">
                  <a:moveTo>
                    <a:pt x="253281" y="116382"/>
                  </a:moveTo>
                  <a:lnTo>
                    <a:pt x="260135" y="114745"/>
                  </a:lnTo>
                  <a:lnTo>
                    <a:pt x="267112" y="113576"/>
                  </a:lnTo>
                  <a:lnTo>
                    <a:pt x="274179" y="112875"/>
                  </a:lnTo>
                  <a:lnTo>
                    <a:pt x="281302" y="112641"/>
                  </a:lnTo>
                  <a:lnTo>
                    <a:pt x="297545" y="113869"/>
                  </a:lnTo>
                  <a:lnTo>
                    <a:pt x="313131" y="117473"/>
                  </a:lnTo>
                  <a:lnTo>
                    <a:pt x="327688" y="123338"/>
                  </a:lnTo>
                  <a:lnTo>
                    <a:pt x="340842" y="131346"/>
                  </a:lnTo>
                  <a:lnTo>
                    <a:pt x="362444" y="107631"/>
                  </a:lnTo>
                  <a:lnTo>
                    <a:pt x="371145" y="79794"/>
                  </a:lnTo>
                  <a:lnTo>
                    <a:pt x="366688" y="51256"/>
                  </a:lnTo>
                  <a:lnTo>
                    <a:pt x="348816" y="25437"/>
                  </a:lnTo>
                  <a:lnTo>
                    <a:pt x="334693" y="14624"/>
                  </a:lnTo>
                  <a:lnTo>
                    <a:pt x="318341" y="6640"/>
                  </a:lnTo>
                  <a:lnTo>
                    <a:pt x="300349" y="1695"/>
                  </a:lnTo>
                  <a:lnTo>
                    <a:pt x="281302" y="0"/>
                  </a:lnTo>
                  <a:lnTo>
                    <a:pt x="251671" y="4183"/>
                  </a:lnTo>
                  <a:lnTo>
                    <a:pt x="225956" y="15888"/>
                  </a:lnTo>
                  <a:lnTo>
                    <a:pt x="206091" y="33843"/>
                  </a:lnTo>
                  <a:lnTo>
                    <a:pt x="194010" y="56778"/>
                  </a:lnTo>
                  <a:lnTo>
                    <a:pt x="215838" y="66079"/>
                  </a:lnTo>
                  <a:lnTo>
                    <a:pt x="233563" y="79690"/>
                  </a:lnTo>
                  <a:lnTo>
                    <a:pt x="246329" y="96746"/>
                  </a:lnTo>
                  <a:lnTo>
                    <a:pt x="253281" y="116382"/>
                  </a:lnTo>
                  <a:close/>
                </a:path>
                <a:path w="445770" h="262889">
                  <a:moveTo>
                    <a:pt x="253281" y="116382"/>
                  </a:moveTo>
                  <a:lnTo>
                    <a:pt x="246329" y="96746"/>
                  </a:lnTo>
                  <a:lnTo>
                    <a:pt x="233563" y="79690"/>
                  </a:lnTo>
                  <a:lnTo>
                    <a:pt x="215838" y="66079"/>
                  </a:lnTo>
                  <a:lnTo>
                    <a:pt x="194010" y="56778"/>
                  </a:lnTo>
                  <a:lnTo>
                    <a:pt x="191325" y="77325"/>
                  </a:lnTo>
                  <a:lnTo>
                    <a:pt x="195330" y="97335"/>
                  </a:lnTo>
                  <a:lnTo>
                    <a:pt x="205613" y="115708"/>
                  </a:lnTo>
                  <a:lnTo>
                    <a:pt x="221762" y="131346"/>
                  </a:lnTo>
                  <a:lnTo>
                    <a:pt x="228921" y="126611"/>
                  </a:lnTo>
                  <a:lnTo>
                    <a:pt x="236602" y="122523"/>
                  </a:lnTo>
                  <a:lnTo>
                    <a:pt x="244743" y="119106"/>
                  </a:lnTo>
                  <a:lnTo>
                    <a:pt x="253281" y="116382"/>
                  </a:lnTo>
                  <a:close/>
                </a:path>
                <a:path w="445770" h="262889">
                  <a:moveTo>
                    <a:pt x="194010" y="56778"/>
                  </a:moveTo>
                  <a:lnTo>
                    <a:pt x="186756" y="54923"/>
                  </a:lnTo>
                  <a:lnTo>
                    <a:pt x="179357" y="53598"/>
                  </a:lnTo>
                  <a:lnTo>
                    <a:pt x="171854" y="52803"/>
                  </a:lnTo>
                  <a:lnTo>
                    <a:pt x="164285" y="52538"/>
                  </a:lnTo>
                  <a:lnTo>
                    <a:pt x="129247" y="58445"/>
                  </a:lnTo>
                  <a:lnTo>
                    <a:pt x="100632" y="74547"/>
                  </a:lnTo>
                  <a:lnTo>
                    <a:pt x="81338" y="98410"/>
                  </a:lnTo>
                  <a:lnTo>
                    <a:pt x="74263" y="127605"/>
                  </a:lnTo>
                  <a:lnTo>
                    <a:pt x="81338" y="156834"/>
                  </a:lnTo>
                  <a:lnTo>
                    <a:pt x="100632" y="180694"/>
                  </a:lnTo>
                  <a:lnTo>
                    <a:pt x="129247" y="196776"/>
                  </a:lnTo>
                  <a:lnTo>
                    <a:pt x="164285" y="202671"/>
                  </a:lnTo>
                  <a:lnTo>
                    <a:pt x="171408" y="202438"/>
                  </a:lnTo>
                  <a:lnTo>
                    <a:pt x="178476" y="201736"/>
                  </a:lnTo>
                  <a:lnTo>
                    <a:pt x="185456" y="200567"/>
                  </a:lnTo>
                  <a:lnTo>
                    <a:pt x="192316" y="198931"/>
                  </a:lnTo>
                  <a:lnTo>
                    <a:pt x="191746" y="180129"/>
                  </a:lnTo>
                  <a:lnTo>
                    <a:pt x="196703" y="162052"/>
                  </a:lnTo>
                  <a:lnTo>
                    <a:pt x="206828" y="145518"/>
                  </a:lnTo>
                  <a:lnTo>
                    <a:pt x="221762" y="131346"/>
                  </a:lnTo>
                  <a:lnTo>
                    <a:pt x="205613" y="115708"/>
                  </a:lnTo>
                  <a:lnTo>
                    <a:pt x="195330" y="97335"/>
                  </a:lnTo>
                  <a:lnTo>
                    <a:pt x="191325" y="77325"/>
                  </a:lnTo>
                  <a:lnTo>
                    <a:pt x="194010" y="56778"/>
                  </a:lnTo>
                  <a:close/>
                </a:path>
                <a:path w="445770" h="262889">
                  <a:moveTo>
                    <a:pt x="251577" y="145976"/>
                  </a:moveTo>
                  <a:lnTo>
                    <a:pt x="243270" y="163649"/>
                  </a:lnTo>
                  <a:lnTo>
                    <a:pt x="230133" y="178813"/>
                  </a:lnTo>
                  <a:lnTo>
                    <a:pt x="212902" y="190797"/>
                  </a:lnTo>
                  <a:lnTo>
                    <a:pt x="192316" y="198931"/>
                  </a:lnTo>
                  <a:lnTo>
                    <a:pt x="202781" y="224407"/>
                  </a:lnTo>
                  <a:lnTo>
                    <a:pt x="222630" y="244631"/>
                  </a:lnTo>
                  <a:lnTo>
                    <a:pt x="249569" y="257966"/>
                  </a:lnTo>
                  <a:lnTo>
                    <a:pt x="281302" y="262775"/>
                  </a:lnTo>
                  <a:lnTo>
                    <a:pt x="316344" y="256867"/>
                  </a:lnTo>
                  <a:lnTo>
                    <a:pt x="344959" y="240766"/>
                  </a:lnTo>
                  <a:lnTo>
                    <a:pt x="364251" y="216902"/>
                  </a:lnTo>
                  <a:lnTo>
                    <a:pt x="371325" y="187708"/>
                  </a:lnTo>
                  <a:lnTo>
                    <a:pt x="369287" y="171829"/>
                  </a:lnTo>
                  <a:lnTo>
                    <a:pt x="363350" y="156815"/>
                  </a:lnTo>
                  <a:lnTo>
                    <a:pt x="353780" y="143157"/>
                  </a:lnTo>
                  <a:lnTo>
                    <a:pt x="340842" y="131346"/>
                  </a:lnTo>
                  <a:lnTo>
                    <a:pt x="327688" y="139401"/>
                  </a:lnTo>
                  <a:lnTo>
                    <a:pt x="313131" y="145291"/>
                  </a:lnTo>
                  <a:lnTo>
                    <a:pt x="297545" y="148904"/>
                  </a:lnTo>
                  <a:lnTo>
                    <a:pt x="281302" y="150133"/>
                  </a:lnTo>
                  <a:lnTo>
                    <a:pt x="273733" y="149869"/>
                  </a:lnTo>
                  <a:lnTo>
                    <a:pt x="266230" y="149083"/>
                  </a:lnTo>
                  <a:lnTo>
                    <a:pt x="258831" y="147783"/>
                  </a:lnTo>
                  <a:lnTo>
                    <a:pt x="251577" y="145976"/>
                  </a:lnTo>
                  <a:close/>
                </a:path>
                <a:path w="445770" h="262889">
                  <a:moveTo>
                    <a:pt x="251577" y="145976"/>
                  </a:moveTo>
                  <a:lnTo>
                    <a:pt x="243519" y="143234"/>
                  </a:lnTo>
                  <a:lnTo>
                    <a:pt x="235828" y="139877"/>
                  </a:lnTo>
                  <a:lnTo>
                    <a:pt x="228558" y="135911"/>
                  </a:lnTo>
                  <a:lnTo>
                    <a:pt x="221762" y="131346"/>
                  </a:lnTo>
                  <a:lnTo>
                    <a:pt x="206828" y="145518"/>
                  </a:lnTo>
                  <a:lnTo>
                    <a:pt x="196703" y="162052"/>
                  </a:lnTo>
                  <a:lnTo>
                    <a:pt x="191746" y="180129"/>
                  </a:lnTo>
                  <a:lnTo>
                    <a:pt x="192316" y="198931"/>
                  </a:lnTo>
                  <a:lnTo>
                    <a:pt x="212902" y="190797"/>
                  </a:lnTo>
                  <a:lnTo>
                    <a:pt x="230133" y="178813"/>
                  </a:lnTo>
                  <a:lnTo>
                    <a:pt x="243270" y="163649"/>
                  </a:lnTo>
                  <a:lnTo>
                    <a:pt x="251577" y="145976"/>
                  </a:lnTo>
                  <a:close/>
                </a:path>
                <a:path w="445770" h="262889">
                  <a:moveTo>
                    <a:pt x="74263" y="131346"/>
                  </a:moveTo>
                  <a:lnTo>
                    <a:pt x="0" y="131346"/>
                  </a:lnTo>
                </a:path>
                <a:path w="445770" h="262889">
                  <a:moveTo>
                    <a:pt x="371325" y="190534"/>
                  </a:moveTo>
                  <a:lnTo>
                    <a:pt x="445588" y="190534"/>
                  </a:lnTo>
                </a:path>
                <a:path w="445770" h="262889">
                  <a:moveTo>
                    <a:pt x="371325" y="72240"/>
                  </a:moveTo>
                  <a:lnTo>
                    <a:pt x="445588" y="72240"/>
                  </a:lnTo>
                </a:path>
                <a:path w="445770" h="262889">
                  <a:moveTo>
                    <a:pt x="310239" y="63594"/>
                  </a:moveTo>
                  <a:lnTo>
                    <a:pt x="310239" y="82299"/>
                  </a:lnTo>
                </a:path>
              </a:pathLst>
            </a:custGeom>
            <a:ln w="1096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4308131" y="2950765"/>
            <a:ext cx="445770" cy="262890"/>
          </a:xfrm>
          <a:custGeom>
            <a:avLst/>
            <a:gdLst/>
            <a:ahLst/>
            <a:cxnLst/>
            <a:rect l="l" t="t" r="r" b="b"/>
            <a:pathLst>
              <a:path w="445770" h="262889">
                <a:moveTo>
                  <a:pt x="253281" y="116299"/>
                </a:moveTo>
                <a:lnTo>
                  <a:pt x="254183" y="123740"/>
                </a:lnTo>
                <a:lnTo>
                  <a:pt x="254197" y="131190"/>
                </a:lnTo>
                <a:lnTo>
                  <a:pt x="253327" y="138592"/>
                </a:lnTo>
                <a:lnTo>
                  <a:pt x="251577" y="145893"/>
                </a:lnTo>
                <a:lnTo>
                  <a:pt x="258831" y="147748"/>
                </a:lnTo>
                <a:lnTo>
                  <a:pt x="266230" y="149073"/>
                </a:lnTo>
                <a:lnTo>
                  <a:pt x="273733" y="149868"/>
                </a:lnTo>
                <a:lnTo>
                  <a:pt x="281302" y="150133"/>
                </a:lnTo>
                <a:lnTo>
                  <a:pt x="297545" y="148893"/>
                </a:lnTo>
                <a:lnTo>
                  <a:pt x="313131" y="145259"/>
                </a:lnTo>
                <a:lnTo>
                  <a:pt x="327688" y="139366"/>
                </a:lnTo>
                <a:lnTo>
                  <a:pt x="340842" y="131346"/>
                </a:lnTo>
                <a:lnTo>
                  <a:pt x="327688" y="123290"/>
                </a:lnTo>
                <a:lnTo>
                  <a:pt x="313131" y="117400"/>
                </a:lnTo>
                <a:lnTo>
                  <a:pt x="297545" y="113787"/>
                </a:lnTo>
                <a:lnTo>
                  <a:pt x="281302" y="112558"/>
                </a:lnTo>
                <a:lnTo>
                  <a:pt x="274179" y="112792"/>
                </a:lnTo>
                <a:lnTo>
                  <a:pt x="267112" y="113493"/>
                </a:lnTo>
                <a:lnTo>
                  <a:pt x="260135" y="114662"/>
                </a:lnTo>
                <a:lnTo>
                  <a:pt x="253281" y="116299"/>
                </a:lnTo>
                <a:close/>
              </a:path>
              <a:path w="445770" h="262889">
                <a:moveTo>
                  <a:pt x="253281" y="116299"/>
                </a:moveTo>
                <a:lnTo>
                  <a:pt x="244743" y="119036"/>
                </a:lnTo>
                <a:lnTo>
                  <a:pt x="236602" y="122482"/>
                </a:lnTo>
                <a:lnTo>
                  <a:pt x="228921" y="126598"/>
                </a:lnTo>
                <a:lnTo>
                  <a:pt x="221762" y="131346"/>
                </a:lnTo>
                <a:lnTo>
                  <a:pt x="228558" y="135875"/>
                </a:lnTo>
                <a:lnTo>
                  <a:pt x="235828" y="139835"/>
                </a:lnTo>
                <a:lnTo>
                  <a:pt x="243519" y="143188"/>
                </a:lnTo>
                <a:lnTo>
                  <a:pt x="251577" y="145893"/>
                </a:lnTo>
                <a:lnTo>
                  <a:pt x="253327" y="138592"/>
                </a:lnTo>
                <a:lnTo>
                  <a:pt x="254197" y="131190"/>
                </a:lnTo>
                <a:lnTo>
                  <a:pt x="254183" y="123740"/>
                </a:lnTo>
                <a:lnTo>
                  <a:pt x="253281" y="116299"/>
                </a:lnTo>
                <a:close/>
              </a:path>
              <a:path w="445770" h="262889">
                <a:moveTo>
                  <a:pt x="253281" y="116299"/>
                </a:moveTo>
                <a:lnTo>
                  <a:pt x="260135" y="114662"/>
                </a:lnTo>
                <a:lnTo>
                  <a:pt x="267112" y="113493"/>
                </a:lnTo>
                <a:lnTo>
                  <a:pt x="274179" y="112792"/>
                </a:lnTo>
                <a:lnTo>
                  <a:pt x="281302" y="112558"/>
                </a:lnTo>
                <a:lnTo>
                  <a:pt x="297545" y="113787"/>
                </a:lnTo>
                <a:lnTo>
                  <a:pt x="313131" y="117400"/>
                </a:lnTo>
                <a:lnTo>
                  <a:pt x="327688" y="123290"/>
                </a:lnTo>
                <a:lnTo>
                  <a:pt x="340842" y="131346"/>
                </a:lnTo>
                <a:lnTo>
                  <a:pt x="362444" y="107583"/>
                </a:lnTo>
                <a:lnTo>
                  <a:pt x="371145" y="79722"/>
                </a:lnTo>
                <a:lnTo>
                  <a:pt x="366688" y="51174"/>
                </a:lnTo>
                <a:lnTo>
                  <a:pt x="348816" y="25354"/>
                </a:lnTo>
                <a:lnTo>
                  <a:pt x="334693" y="14589"/>
                </a:lnTo>
                <a:lnTo>
                  <a:pt x="318341" y="6629"/>
                </a:lnTo>
                <a:lnTo>
                  <a:pt x="300349" y="1693"/>
                </a:lnTo>
                <a:lnTo>
                  <a:pt x="281302" y="0"/>
                </a:lnTo>
                <a:lnTo>
                  <a:pt x="251671" y="4170"/>
                </a:lnTo>
                <a:lnTo>
                  <a:pt x="225956" y="15846"/>
                </a:lnTo>
                <a:lnTo>
                  <a:pt x="206091" y="33773"/>
                </a:lnTo>
                <a:lnTo>
                  <a:pt x="194010" y="56694"/>
                </a:lnTo>
                <a:lnTo>
                  <a:pt x="215838" y="66043"/>
                </a:lnTo>
                <a:lnTo>
                  <a:pt x="233563" y="79670"/>
                </a:lnTo>
                <a:lnTo>
                  <a:pt x="246329" y="96710"/>
                </a:lnTo>
                <a:lnTo>
                  <a:pt x="253281" y="116299"/>
                </a:lnTo>
                <a:close/>
              </a:path>
              <a:path w="445770" h="262889">
                <a:moveTo>
                  <a:pt x="253281" y="116299"/>
                </a:moveTo>
                <a:lnTo>
                  <a:pt x="246329" y="96710"/>
                </a:lnTo>
                <a:lnTo>
                  <a:pt x="233563" y="79670"/>
                </a:lnTo>
                <a:lnTo>
                  <a:pt x="215838" y="66043"/>
                </a:lnTo>
                <a:lnTo>
                  <a:pt x="194010" y="56694"/>
                </a:lnTo>
                <a:lnTo>
                  <a:pt x="191325" y="77243"/>
                </a:lnTo>
                <a:lnTo>
                  <a:pt x="195330" y="97262"/>
                </a:lnTo>
                <a:lnTo>
                  <a:pt x="205613" y="115660"/>
                </a:lnTo>
                <a:lnTo>
                  <a:pt x="221762" y="131346"/>
                </a:lnTo>
                <a:lnTo>
                  <a:pt x="228921" y="126598"/>
                </a:lnTo>
                <a:lnTo>
                  <a:pt x="236602" y="122482"/>
                </a:lnTo>
                <a:lnTo>
                  <a:pt x="244743" y="119036"/>
                </a:lnTo>
                <a:lnTo>
                  <a:pt x="253281" y="116299"/>
                </a:lnTo>
                <a:close/>
              </a:path>
              <a:path w="445770" h="262889">
                <a:moveTo>
                  <a:pt x="194010" y="56694"/>
                </a:moveTo>
                <a:lnTo>
                  <a:pt x="186756" y="54888"/>
                </a:lnTo>
                <a:lnTo>
                  <a:pt x="179357" y="53587"/>
                </a:lnTo>
                <a:lnTo>
                  <a:pt x="171854" y="52802"/>
                </a:lnTo>
                <a:lnTo>
                  <a:pt x="164285" y="52538"/>
                </a:lnTo>
                <a:lnTo>
                  <a:pt x="129247" y="58434"/>
                </a:lnTo>
                <a:lnTo>
                  <a:pt x="100632" y="74516"/>
                </a:lnTo>
                <a:lnTo>
                  <a:pt x="81338" y="98375"/>
                </a:lnTo>
                <a:lnTo>
                  <a:pt x="74263" y="127605"/>
                </a:lnTo>
                <a:lnTo>
                  <a:pt x="81338" y="156834"/>
                </a:lnTo>
                <a:lnTo>
                  <a:pt x="100632" y="180694"/>
                </a:lnTo>
                <a:lnTo>
                  <a:pt x="129247" y="196776"/>
                </a:lnTo>
                <a:lnTo>
                  <a:pt x="164285" y="202671"/>
                </a:lnTo>
                <a:lnTo>
                  <a:pt x="171408" y="202438"/>
                </a:lnTo>
                <a:lnTo>
                  <a:pt x="178476" y="201736"/>
                </a:lnTo>
                <a:lnTo>
                  <a:pt x="185456" y="200567"/>
                </a:lnTo>
                <a:lnTo>
                  <a:pt x="192316" y="198931"/>
                </a:lnTo>
                <a:lnTo>
                  <a:pt x="191746" y="180082"/>
                </a:lnTo>
                <a:lnTo>
                  <a:pt x="196703" y="161989"/>
                </a:lnTo>
                <a:lnTo>
                  <a:pt x="206828" y="145471"/>
                </a:lnTo>
                <a:lnTo>
                  <a:pt x="221762" y="131346"/>
                </a:lnTo>
                <a:lnTo>
                  <a:pt x="205613" y="115660"/>
                </a:lnTo>
                <a:lnTo>
                  <a:pt x="195330" y="97262"/>
                </a:lnTo>
                <a:lnTo>
                  <a:pt x="191325" y="77243"/>
                </a:lnTo>
                <a:lnTo>
                  <a:pt x="194010" y="56694"/>
                </a:lnTo>
                <a:close/>
              </a:path>
              <a:path w="445770" h="262889">
                <a:moveTo>
                  <a:pt x="251577" y="145893"/>
                </a:moveTo>
                <a:lnTo>
                  <a:pt x="243270" y="163603"/>
                </a:lnTo>
                <a:lnTo>
                  <a:pt x="230133" y="178771"/>
                </a:lnTo>
                <a:lnTo>
                  <a:pt x="212902" y="190760"/>
                </a:lnTo>
                <a:lnTo>
                  <a:pt x="192316" y="198931"/>
                </a:lnTo>
                <a:lnTo>
                  <a:pt x="202781" y="224359"/>
                </a:lnTo>
                <a:lnTo>
                  <a:pt x="222630" y="244559"/>
                </a:lnTo>
                <a:lnTo>
                  <a:pt x="249569" y="257884"/>
                </a:lnTo>
                <a:lnTo>
                  <a:pt x="281302" y="262692"/>
                </a:lnTo>
                <a:lnTo>
                  <a:pt x="316344" y="256796"/>
                </a:lnTo>
                <a:lnTo>
                  <a:pt x="344959" y="240714"/>
                </a:lnTo>
                <a:lnTo>
                  <a:pt x="364251" y="216854"/>
                </a:lnTo>
                <a:lnTo>
                  <a:pt x="371325" y="187625"/>
                </a:lnTo>
                <a:lnTo>
                  <a:pt x="369287" y="171747"/>
                </a:lnTo>
                <a:lnTo>
                  <a:pt x="363350" y="156742"/>
                </a:lnTo>
                <a:lnTo>
                  <a:pt x="353780" y="143108"/>
                </a:lnTo>
                <a:lnTo>
                  <a:pt x="340842" y="131346"/>
                </a:lnTo>
                <a:lnTo>
                  <a:pt x="327688" y="139366"/>
                </a:lnTo>
                <a:lnTo>
                  <a:pt x="313131" y="145259"/>
                </a:lnTo>
                <a:lnTo>
                  <a:pt x="297545" y="148893"/>
                </a:lnTo>
                <a:lnTo>
                  <a:pt x="281302" y="150133"/>
                </a:lnTo>
                <a:lnTo>
                  <a:pt x="273733" y="149868"/>
                </a:lnTo>
                <a:lnTo>
                  <a:pt x="266230" y="149073"/>
                </a:lnTo>
                <a:lnTo>
                  <a:pt x="258831" y="147748"/>
                </a:lnTo>
                <a:lnTo>
                  <a:pt x="251577" y="145893"/>
                </a:lnTo>
                <a:close/>
              </a:path>
              <a:path w="445770" h="262889">
                <a:moveTo>
                  <a:pt x="251577" y="145893"/>
                </a:moveTo>
                <a:lnTo>
                  <a:pt x="243519" y="143188"/>
                </a:lnTo>
                <a:lnTo>
                  <a:pt x="235828" y="139835"/>
                </a:lnTo>
                <a:lnTo>
                  <a:pt x="228558" y="135875"/>
                </a:lnTo>
                <a:lnTo>
                  <a:pt x="221762" y="131346"/>
                </a:lnTo>
                <a:lnTo>
                  <a:pt x="206828" y="145471"/>
                </a:lnTo>
                <a:lnTo>
                  <a:pt x="196703" y="161989"/>
                </a:lnTo>
                <a:lnTo>
                  <a:pt x="191746" y="180082"/>
                </a:lnTo>
                <a:lnTo>
                  <a:pt x="192316" y="198931"/>
                </a:lnTo>
                <a:lnTo>
                  <a:pt x="212902" y="190760"/>
                </a:lnTo>
                <a:lnTo>
                  <a:pt x="230133" y="178771"/>
                </a:lnTo>
                <a:lnTo>
                  <a:pt x="243270" y="163603"/>
                </a:lnTo>
                <a:lnTo>
                  <a:pt x="251577" y="145893"/>
                </a:lnTo>
                <a:close/>
              </a:path>
              <a:path w="445770" h="262889">
                <a:moveTo>
                  <a:pt x="74263" y="131346"/>
                </a:moveTo>
                <a:lnTo>
                  <a:pt x="0" y="131346"/>
                </a:lnTo>
              </a:path>
              <a:path w="445770" h="262889">
                <a:moveTo>
                  <a:pt x="371325" y="72240"/>
                </a:moveTo>
                <a:lnTo>
                  <a:pt x="445588" y="72240"/>
                </a:lnTo>
              </a:path>
              <a:path w="445770" h="262889">
                <a:moveTo>
                  <a:pt x="310239" y="63594"/>
                </a:moveTo>
                <a:lnTo>
                  <a:pt x="310239" y="82299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4753720" y="2614586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799" y="0"/>
                </a:lnTo>
                <a:lnTo>
                  <a:pt x="134799" y="155536"/>
                </a:lnTo>
              </a:path>
            </a:pathLst>
          </a:custGeom>
          <a:ln w="1110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4944541" y="2992247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56" y="0"/>
                </a:moveTo>
                <a:lnTo>
                  <a:pt x="0" y="74817"/>
                </a:lnTo>
              </a:path>
              <a:path w="134620" h="74930">
                <a:moveTo>
                  <a:pt x="89713" y="0"/>
                </a:moveTo>
                <a:lnTo>
                  <a:pt x="44856" y="74817"/>
                </a:lnTo>
              </a:path>
              <a:path w="134620" h="74930">
                <a:moveTo>
                  <a:pt x="134570" y="0"/>
                </a:moveTo>
                <a:lnTo>
                  <a:pt x="89713" y="74817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4944541" y="3256435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56" y="0"/>
                </a:moveTo>
                <a:lnTo>
                  <a:pt x="0" y="74817"/>
                </a:lnTo>
              </a:path>
              <a:path w="134620" h="74929">
                <a:moveTo>
                  <a:pt x="89713" y="0"/>
                </a:moveTo>
                <a:lnTo>
                  <a:pt x="44856" y="74817"/>
                </a:lnTo>
              </a:path>
              <a:path w="134620" h="74929">
                <a:moveTo>
                  <a:pt x="134570" y="0"/>
                </a:moveTo>
                <a:lnTo>
                  <a:pt x="89713" y="74817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4989398" y="3742748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56" y="0"/>
                </a:moveTo>
                <a:lnTo>
                  <a:pt x="0" y="74817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4989398" y="273271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56" y="0"/>
                </a:moveTo>
                <a:lnTo>
                  <a:pt x="0" y="74817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4989398" y="381756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56" y="0"/>
                </a:moveTo>
                <a:lnTo>
                  <a:pt x="0" y="74817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4989398" y="475281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56" y="0"/>
                </a:moveTo>
                <a:lnTo>
                  <a:pt x="0" y="74817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4944541" y="430387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56" y="0"/>
                </a:moveTo>
                <a:lnTo>
                  <a:pt x="0" y="74817"/>
                </a:lnTo>
              </a:path>
              <a:path w="134620" h="74929">
                <a:moveTo>
                  <a:pt x="89713" y="0"/>
                </a:moveTo>
                <a:lnTo>
                  <a:pt x="44856" y="74817"/>
                </a:lnTo>
              </a:path>
              <a:path w="134620" h="74929">
                <a:moveTo>
                  <a:pt x="134570" y="0"/>
                </a:moveTo>
                <a:lnTo>
                  <a:pt x="89713" y="74817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4966969" y="5014676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56" y="0"/>
                </a:moveTo>
                <a:lnTo>
                  <a:pt x="0" y="74817"/>
                </a:lnTo>
              </a:path>
              <a:path w="90170" h="74929">
                <a:moveTo>
                  <a:pt x="89713" y="0"/>
                </a:moveTo>
                <a:lnTo>
                  <a:pt x="44856" y="74817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4944541" y="116155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56" y="0"/>
                </a:moveTo>
                <a:lnTo>
                  <a:pt x="0" y="74817"/>
                </a:lnTo>
              </a:path>
              <a:path w="134620" h="74930">
                <a:moveTo>
                  <a:pt x="89713" y="0"/>
                </a:moveTo>
                <a:lnTo>
                  <a:pt x="44856" y="74817"/>
                </a:lnTo>
              </a:path>
              <a:path w="134620" h="74930">
                <a:moveTo>
                  <a:pt x="134570" y="0"/>
                </a:moveTo>
                <a:lnTo>
                  <a:pt x="89713" y="74817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4989398" y="1423410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56" y="0"/>
                </a:moveTo>
                <a:lnTo>
                  <a:pt x="0" y="74817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4944541" y="2208993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56" y="0"/>
                </a:moveTo>
                <a:lnTo>
                  <a:pt x="0" y="74817"/>
                </a:lnTo>
              </a:path>
              <a:path w="134620" h="74930">
                <a:moveTo>
                  <a:pt x="89713" y="0"/>
                </a:moveTo>
                <a:lnTo>
                  <a:pt x="44856" y="74817"/>
                </a:lnTo>
              </a:path>
              <a:path w="134620" h="74930">
                <a:moveTo>
                  <a:pt x="134570" y="0"/>
                </a:moveTo>
                <a:lnTo>
                  <a:pt x="89713" y="74817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4587390" y="1861907"/>
            <a:ext cx="69850" cy="58419"/>
            <a:chOff x="4587390" y="1861907"/>
            <a:chExt cx="69850" cy="58419"/>
          </a:xfrm>
        </p:grpSpPr>
        <p:sp>
          <p:nvSpPr>
            <p:cNvPr id="138" name="object 138" descr=""/>
            <p:cNvSpPr/>
            <p:nvPr/>
          </p:nvSpPr>
          <p:spPr>
            <a:xfrm>
              <a:off x="4588487" y="186300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588487" y="186300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14"/>
                  </a:moveTo>
                  <a:lnTo>
                    <a:pt x="64641" y="17114"/>
                  </a:lnTo>
                  <a:lnTo>
                    <a:pt x="57431" y="8209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9"/>
                  </a:lnTo>
                  <a:lnTo>
                    <a:pt x="2643" y="17114"/>
                  </a:lnTo>
                  <a:lnTo>
                    <a:pt x="0" y="28014"/>
                  </a:lnTo>
                  <a:lnTo>
                    <a:pt x="2643" y="38963"/>
                  </a:lnTo>
                  <a:lnTo>
                    <a:pt x="9853" y="47893"/>
                  </a:lnTo>
                  <a:lnTo>
                    <a:pt x="20547" y="53908"/>
                  </a:lnTo>
                  <a:lnTo>
                    <a:pt x="33642" y="56113"/>
                  </a:lnTo>
                  <a:lnTo>
                    <a:pt x="46738" y="53908"/>
                  </a:lnTo>
                  <a:lnTo>
                    <a:pt x="57431" y="47893"/>
                  </a:lnTo>
                  <a:lnTo>
                    <a:pt x="64641" y="38963"/>
                  </a:lnTo>
                  <a:lnTo>
                    <a:pt x="67285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0" name="object 140" descr=""/>
          <p:cNvGrpSpPr/>
          <p:nvPr/>
        </p:nvGrpSpPr>
        <p:grpSpPr>
          <a:xfrm>
            <a:off x="4259734" y="4654448"/>
            <a:ext cx="97155" cy="259715"/>
            <a:chOff x="4259734" y="4654448"/>
            <a:chExt cx="97155" cy="259715"/>
          </a:xfrm>
        </p:grpSpPr>
        <p:sp>
          <p:nvSpPr>
            <p:cNvPr id="141" name="object 141" descr=""/>
            <p:cNvSpPr/>
            <p:nvPr/>
          </p:nvSpPr>
          <p:spPr>
            <a:xfrm>
              <a:off x="4263275" y="4657989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13" y="0"/>
                  </a:moveTo>
                  <a:lnTo>
                    <a:pt x="0" y="0"/>
                  </a:lnTo>
                  <a:lnTo>
                    <a:pt x="0" y="252508"/>
                  </a:lnTo>
                  <a:lnTo>
                    <a:pt x="89713" y="252508"/>
                  </a:lnTo>
                  <a:lnTo>
                    <a:pt x="897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263275" y="4657989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508"/>
                  </a:moveTo>
                  <a:lnTo>
                    <a:pt x="89713" y="252508"/>
                  </a:lnTo>
                  <a:lnTo>
                    <a:pt x="89713" y="0"/>
                  </a:lnTo>
                  <a:lnTo>
                    <a:pt x="0" y="0"/>
                  </a:lnTo>
                  <a:lnTo>
                    <a:pt x="0" y="252508"/>
                  </a:lnTo>
                  <a:close/>
                </a:path>
              </a:pathLst>
            </a:custGeom>
            <a:ln w="7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3" name="object 143" descr=""/>
          <p:cNvSpPr/>
          <p:nvPr/>
        </p:nvSpPr>
        <p:spPr>
          <a:xfrm>
            <a:off x="6950202" y="3160014"/>
            <a:ext cx="548640" cy="234950"/>
          </a:xfrm>
          <a:custGeom>
            <a:avLst/>
            <a:gdLst/>
            <a:ahLst/>
            <a:cxnLst/>
            <a:rect l="l" t="t" r="r" b="b"/>
            <a:pathLst>
              <a:path w="548640" h="234950">
                <a:moveTo>
                  <a:pt x="0" y="234695"/>
                </a:moveTo>
                <a:lnTo>
                  <a:pt x="548640" y="234695"/>
                </a:lnTo>
                <a:lnTo>
                  <a:pt x="548640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4" name="object 14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6428" y="1869948"/>
            <a:ext cx="211836" cy="280415"/>
          </a:xfrm>
          <a:prstGeom prst="rect">
            <a:avLst/>
          </a:prstGeom>
        </p:spPr>
      </p:pic>
      <p:sp>
        <p:nvSpPr>
          <p:cNvPr id="145" name="object 145" descr=""/>
          <p:cNvSpPr/>
          <p:nvPr/>
        </p:nvSpPr>
        <p:spPr>
          <a:xfrm>
            <a:off x="6939533" y="1061466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40" h="236219">
                <a:moveTo>
                  <a:pt x="0" y="236220"/>
                </a:moveTo>
                <a:lnTo>
                  <a:pt x="548640" y="236220"/>
                </a:lnTo>
                <a:lnTo>
                  <a:pt x="548640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 txBox="1">
            <a:spLocks noGrp="1"/>
          </p:cNvSpPr>
          <p:nvPr>
            <p:ph type="title"/>
          </p:nvPr>
        </p:nvSpPr>
        <p:spPr>
          <a:xfrm>
            <a:off x="77825" y="57277"/>
            <a:ext cx="7207250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Falla</a:t>
            </a:r>
            <a:r>
              <a:rPr dirty="0" sz="2600" spc="-25"/>
              <a:t> </a:t>
            </a:r>
            <a:r>
              <a:rPr dirty="0" sz="2600"/>
              <a:t>fase</a:t>
            </a:r>
            <a:r>
              <a:rPr dirty="0" sz="2600" spc="-20"/>
              <a:t> </a:t>
            </a:r>
            <a:r>
              <a:rPr dirty="0" sz="2600"/>
              <a:t>a</a:t>
            </a:r>
            <a:r>
              <a:rPr dirty="0" sz="2600" spc="-25"/>
              <a:t> </a:t>
            </a:r>
            <a:r>
              <a:rPr dirty="0" sz="2600"/>
              <a:t>fase</a:t>
            </a:r>
            <a:r>
              <a:rPr dirty="0" sz="2600" spc="-20"/>
              <a:t> </a:t>
            </a:r>
            <a:r>
              <a:rPr dirty="0" sz="2600" spc="85"/>
              <a:t>en</a:t>
            </a:r>
            <a:r>
              <a:rPr dirty="0" sz="2600" spc="-20"/>
              <a:t> </a:t>
            </a:r>
            <a:r>
              <a:rPr dirty="0" sz="2600" spc="50"/>
              <a:t>el</a:t>
            </a:r>
            <a:r>
              <a:rPr dirty="0" sz="2600" spc="-25"/>
              <a:t> </a:t>
            </a:r>
            <a:r>
              <a:rPr dirty="0" sz="2600" spc="-110"/>
              <a:t>XFMR,</a:t>
            </a:r>
            <a:r>
              <a:rPr dirty="0" sz="2600" spc="-20"/>
              <a:t> </a:t>
            </a:r>
            <a:r>
              <a:rPr dirty="0" sz="2600"/>
              <a:t>y</a:t>
            </a:r>
            <a:r>
              <a:rPr dirty="0" sz="2600" spc="-20"/>
              <a:t> </a:t>
            </a:r>
            <a:r>
              <a:rPr dirty="0" sz="2600" spc="110"/>
              <a:t>trabajo</a:t>
            </a:r>
            <a:r>
              <a:rPr dirty="0" sz="2600" spc="-25"/>
              <a:t> </a:t>
            </a:r>
            <a:r>
              <a:rPr dirty="0" sz="2600" spc="85"/>
              <a:t>en</a:t>
            </a:r>
            <a:r>
              <a:rPr dirty="0" sz="2600" spc="-20"/>
              <a:t> </a:t>
            </a:r>
            <a:r>
              <a:rPr dirty="0" sz="2600" spc="95"/>
              <a:t>barra</a:t>
            </a:r>
            <a:endParaRPr sz="2600"/>
          </a:p>
        </p:txBody>
      </p:sp>
      <p:sp>
        <p:nvSpPr>
          <p:cNvPr id="147" name="object 147" descr=""/>
          <p:cNvSpPr txBox="1"/>
          <p:nvPr/>
        </p:nvSpPr>
        <p:spPr>
          <a:xfrm>
            <a:off x="5277239" y="1196026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251222" y="1086596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5812132" y="1086596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5864863" y="1196026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6954011" y="1196026"/>
            <a:ext cx="5200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8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6954011" y="1086596"/>
            <a:ext cx="5200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100"/>
              </a:spcBef>
              <a:tabLst>
                <a:tab pos="34480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7612586" y="1086596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7623152" y="1196026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7881727" y="1086596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8396185" y="1086596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8186355" y="1196026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8" name="object 158" descr=""/>
          <p:cNvGraphicFramePr>
            <a:graphicFrameLocks noGrp="1"/>
          </p:cNvGraphicFramePr>
          <p:nvPr/>
        </p:nvGraphicFramePr>
        <p:xfrm>
          <a:off x="4795576" y="1607342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9" name="object 159" descr=""/>
          <p:cNvSpPr txBox="1"/>
          <p:nvPr/>
        </p:nvSpPr>
        <p:spPr>
          <a:xfrm>
            <a:off x="122326" y="1087120"/>
            <a:ext cx="3018790" cy="4070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6220" indent="-183515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684"/>
              <a:buChar char="-"/>
              <a:tabLst>
                <a:tab pos="236854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593090" indent="-177165">
              <a:lnSpc>
                <a:spcPct val="100000"/>
              </a:lnSpc>
              <a:spcBef>
                <a:spcPts val="1605"/>
              </a:spcBef>
              <a:buClr>
                <a:srgbClr val="002797"/>
              </a:buClr>
              <a:buSzPct val="96153"/>
              <a:buChar char="-"/>
              <a:tabLst>
                <a:tab pos="593725" algn="l"/>
              </a:tabLst>
            </a:pPr>
            <a:r>
              <a:rPr dirty="0" sz="1300" spc="-10">
                <a:latin typeface="Arial Unicode MS"/>
                <a:cs typeface="Arial Unicode MS"/>
              </a:rPr>
              <a:t>sobrecorriente</a:t>
            </a:r>
            <a:endParaRPr sz="13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236220" indent="-183515">
              <a:lnSpc>
                <a:spcPct val="100000"/>
              </a:lnSpc>
              <a:buClr>
                <a:srgbClr val="002797"/>
              </a:buClr>
              <a:buSzPct val="82352"/>
              <a:buChar char="-"/>
              <a:tabLst>
                <a:tab pos="236854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93090" indent="-177165">
              <a:lnSpc>
                <a:spcPct val="100000"/>
              </a:lnSpc>
              <a:spcBef>
                <a:spcPts val="1864"/>
              </a:spcBef>
              <a:buClr>
                <a:srgbClr val="002797"/>
              </a:buClr>
              <a:buSzPct val="121739"/>
              <a:buChar char="-"/>
              <a:tabLst>
                <a:tab pos="593725" algn="l"/>
              </a:tabLst>
            </a:pPr>
            <a:r>
              <a:rPr dirty="0" sz="1150" spc="-55">
                <a:latin typeface="Arial Unicode MS"/>
                <a:cs typeface="Arial Unicode MS"/>
              </a:rPr>
              <a:t>XFMR,</a:t>
            </a:r>
            <a:r>
              <a:rPr dirty="0" sz="1150" spc="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trabajo</a:t>
            </a:r>
            <a:r>
              <a:rPr dirty="0" sz="1150" spc="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1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autobús</a:t>
            </a:r>
            <a:endParaRPr sz="1150">
              <a:latin typeface="Arial Unicode MS"/>
              <a:cs typeface="Arial Unicode MS"/>
            </a:endParaRPr>
          </a:p>
          <a:p>
            <a:pPr marL="236220" indent="-183515">
              <a:lnSpc>
                <a:spcPct val="100000"/>
              </a:lnSpc>
              <a:spcBef>
                <a:spcPts val="1520"/>
              </a:spcBef>
              <a:buClr>
                <a:srgbClr val="002797"/>
              </a:buClr>
              <a:buSzPct val="77777"/>
              <a:buChar char="-"/>
              <a:tabLst>
                <a:tab pos="236854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93090" indent="-177165">
              <a:lnSpc>
                <a:spcPct val="100000"/>
              </a:lnSpc>
              <a:spcBef>
                <a:spcPts val="1675"/>
              </a:spcBef>
              <a:buClr>
                <a:srgbClr val="002797"/>
              </a:buClr>
              <a:buSzPct val="113636"/>
              <a:buChar char="-"/>
              <a:tabLst>
                <a:tab pos="593725" algn="l"/>
              </a:tabLst>
            </a:pPr>
            <a:r>
              <a:rPr dirty="0" sz="1100" spc="-10">
                <a:latin typeface="Arial Unicode MS"/>
                <a:cs typeface="Arial Unicode MS"/>
              </a:rPr>
              <a:t>Calefacción</a:t>
            </a:r>
            <a:endParaRPr sz="11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lvl="1" marL="593090" indent="-177165"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SzPct val="89285"/>
              <a:buChar char="-"/>
              <a:tabLst>
                <a:tab pos="593725" algn="l"/>
              </a:tabLst>
            </a:pPr>
            <a:r>
              <a:rPr dirty="0" sz="1400" spc="-10">
                <a:latin typeface="Arial Unicode MS"/>
                <a:cs typeface="Arial Unicode MS"/>
              </a:rPr>
              <a:t>Efectivo</a:t>
            </a:r>
            <a:endParaRPr sz="1400">
              <a:latin typeface="Arial Unicode MS"/>
              <a:cs typeface="Arial Unicode MS"/>
            </a:endParaRPr>
          </a:p>
          <a:p>
            <a:pPr lvl="1" marL="593090" indent="-177165">
              <a:lnSpc>
                <a:spcPct val="100000"/>
              </a:lnSpc>
              <a:spcBef>
                <a:spcPts val="1710"/>
              </a:spcBef>
              <a:buClr>
                <a:srgbClr val="002797"/>
              </a:buClr>
              <a:buChar char="-"/>
              <a:tabLst>
                <a:tab pos="593725" algn="l"/>
              </a:tabLst>
            </a:pPr>
            <a:r>
              <a:rPr dirty="0" sz="1250">
                <a:latin typeface="Arial Unicode MS"/>
                <a:cs typeface="Arial Unicode MS"/>
              </a:rPr>
              <a:t>Núcleo</a:t>
            </a:r>
            <a:r>
              <a:rPr dirty="0" sz="1250" spc="6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 spc="70">
                <a:latin typeface="Arial Unicode MS"/>
                <a:cs typeface="Arial Unicode MS"/>
              </a:rPr>
              <a:t>trafo</a:t>
            </a:r>
            <a:r>
              <a:rPr dirty="0" sz="1250" spc="6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fundido</a:t>
            </a:r>
            <a:endParaRPr sz="1250">
              <a:latin typeface="Arial Unicode MS"/>
              <a:cs typeface="Arial Unicode MS"/>
            </a:endParaRPr>
          </a:p>
          <a:p>
            <a:pPr marL="12700" marR="5080">
              <a:lnSpc>
                <a:spcPct val="144000"/>
              </a:lnSpc>
              <a:spcBef>
                <a:spcPts val="705"/>
              </a:spcBef>
            </a:pP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principal </a:t>
            </a:r>
            <a:r>
              <a:rPr dirty="0" sz="1500" spc="-105" b="1">
                <a:latin typeface="Arial"/>
                <a:cs typeface="Arial"/>
              </a:rPr>
              <a:t>F</a:t>
            </a:r>
            <a:r>
              <a:rPr dirty="0" sz="1500" spc="-450" b="1">
                <a:latin typeface="Arial"/>
                <a:cs typeface="Arial"/>
              </a:rPr>
              <a:t>u</a:t>
            </a:r>
            <a:r>
              <a:rPr dirty="0" sz="1400" spc="-275" b="1">
                <a:latin typeface="Arial"/>
                <a:cs typeface="Arial"/>
              </a:rPr>
              <a:t>e</a:t>
            </a:r>
            <a:r>
              <a:rPr dirty="0" sz="1500" spc="-610" b="1">
                <a:latin typeface="Arial"/>
                <a:cs typeface="Arial"/>
              </a:rPr>
              <a:t>n</a:t>
            </a:r>
            <a:r>
              <a:rPr dirty="0" sz="1400" spc="-120" b="1">
                <a:latin typeface="Arial"/>
                <a:cs typeface="Arial"/>
              </a:rPr>
              <a:t>s</a:t>
            </a:r>
            <a:r>
              <a:rPr dirty="0" sz="1500" spc="-815" b="1">
                <a:latin typeface="Arial"/>
                <a:cs typeface="Arial"/>
              </a:rPr>
              <a:t>c</a:t>
            </a:r>
            <a:r>
              <a:rPr dirty="0" sz="1400" spc="-90" b="1">
                <a:latin typeface="Arial"/>
                <a:cs typeface="Arial"/>
              </a:rPr>
              <a:t>s</a:t>
            </a:r>
            <a:r>
              <a:rPr dirty="0" sz="1400" spc="-740" b="1">
                <a:latin typeface="Arial"/>
                <a:cs typeface="Arial"/>
              </a:rPr>
              <a:t>e</a:t>
            </a:r>
            <a:r>
              <a:rPr dirty="0" sz="1500" spc="40" b="1">
                <a:latin typeface="Arial"/>
                <a:cs typeface="Arial"/>
              </a:rPr>
              <a:t>i</a:t>
            </a:r>
            <a:r>
              <a:rPr dirty="0" sz="1500" spc="-605" b="1">
                <a:latin typeface="Arial"/>
                <a:cs typeface="Arial"/>
              </a:rPr>
              <a:t>ó</a:t>
            </a:r>
            <a:r>
              <a:rPr dirty="0" sz="1400" spc="55" b="1">
                <a:latin typeface="Arial"/>
                <a:cs typeface="Arial"/>
              </a:rPr>
              <a:t>r</a:t>
            </a:r>
            <a:r>
              <a:rPr dirty="0" sz="1500" spc="-900" b="1">
                <a:latin typeface="Arial"/>
                <a:cs typeface="Arial"/>
              </a:rPr>
              <a:t>n</a:t>
            </a:r>
            <a:r>
              <a:rPr dirty="0" sz="1400" spc="15" b="1">
                <a:latin typeface="Arial"/>
                <a:cs typeface="Arial"/>
              </a:rPr>
              <a:t>v</a:t>
            </a:r>
            <a:r>
              <a:rPr dirty="0" sz="1400" spc="28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6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60" b="1">
                <a:latin typeface="Arial"/>
                <a:cs typeface="Arial"/>
              </a:rPr>
              <a:t> </a:t>
            </a:r>
            <a:r>
              <a:rPr dirty="0" sz="1500" spc="-105" b="1">
                <a:latin typeface="Arial"/>
                <a:cs typeface="Arial"/>
              </a:rPr>
              <a:t>R</a:t>
            </a:r>
            <a:r>
              <a:rPr dirty="0" sz="1500" spc="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8126730" y="1611630"/>
            <a:ext cx="548640" cy="234950"/>
          </a:xfrm>
          <a:prstGeom prst="rect">
            <a:avLst/>
          </a:prstGeom>
          <a:ln w="28955">
            <a:solidFill>
              <a:srgbClr val="D90409"/>
            </a:solidFill>
          </a:ln>
        </p:spPr>
        <p:txBody>
          <a:bodyPr wrap="square" lIns="0" tIns="11430" rIns="0" bIns="0" rtlCol="0" vert="horz">
            <a:spAutoFit/>
          </a:bodyPr>
          <a:lstStyle/>
          <a:p>
            <a:pPr marL="53340">
              <a:lnSpc>
                <a:spcPct val="100000"/>
              </a:lnSpc>
              <a:spcBef>
                <a:spcPts val="90"/>
              </a:spcBef>
              <a:tabLst>
                <a:tab pos="32004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7683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246089" y="1797935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249907" y="2071185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205629" y="213403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5205545" y="2243469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474770" y="213403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4424879" y="2624508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233479" y="2625932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559449" y="2560082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236269" y="2919621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260193" y="302905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865960" y="291729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6145069" y="2917294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7029446" y="291962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7252037" y="2919621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4564154" y="2968502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4424879" y="3032928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4666757" y="3032928"/>
            <a:ext cx="2476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315" algn="l"/>
              </a:tabLst>
            </a:pPr>
            <a:r>
              <a:rPr dirty="0" u="sng" sz="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4559449" y="3107745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5224607" y="3181482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255109" y="3290912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523652" y="3181482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809939" y="3026724"/>
            <a:ext cx="445770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7615377" y="318148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7590456" y="3290912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854613" y="3181482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395271" y="3443343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448002" y="3552773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641186" y="3443343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998446" y="3029051"/>
            <a:ext cx="472440" cy="6248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5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7615377" y="344334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7599328" y="3552773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7854613" y="3443343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4896055" y="3653733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4" name="object 194" descr=""/>
          <p:cNvGraphicFramePr>
            <a:graphicFrameLocks noGrp="1"/>
          </p:cNvGraphicFramePr>
          <p:nvPr/>
        </p:nvGraphicFramePr>
        <p:xfrm>
          <a:off x="5199406" y="3702228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5" name="object 195" descr=""/>
          <p:cNvSpPr txBox="1"/>
          <p:nvPr/>
        </p:nvSpPr>
        <p:spPr>
          <a:xfrm>
            <a:off x="4225654" y="3786256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7032238" y="3705204"/>
            <a:ext cx="4508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559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7615377" y="3705204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8" name="object 198" descr=""/>
          <p:cNvGraphicFramePr>
            <a:graphicFrameLocks noGrp="1"/>
          </p:cNvGraphicFramePr>
          <p:nvPr/>
        </p:nvGraphicFramePr>
        <p:xfrm>
          <a:off x="6365684" y="3837896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99" name="object 199" descr=""/>
          <p:cNvGraphicFramePr>
            <a:graphicFrameLocks noGrp="1"/>
          </p:cNvGraphicFramePr>
          <p:nvPr/>
        </p:nvGraphicFramePr>
        <p:xfrm>
          <a:off x="6951614" y="3814538"/>
          <a:ext cx="1127760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OV2</a:t>
                      </a:r>
                      <a:r>
                        <a:rPr dirty="0" sz="500" spc="330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" i="1">
                          <a:latin typeface="Trebuchet MS"/>
                          <a:cs typeface="Trebuchet MS"/>
                        </a:rPr>
                        <a:t>punto</a:t>
                      </a:r>
                      <a:r>
                        <a:rPr dirty="0" sz="2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" i="1">
                          <a:latin typeface="Trebuchet MS"/>
                          <a:cs typeface="Trebuchet MS"/>
                        </a:rPr>
                        <a:t>de </a:t>
                      </a:r>
                      <a:r>
                        <a:rPr dirty="0" sz="200" spc="-10" i="1">
                          <a:latin typeface="Trebuchet MS"/>
                          <a:cs typeface="Trebuchet MS"/>
                        </a:rPr>
                        <a:t>venta</a:t>
                      </a:r>
                      <a:endParaRPr sz="2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0" name="object 200" descr=""/>
          <p:cNvSpPr txBox="1"/>
          <p:nvPr/>
        </p:nvSpPr>
        <p:spPr>
          <a:xfrm>
            <a:off x="4893264" y="3859481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5184833" y="3948360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5280030" y="4228925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5259496" y="4338355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536910" y="4228925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863169" y="4228925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5873735" y="4338355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6132310" y="4228925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7241071" y="4228925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7031242" y="4338355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4724861" y="4687583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5208420" y="4677863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5208336" y="4787293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5477562" y="4677863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6364369" y="4677863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6421387" y="4787293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6368796" y="4921155"/>
            <a:ext cx="269240" cy="131445"/>
          </a:xfrm>
          <a:prstGeom prst="rect">
            <a:avLst/>
          </a:prstGeom>
          <a:ln w="6223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6368796" y="5052085"/>
            <a:ext cx="538480" cy="112395"/>
          </a:xfrm>
          <a:prstGeom prst="rect">
            <a:avLst/>
          </a:prstGeom>
          <a:ln w="6055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6637937" y="4921155"/>
            <a:ext cx="269240" cy="131445"/>
          </a:xfrm>
          <a:prstGeom prst="rect">
            <a:avLst/>
          </a:prstGeom>
          <a:ln w="6223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6934251" y="4995836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8268592" y="5120764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1" name="object 221" descr=""/>
          <p:cNvSpPr/>
          <p:nvPr/>
        </p:nvSpPr>
        <p:spPr>
          <a:xfrm>
            <a:off x="549725" y="543747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360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 descr=""/>
          <p:cNvSpPr txBox="1"/>
          <p:nvPr/>
        </p:nvSpPr>
        <p:spPr>
          <a:xfrm>
            <a:off x="3974737" y="1799711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307340" y="5352256"/>
            <a:ext cx="869315" cy="3155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>
                <a:latin typeface="Arial Unicode MS"/>
                <a:cs typeface="Arial Unicode MS"/>
              </a:rPr>
              <a:t>©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ABB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Gr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o</a:t>
            </a:r>
            <a:r>
              <a:rPr dirty="0" u="sng" sz="4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arriba</a:t>
            </a:r>
            <a:endParaRPr sz="4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15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28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400721" y="906305"/>
            <a:ext cx="2614930" cy="2160270"/>
            <a:chOff x="5400721" y="906305"/>
            <a:chExt cx="2614930" cy="2160270"/>
          </a:xfrm>
        </p:grpSpPr>
        <p:sp>
          <p:nvSpPr>
            <p:cNvPr id="3" name="object 3" descr=""/>
            <p:cNvSpPr/>
            <p:nvPr/>
          </p:nvSpPr>
          <p:spPr>
            <a:xfrm>
              <a:off x="6624961" y="997936"/>
              <a:ext cx="0" cy="2068195"/>
            </a:xfrm>
            <a:custGeom>
              <a:avLst/>
              <a:gdLst/>
              <a:ahLst/>
              <a:cxnLst/>
              <a:rect l="l" t="t" r="r" b="b"/>
              <a:pathLst>
                <a:path w="0" h="2068195">
                  <a:moveTo>
                    <a:pt x="0" y="0"/>
                  </a:moveTo>
                  <a:lnTo>
                    <a:pt x="0" y="2068067"/>
                  </a:lnTo>
                </a:path>
              </a:pathLst>
            </a:custGeom>
            <a:ln w="88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584980" y="906305"/>
              <a:ext cx="80010" cy="100330"/>
            </a:xfrm>
            <a:custGeom>
              <a:avLst/>
              <a:gdLst/>
              <a:ahLst/>
              <a:cxnLst/>
              <a:rect l="l" t="t" r="r" b="b"/>
              <a:pathLst>
                <a:path w="80009" h="100330">
                  <a:moveTo>
                    <a:pt x="39980" y="0"/>
                  </a:moveTo>
                  <a:lnTo>
                    <a:pt x="0" y="99961"/>
                  </a:lnTo>
                  <a:lnTo>
                    <a:pt x="79960" y="99961"/>
                  </a:lnTo>
                  <a:lnTo>
                    <a:pt x="399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00721" y="2052980"/>
              <a:ext cx="2505075" cy="0"/>
            </a:xfrm>
            <a:custGeom>
              <a:avLst/>
              <a:gdLst/>
              <a:ahLst/>
              <a:cxnLst/>
              <a:rect l="l" t="t" r="r" b="b"/>
              <a:pathLst>
                <a:path w="2505075" h="0">
                  <a:moveTo>
                    <a:pt x="0" y="0"/>
                  </a:moveTo>
                  <a:lnTo>
                    <a:pt x="2504722" y="0"/>
                  </a:lnTo>
                </a:path>
              </a:pathLst>
            </a:custGeom>
            <a:ln w="74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895449" y="2019659"/>
              <a:ext cx="120014" cy="66675"/>
            </a:xfrm>
            <a:custGeom>
              <a:avLst/>
              <a:gdLst/>
              <a:ahLst/>
              <a:cxnLst/>
              <a:rect l="l" t="t" r="r" b="b"/>
              <a:pathLst>
                <a:path w="120015" h="66675">
                  <a:moveTo>
                    <a:pt x="0" y="0"/>
                  </a:moveTo>
                  <a:lnTo>
                    <a:pt x="0" y="66640"/>
                  </a:lnTo>
                  <a:lnTo>
                    <a:pt x="119941" y="33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925402" y="1197756"/>
              <a:ext cx="1749425" cy="1457960"/>
            </a:xfrm>
            <a:custGeom>
              <a:avLst/>
              <a:gdLst/>
              <a:ahLst/>
              <a:cxnLst/>
              <a:rect l="l" t="t" r="r" b="b"/>
              <a:pathLst>
                <a:path w="1749425" h="1457960">
                  <a:moveTo>
                    <a:pt x="1748920" y="728832"/>
                  </a:moveTo>
                  <a:lnTo>
                    <a:pt x="1747324" y="684434"/>
                  </a:lnTo>
                  <a:lnTo>
                    <a:pt x="1742597" y="640740"/>
                  </a:lnTo>
                  <a:lnTo>
                    <a:pt x="1734830" y="597825"/>
                  </a:lnTo>
                  <a:lnTo>
                    <a:pt x="1724115" y="555766"/>
                  </a:lnTo>
                  <a:lnTo>
                    <a:pt x="1710544" y="514639"/>
                  </a:lnTo>
                  <a:lnTo>
                    <a:pt x="1694208" y="474521"/>
                  </a:lnTo>
                  <a:lnTo>
                    <a:pt x="1675197" y="435487"/>
                  </a:lnTo>
                  <a:lnTo>
                    <a:pt x="1653605" y="397614"/>
                  </a:lnTo>
                  <a:lnTo>
                    <a:pt x="1629522" y="360978"/>
                  </a:lnTo>
                  <a:lnTo>
                    <a:pt x="1603040" y="325656"/>
                  </a:lnTo>
                  <a:lnTo>
                    <a:pt x="1574250" y="291723"/>
                  </a:lnTo>
                  <a:lnTo>
                    <a:pt x="1543244" y="259256"/>
                  </a:lnTo>
                  <a:lnTo>
                    <a:pt x="1510113" y="228332"/>
                  </a:lnTo>
                  <a:lnTo>
                    <a:pt x="1474949" y="199025"/>
                  </a:lnTo>
                  <a:lnTo>
                    <a:pt x="1437843" y="171413"/>
                  </a:lnTo>
                  <a:lnTo>
                    <a:pt x="1398887" y="145572"/>
                  </a:lnTo>
                  <a:lnTo>
                    <a:pt x="1358172" y="121578"/>
                  </a:lnTo>
                  <a:lnTo>
                    <a:pt x="1315790" y="99508"/>
                  </a:lnTo>
                  <a:lnTo>
                    <a:pt x="1271831" y="79436"/>
                  </a:lnTo>
                  <a:lnTo>
                    <a:pt x="1226388" y="61441"/>
                  </a:lnTo>
                  <a:lnTo>
                    <a:pt x="1179553" y="45598"/>
                  </a:lnTo>
                  <a:lnTo>
                    <a:pt x="1131416" y="31983"/>
                  </a:lnTo>
                  <a:lnTo>
                    <a:pt x="1082069" y="20672"/>
                  </a:lnTo>
                  <a:lnTo>
                    <a:pt x="1031603" y="11742"/>
                  </a:lnTo>
                  <a:lnTo>
                    <a:pt x="980110" y="5269"/>
                  </a:lnTo>
                  <a:lnTo>
                    <a:pt x="927682" y="1330"/>
                  </a:lnTo>
                  <a:lnTo>
                    <a:pt x="874410" y="0"/>
                  </a:lnTo>
                  <a:lnTo>
                    <a:pt x="821146" y="1330"/>
                  </a:lnTo>
                  <a:lnTo>
                    <a:pt x="768726" y="5269"/>
                  </a:lnTo>
                  <a:lnTo>
                    <a:pt x="717240" y="11742"/>
                  </a:lnTo>
                  <a:lnTo>
                    <a:pt x="666782" y="20672"/>
                  </a:lnTo>
                  <a:lnTo>
                    <a:pt x="617441" y="31983"/>
                  </a:lnTo>
                  <a:lnTo>
                    <a:pt x="569310" y="45598"/>
                  </a:lnTo>
                  <a:lnTo>
                    <a:pt x="522480" y="61441"/>
                  </a:lnTo>
                  <a:lnTo>
                    <a:pt x="477043" y="79436"/>
                  </a:lnTo>
                  <a:lnTo>
                    <a:pt x="433089" y="99508"/>
                  </a:lnTo>
                  <a:lnTo>
                    <a:pt x="390712" y="121578"/>
                  </a:lnTo>
                  <a:lnTo>
                    <a:pt x="350001" y="145572"/>
                  </a:lnTo>
                  <a:lnTo>
                    <a:pt x="311049" y="171413"/>
                  </a:lnTo>
                  <a:lnTo>
                    <a:pt x="273946" y="199025"/>
                  </a:lnTo>
                  <a:lnTo>
                    <a:pt x="238786" y="228332"/>
                  </a:lnTo>
                  <a:lnTo>
                    <a:pt x="205658" y="259256"/>
                  </a:lnTo>
                  <a:lnTo>
                    <a:pt x="174655" y="291723"/>
                  </a:lnTo>
                  <a:lnTo>
                    <a:pt x="145868" y="325656"/>
                  </a:lnTo>
                  <a:lnTo>
                    <a:pt x="119388" y="360978"/>
                  </a:lnTo>
                  <a:lnTo>
                    <a:pt x="95307" y="397614"/>
                  </a:lnTo>
                  <a:lnTo>
                    <a:pt x="73716" y="435487"/>
                  </a:lnTo>
                  <a:lnTo>
                    <a:pt x="54708" y="474521"/>
                  </a:lnTo>
                  <a:lnTo>
                    <a:pt x="38372" y="514639"/>
                  </a:lnTo>
                  <a:lnTo>
                    <a:pt x="24802" y="555766"/>
                  </a:lnTo>
                  <a:lnTo>
                    <a:pt x="14088" y="597825"/>
                  </a:lnTo>
                  <a:lnTo>
                    <a:pt x="6322" y="640740"/>
                  </a:lnTo>
                  <a:lnTo>
                    <a:pt x="1595" y="684434"/>
                  </a:lnTo>
                  <a:lnTo>
                    <a:pt x="0" y="728832"/>
                  </a:lnTo>
                  <a:lnTo>
                    <a:pt x="1595" y="773227"/>
                  </a:lnTo>
                  <a:lnTo>
                    <a:pt x="6322" y="816918"/>
                  </a:lnTo>
                  <a:lnTo>
                    <a:pt x="14088" y="859830"/>
                  </a:lnTo>
                  <a:lnTo>
                    <a:pt x="24802" y="901886"/>
                  </a:lnTo>
                  <a:lnTo>
                    <a:pt x="38372" y="943010"/>
                  </a:lnTo>
                  <a:lnTo>
                    <a:pt x="54708" y="983125"/>
                  </a:lnTo>
                  <a:lnTo>
                    <a:pt x="73716" y="1022156"/>
                  </a:lnTo>
                  <a:lnTo>
                    <a:pt x="95307" y="1060026"/>
                  </a:lnTo>
                  <a:lnTo>
                    <a:pt x="119388" y="1096659"/>
                  </a:lnTo>
                  <a:lnTo>
                    <a:pt x="145868" y="1131979"/>
                  </a:lnTo>
                  <a:lnTo>
                    <a:pt x="174655" y="1165910"/>
                  </a:lnTo>
                  <a:lnTo>
                    <a:pt x="205658" y="1198374"/>
                  </a:lnTo>
                  <a:lnTo>
                    <a:pt x="238786" y="1229297"/>
                  </a:lnTo>
                  <a:lnTo>
                    <a:pt x="273946" y="1258601"/>
                  </a:lnTo>
                  <a:lnTo>
                    <a:pt x="311049" y="1286211"/>
                  </a:lnTo>
                  <a:lnTo>
                    <a:pt x="350001" y="1312051"/>
                  </a:lnTo>
                  <a:lnTo>
                    <a:pt x="390712" y="1336043"/>
                  </a:lnTo>
                  <a:lnTo>
                    <a:pt x="433089" y="1358112"/>
                  </a:lnTo>
                  <a:lnTo>
                    <a:pt x="477043" y="1378182"/>
                  </a:lnTo>
                  <a:lnTo>
                    <a:pt x="522480" y="1396176"/>
                  </a:lnTo>
                  <a:lnTo>
                    <a:pt x="569310" y="1412019"/>
                  </a:lnTo>
                  <a:lnTo>
                    <a:pt x="617441" y="1425633"/>
                  </a:lnTo>
                  <a:lnTo>
                    <a:pt x="666782" y="1436943"/>
                  </a:lnTo>
                  <a:lnTo>
                    <a:pt x="717240" y="1445872"/>
                  </a:lnTo>
                  <a:lnTo>
                    <a:pt x="768726" y="1452344"/>
                  </a:lnTo>
                  <a:lnTo>
                    <a:pt x="821146" y="1456284"/>
                  </a:lnTo>
                  <a:lnTo>
                    <a:pt x="874410" y="1457614"/>
                  </a:lnTo>
                  <a:lnTo>
                    <a:pt x="927682" y="1456284"/>
                  </a:lnTo>
                  <a:lnTo>
                    <a:pt x="980110" y="1452344"/>
                  </a:lnTo>
                  <a:lnTo>
                    <a:pt x="1031603" y="1445872"/>
                  </a:lnTo>
                  <a:lnTo>
                    <a:pt x="1082069" y="1436943"/>
                  </a:lnTo>
                  <a:lnTo>
                    <a:pt x="1131416" y="1425633"/>
                  </a:lnTo>
                  <a:lnTo>
                    <a:pt x="1179553" y="1412019"/>
                  </a:lnTo>
                  <a:lnTo>
                    <a:pt x="1226388" y="1396176"/>
                  </a:lnTo>
                  <a:lnTo>
                    <a:pt x="1271831" y="1378182"/>
                  </a:lnTo>
                  <a:lnTo>
                    <a:pt x="1315790" y="1358112"/>
                  </a:lnTo>
                  <a:lnTo>
                    <a:pt x="1358172" y="1336043"/>
                  </a:lnTo>
                  <a:lnTo>
                    <a:pt x="1398887" y="1312051"/>
                  </a:lnTo>
                  <a:lnTo>
                    <a:pt x="1437843" y="1286211"/>
                  </a:lnTo>
                  <a:lnTo>
                    <a:pt x="1474949" y="1258601"/>
                  </a:lnTo>
                  <a:lnTo>
                    <a:pt x="1510113" y="1229297"/>
                  </a:lnTo>
                  <a:lnTo>
                    <a:pt x="1543244" y="1198374"/>
                  </a:lnTo>
                  <a:lnTo>
                    <a:pt x="1574250" y="1165910"/>
                  </a:lnTo>
                  <a:lnTo>
                    <a:pt x="1603040" y="1131979"/>
                  </a:lnTo>
                  <a:lnTo>
                    <a:pt x="1629522" y="1096659"/>
                  </a:lnTo>
                  <a:lnTo>
                    <a:pt x="1653605" y="1060026"/>
                  </a:lnTo>
                  <a:lnTo>
                    <a:pt x="1675197" y="1022156"/>
                  </a:lnTo>
                  <a:lnTo>
                    <a:pt x="1694208" y="983125"/>
                  </a:lnTo>
                  <a:lnTo>
                    <a:pt x="1710544" y="943010"/>
                  </a:lnTo>
                  <a:lnTo>
                    <a:pt x="1724115" y="901886"/>
                  </a:lnTo>
                  <a:lnTo>
                    <a:pt x="1734830" y="859830"/>
                  </a:lnTo>
                  <a:lnTo>
                    <a:pt x="1742597" y="816918"/>
                  </a:lnTo>
                  <a:lnTo>
                    <a:pt x="1747324" y="773227"/>
                  </a:lnTo>
                  <a:lnTo>
                    <a:pt x="1748920" y="728832"/>
                  </a:lnTo>
                  <a:close/>
                </a:path>
              </a:pathLst>
            </a:custGeom>
            <a:ln w="8011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178994" y="1374642"/>
              <a:ext cx="1192530" cy="1071245"/>
            </a:xfrm>
            <a:custGeom>
              <a:avLst/>
              <a:gdLst/>
              <a:ahLst/>
              <a:cxnLst/>
              <a:rect l="l" t="t" r="r" b="b"/>
              <a:pathLst>
                <a:path w="1192529" h="1071245">
                  <a:moveTo>
                    <a:pt x="1192020" y="0"/>
                  </a:moveTo>
                  <a:lnTo>
                    <a:pt x="0" y="1070984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53195" y="1750011"/>
              <a:ext cx="281343" cy="302969"/>
            </a:xfrm>
            <a:prstGeom prst="rect">
              <a:avLst/>
            </a:prstGeom>
          </p:spPr>
        </p:pic>
      </p:grpSp>
      <p:sp>
        <p:nvSpPr>
          <p:cNvPr id="10" name="object 10" descr=""/>
          <p:cNvSpPr/>
          <p:nvPr/>
        </p:nvSpPr>
        <p:spPr>
          <a:xfrm>
            <a:off x="5996940" y="3764279"/>
            <a:ext cx="1106805" cy="0"/>
          </a:xfrm>
          <a:custGeom>
            <a:avLst/>
            <a:gdLst/>
            <a:ahLst/>
            <a:cxnLst/>
            <a:rect l="l" t="t" r="r" b="b"/>
            <a:pathLst>
              <a:path w="1106804" h="0">
                <a:moveTo>
                  <a:pt x="1106424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3680" y="3925823"/>
            <a:ext cx="201168" cy="330708"/>
          </a:xfrm>
          <a:prstGeom prst="rect">
            <a:avLst/>
          </a:prstGeom>
        </p:spPr>
      </p:pic>
      <p:sp>
        <p:nvSpPr>
          <p:cNvPr id="12" name="object 12" descr=""/>
          <p:cNvSpPr/>
          <p:nvPr/>
        </p:nvSpPr>
        <p:spPr>
          <a:xfrm>
            <a:off x="5064252" y="3828288"/>
            <a:ext cx="0" cy="744220"/>
          </a:xfrm>
          <a:custGeom>
            <a:avLst/>
            <a:gdLst/>
            <a:ahLst/>
            <a:cxnLst/>
            <a:rect l="l" t="t" r="r" b="b"/>
            <a:pathLst>
              <a:path w="0" h="744220">
                <a:moveTo>
                  <a:pt x="0" y="0"/>
                </a:moveTo>
                <a:lnTo>
                  <a:pt x="0" y="74371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4632959" y="3505200"/>
            <a:ext cx="1412875" cy="521334"/>
            <a:chOff x="4632959" y="3505200"/>
            <a:chExt cx="1412875" cy="521334"/>
          </a:xfrm>
        </p:grpSpPr>
        <p:sp>
          <p:nvSpPr>
            <p:cNvPr id="14" name="object 14" descr=""/>
            <p:cNvSpPr/>
            <p:nvPr/>
          </p:nvSpPr>
          <p:spPr>
            <a:xfrm>
              <a:off x="5481827" y="3511295"/>
              <a:ext cx="558165" cy="509270"/>
            </a:xfrm>
            <a:custGeom>
              <a:avLst/>
              <a:gdLst/>
              <a:ahLst/>
              <a:cxnLst/>
              <a:rect l="l" t="t" r="r" b="b"/>
              <a:pathLst>
                <a:path w="558164" h="509270">
                  <a:moveTo>
                    <a:pt x="278892" y="0"/>
                  </a:moveTo>
                  <a:lnTo>
                    <a:pt x="228754" y="4099"/>
                  </a:lnTo>
                  <a:lnTo>
                    <a:pt x="181568" y="15919"/>
                  </a:lnTo>
                  <a:lnTo>
                    <a:pt x="138119" y="34741"/>
                  </a:lnTo>
                  <a:lnTo>
                    <a:pt x="99195" y="59847"/>
                  </a:lnTo>
                  <a:lnTo>
                    <a:pt x="65584" y="90520"/>
                  </a:lnTo>
                  <a:lnTo>
                    <a:pt x="38071" y="126040"/>
                  </a:lnTo>
                  <a:lnTo>
                    <a:pt x="17445" y="165690"/>
                  </a:lnTo>
                  <a:lnTo>
                    <a:pt x="4492" y="208752"/>
                  </a:lnTo>
                  <a:lnTo>
                    <a:pt x="0" y="254507"/>
                  </a:lnTo>
                  <a:lnTo>
                    <a:pt x="4492" y="300263"/>
                  </a:lnTo>
                  <a:lnTo>
                    <a:pt x="17445" y="343325"/>
                  </a:lnTo>
                  <a:lnTo>
                    <a:pt x="38071" y="382975"/>
                  </a:lnTo>
                  <a:lnTo>
                    <a:pt x="65584" y="418495"/>
                  </a:lnTo>
                  <a:lnTo>
                    <a:pt x="99195" y="449168"/>
                  </a:lnTo>
                  <a:lnTo>
                    <a:pt x="138119" y="474274"/>
                  </a:lnTo>
                  <a:lnTo>
                    <a:pt x="181568" y="493096"/>
                  </a:lnTo>
                  <a:lnTo>
                    <a:pt x="228754" y="504916"/>
                  </a:lnTo>
                  <a:lnTo>
                    <a:pt x="278892" y="509015"/>
                  </a:lnTo>
                  <a:lnTo>
                    <a:pt x="329029" y="504916"/>
                  </a:lnTo>
                  <a:lnTo>
                    <a:pt x="376215" y="493096"/>
                  </a:lnTo>
                  <a:lnTo>
                    <a:pt x="419664" y="474274"/>
                  </a:lnTo>
                  <a:lnTo>
                    <a:pt x="458588" y="449168"/>
                  </a:lnTo>
                  <a:lnTo>
                    <a:pt x="492199" y="418495"/>
                  </a:lnTo>
                  <a:lnTo>
                    <a:pt x="519712" y="382975"/>
                  </a:lnTo>
                  <a:lnTo>
                    <a:pt x="540338" y="343325"/>
                  </a:lnTo>
                  <a:lnTo>
                    <a:pt x="553291" y="300263"/>
                  </a:lnTo>
                  <a:lnTo>
                    <a:pt x="557784" y="254507"/>
                  </a:lnTo>
                  <a:lnTo>
                    <a:pt x="553291" y="208752"/>
                  </a:lnTo>
                  <a:lnTo>
                    <a:pt x="540338" y="165690"/>
                  </a:lnTo>
                  <a:lnTo>
                    <a:pt x="519712" y="126040"/>
                  </a:lnTo>
                  <a:lnTo>
                    <a:pt x="492199" y="90520"/>
                  </a:lnTo>
                  <a:lnTo>
                    <a:pt x="458588" y="59847"/>
                  </a:lnTo>
                  <a:lnTo>
                    <a:pt x="419664" y="34741"/>
                  </a:lnTo>
                  <a:lnTo>
                    <a:pt x="376215" y="15919"/>
                  </a:lnTo>
                  <a:lnTo>
                    <a:pt x="329029" y="4099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481827" y="3511295"/>
              <a:ext cx="558165" cy="509270"/>
            </a:xfrm>
            <a:custGeom>
              <a:avLst/>
              <a:gdLst/>
              <a:ahLst/>
              <a:cxnLst/>
              <a:rect l="l" t="t" r="r" b="b"/>
              <a:pathLst>
                <a:path w="558164" h="509270">
                  <a:moveTo>
                    <a:pt x="0" y="254507"/>
                  </a:moveTo>
                  <a:lnTo>
                    <a:pt x="4492" y="208752"/>
                  </a:lnTo>
                  <a:lnTo>
                    <a:pt x="17445" y="165690"/>
                  </a:lnTo>
                  <a:lnTo>
                    <a:pt x="38071" y="126040"/>
                  </a:lnTo>
                  <a:lnTo>
                    <a:pt x="65584" y="90520"/>
                  </a:lnTo>
                  <a:lnTo>
                    <a:pt x="99195" y="59847"/>
                  </a:lnTo>
                  <a:lnTo>
                    <a:pt x="138119" y="34741"/>
                  </a:lnTo>
                  <a:lnTo>
                    <a:pt x="181568" y="15919"/>
                  </a:lnTo>
                  <a:lnTo>
                    <a:pt x="228754" y="4099"/>
                  </a:lnTo>
                  <a:lnTo>
                    <a:pt x="278892" y="0"/>
                  </a:lnTo>
                  <a:lnTo>
                    <a:pt x="329029" y="4099"/>
                  </a:lnTo>
                  <a:lnTo>
                    <a:pt x="376215" y="15919"/>
                  </a:lnTo>
                  <a:lnTo>
                    <a:pt x="419664" y="34741"/>
                  </a:lnTo>
                  <a:lnTo>
                    <a:pt x="458588" y="59847"/>
                  </a:lnTo>
                  <a:lnTo>
                    <a:pt x="492199" y="90520"/>
                  </a:lnTo>
                  <a:lnTo>
                    <a:pt x="519712" y="126040"/>
                  </a:lnTo>
                  <a:lnTo>
                    <a:pt x="540338" y="165690"/>
                  </a:lnTo>
                  <a:lnTo>
                    <a:pt x="553291" y="208752"/>
                  </a:lnTo>
                  <a:lnTo>
                    <a:pt x="557784" y="254507"/>
                  </a:lnTo>
                  <a:lnTo>
                    <a:pt x="553291" y="300263"/>
                  </a:lnTo>
                  <a:lnTo>
                    <a:pt x="540338" y="343325"/>
                  </a:lnTo>
                  <a:lnTo>
                    <a:pt x="519712" y="382975"/>
                  </a:lnTo>
                  <a:lnTo>
                    <a:pt x="492199" y="418495"/>
                  </a:lnTo>
                  <a:lnTo>
                    <a:pt x="458588" y="449168"/>
                  </a:lnTo>
                  <a:lnTo>
                    <a:pt x="419664" y="474274"/>
                  </a:lnTo>
                  <a:lnTo>
                    <a:pt x="376215" y="493096"/>
                  </a:lnTo>
                  <a:lnTo>
                    <a:pt x="329029" y="504916"/>
                  </a:lnTo>
                  <a:lnTo>
                    <a:pt x="278892" y="509015"/>
                  </a:lnTo>
                  <a:lnTo>
                    <a:pt x="228754" y="504916"/>
                  </a:lnTo>
                  <a:lnTo>
                    <a:pt x="181568" y="493096"/>
                  </a:lnTo>
                  <a:lnTo>
                    <a:pt x="138119" y="474274"/>
                  </a:lnTo>
                  <a:lnTo>
                    <a:pt x="99195" y="449168"/>
                  </a:lnTo>
                  <a:lnTo>
                    <a:pt x="65584" y="418495"/>
                  </a:lnTo>
                  <a:lnTo>
                    <a:pt x="38071" y="382975"/>
                  </a:lnTo>
                  <a:lnTo>
                    <a:pt x="17445" y="343325"/>
                  </a:lnTo>
                  <a:lnTo>
                    <a:pt x="4492" y="300263"/>
                  </a:lnTo>
                  <a:lnTo>
                    <a:pt x="0" y="25450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1743" y="3691128"/>
              <a:ext cx="381000" cy="176783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632959" y="3640836"/>
              <a:ext cx="855344" cy="253365"/>
            </a:xfrm>
            <a:custGeom>
              <a:avLst/>
              <a:gdLst/>
              <a:ahLst/>
              <a:cxnLst/>
              <a:rect l="l" t="t" r="r" b="b"/>
              <a:pathLst>
                <a:path w="855344" h="253364">
                  <a:moveTo>
                    <a:pt x="854963" y="126491"/>
                  </a:moveTo>
                  <a:lnTo>
                    <a:pt x="0" y="126491"/>
                  </a:lnTo>
                </a:path>
                <a:path w="855344" h="253364">
                  <a:moveTo>
                    <a:pt x="82295" y="0"/>
                  </a:moveTo>
                  <a:lnTo>
                    <a:pt x="0" y="0"/>
                  </a:lnTo>
                </a:path>
                <a:path w="855344" h="253364">
                  <a:moveTo>
                    <a:pt x="82295" y="252983"/>
                  </a:moveTo>
                  <a:lnTo>
                    <a:pt x="0" y="252983"/>
                  </a:lnTo>
                </a:path>
                <a:path w="855344" h="253364">
                  <a:moveTo>
                    <a:pt x="6095" y="4571"/>
                  </a:moveTo>
                  <a:lnTo>
                    <a:pt x="6095" y="24841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9575" y="3698747"/>
              <a:ext cx="141732" cy="128015"/>
            </a:xfrm>
            <a:prstGeom prst="rect">
              <a:avLst/>
            </a:prstGeom>
          </p:spPr>
        </p:pic>
      </p:grpSp>
      <p:sp>
        <p:nvSpPr>
          <p:cNvPr id="19" name="object 19" descr=""/>
          <p:cNvSpPr/>
          <p:nvPr/>
        </p:nvSpPr>
        <p:spPr>
          <a:xfrm>
            <a:off x="6678168" y="377190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7997952" y="3561588"/>
            <a:ext cx="741045" cy="688975"/>
          </a:xfrm>
          <a:custGeom>
            <a:avLst/>
            <a:gdLst/>
            <a:ahLst/>
            <a:cxnLst/>
            <a:rect l="l" t="t" r="r" b="b"/>
            <a:pathLst>
              <a:path w="741045" h="688975">
                <a:moveTo>
                  <a:pt x="739140" y="0"/>
                </a:moveTo>
                <a:lnTo>
                  <a:pt x="739140" y="688848"/>
                </a:lnTo>
              </a:path>
              <a:path w="741045" h="688975">
                <a:moveTo>
                  <a:pt x="740664" y="201168"/>
                </a:moveTo>
                <a:lnTo>
                  <a:pt x="0" y="201168"/>
                </a:lnTo>
              </a:path>
              <a:path w="741045" h="688975">
                <a:moveTo>
                  <a:pt x="469392" y="160019"/>
                </a:moveTo>
                <a:lnTo>
                  <a:pt x="560831" y="245363"/>
                </a:lnTo>
              </a:path>
              <a:path w="741045" h="688975">
                <a:moveTo>
                  <a:pt x="573024" y="160019"/>
                </a:moveTo>
                <a:lnTo>
                  <a:pt x="457200" y="245363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7097268" y="3491484"/>
            <a:ext cx="911860" cy="544195"/>
            <a:chOff x="7097268" y="3491484"/>
            <a:chExt cx="911860" cy="544195"/>
          </a:xfrm>
        </p:grpSpPr>
        <p:sp>
          <p:nvSpPr>
            <p:cNvPr id="22" name="object 22" descr=""/>
            <p:cNvSpPr/>
            <p:nvPr/>
          </p:nvSpPr>
          <p:spPr>
            <a:xfrm>
              <a:off x="7103364" y="3497580"/>
              <a:ext cx="899160" cy="532130"/>
            </a:xfrm>
            <a:custGeom>
              <a:avLst/>
              <a:gdLst/>
              <a:ahLst/>
              <a:cxnLst/>
              <a:rect l="l" t="t" r="r" b="b"/>
              <a:pathLst>
                <a:path w="899159" h="532129">
                  <a:moveTo>
                    <a:pt x="0" y="265938"/>
                  </a:moveTo>
                  <a:lnTo>
                    <a:pt x="4323" y="218151"/>
                  </a:lnTo>
                  <a:lnTo>
                    <a:pt x="16786" y="173168"/>
                  </a:lnTo>
                  <a:lnTo>
                    <a:pt x="36632" y="131741"/>
                  </a:lnTo>
                  <a:lnTo>
                    <a:pt x="63100" y="94622"/>
                  </a:lnTo>
                  <a:lnTo>
                    <a:pt x="95432" y="62565"/>
                  </a:lnTo>
                  <a:lnTo>
                    <a:pt x="132870" y="36322"/>
                  </a:lnTo>
                  <a:lnTo>
                    <a:pt x="174653" y="16644"/>
                  </a:lnTo>
                  <a:lnTo>
                    <a:pt x="220024" y="4286"/>
                  </a:lnTo>
                  <a:lnTo>
                    <a:pt x="268224" y="0"/>
                  </a:lnTo>
                  <a:lnTo>
                    <a:pt x="316423" y="4286"/>
                  </a:lnTo>
                  <a:lnTo>
                    <a:pt x="361794" y="16644"/>
                  </a:lnTo>
                  <a:lnTo>
                    <a:pt x="403577" y="36322"/>
                  </a:lnTo>
                  <a:lnTo>
                    <a:pt x="441015" y="62565"/>
                  </a:lnTo>
                  <a:lnTo>
                    <a:pt x="473347" y="94622"/>
                  </a:lnTo>
                  <a:lnTo>
                    <a:pt x="499815" y="131741"/>
                  </a:lnTo>
                  <a:lnTo>
                    <a:pt x="519661" y="173168"/>
                  </a:lnTo>
                  <a:lnTo>
                    <a:pt x="532124" y="218151"/>
                  </a:lnTo>
                  <a:lnTo>
                    <a:pt x="536447" y="265938"/>
                  </a:lnTo>
                  <a:lnTo>
                    <a:pt x="532124" y="313724"/>
                  </a:lnTo>
                  <a:lnTo>
                    <a:pt x="519661" y="358707"/>
                  </a:lnTo>
                  <a:lnTo>
                    <a:pt x="499815" y="400134"/>
                  </a:lnTo>
                  <a:lnTo>
                    <a:pt x="473347" y="437253"/>
                  </a:lnTo>
                  <a:lnTo>
                    <a:pt x="441015" y="469310"/>
                  </a:lnTo>
                  <a:lnTo>
                    <a:pt x="403577" y="495554"/>
                  </a:lnTo>
                  <a:lnTo>
                    <a:pt x="361794" y="515231"/>
                  </a:lnTo>
                  <a:lnTo>
                    <a:pt x="316423" y="527589"/>
                  </a:lnTo>
                  <a:lnTo>
                    <a:pt x="268224" y="531876"/>
                  </a:lnTo>
                  <a:lnTo>
                    <a:pt x="220024" y="527589"/>
                  </a:lnTo>
                  <a:lnTo>
                    <a:pt x="174653" y="515231"/>
                  </a:lnTo>
                  <a:lnTo>
                    <a:pt x="132870" y="495554"/>
                  </a:lnTo>
                  <a:lnTo>
                    <a:pt x="95432" y="469310"/>
                  </a:lnTo>
                  <a:lnTo>
                    <a:pt x="63100" y="437253"/>
                  </a:lnTo>
                  <a:lnTo>
                    <a:pt x="36632" y="400134"/>
                  </a:lnTo>
                  <a:lnTo>
                    <a:pt x="16786" y="358707"/>
                  </a:lnTo>
                  <a:lnTo>
                    <a:pt x="4323" y="313724"/>
                  </a:lnTo>
                  <a:lnTo>
                    <a:pt x="0" y="265938"/>
                  </a:lnTo>
                  <a:close/>
                </a:path>
                <a:path w="899159" h="532129">
                  <a:moveTo>
                    <a:pt x="362711" y="265938"/>
                  </a:moveTo>
                  <a:lnTo>
                    <a:pt x="367035" y="218151"/>
                  </a:lnTo>
                  <a:lnTo>
                    <a:pt x="379498" y="173168"/>
                  </a:lnTo>
                  <a:lnTo>
                    <a:pt x="399344" y="131741"/>
                  </a:lnTo>
                  <a:lnTo>
                    <a:pt x="425812" y="94622"/>
                  </a:lnTo>
                  <a:lnTo>
                    <a:pt x="458144" y="62565"/>
                  </a:lnTo>
                  <a:lnTo>
                    <a:pt x="495582" y="36322"/>
                  </a:lnTo>
                  <a:lnTo>
                    <a:pt x="537365" y="16644"/>
                  </a:lnTo>
                  <a:lnTo>
                    <a:pt x="582736" y="4286"/>
                  </a:lnTo>
                  <a:lnTo>
                    <a:pt x="630935" y="0"/>
                  </a:lnTo>
                  <a:lnTo>
                    <a:pt x="679135" y="4286"/>
                  </a:lnTo>
                  <a:lnTo>
                    <a:pt x="724506" y="16644"/>
                  </a:lnTo>
                  <a:lnTo>
                    <a:pt x="766289" y="36322"/>
                  </a:lnTo>
                  <a:lnTo>
                    <a:pt x="803727" y="62565"/>
                  </a:lnTo>
                  <a:lnTo>
                    <a:pt x="836059" y="94622"/>
                  </a:lnTo>
                  <a:lnTo>
                    <a:pt x="862527" y="131741"/>
                  </a:lnTo>
                  <a:lnTo>
                    <a:pt x="882373" y="173168"/>
                  </a:lnTo>
                  <a:lnTo>
                    <a:pt x="894836" y="218151"/>
                  </a:lnTo>
                  <a:lnTo>
                    <a:pt x="899159" y="265938"/>
                  </a:lnTo>
                  <a:lnTo>
                    <a:pt x="894836" y="313724"/>
                  </a:lnTo>
                  <a:lnTo>
                    <a:pt x="882373" y="358707"/>
                  </a:lnTo>
                  <a:lnTo>
                    <a:pt x="862527" y="400134"/>
                  </a:lnTo>
                  <a:lnTo>
                    <a:pt x="836059" y="437253"/>
                  </a:lnTo>
                  <a:lnTo>
                    <a:pt x="803727" y="469310"/>
                  </a:lnTo>
                  <a:lnTo>
                    <a:pt x="766289" y="495554"/>
                  </a:lnTo>
                  <a:lnTo>
                    <a:pt x="724506" y="515231"/>
                  </a:lnTo>
                  <a:lnTo>
                    <a:pt x="679135" y="527589"/>
                  </a:lnTo>
                  <a:lnTo>
                    <a:pt x="630935" y="531876"/>
                  </a:lnTo>
                  <a:lnTo>
                    <a:pt x="582736" y="527589"/>
                  </a:lnTo>
                  <a:lnTo>
                    <a:pt x="537365" y="515231"/>
                  </a:lnTo>
                  <a:lnTo>
                    <a:pt x="495582" y="495554"/>
                  </a:lnTo>
                  <a:lnTo>
                    <a:pt x="458144" y="469310"/>
                  </a:lnTo>
                  <a:lnTo>
                    <a:pt x="425812" y="437253"/>
                  </a:lnTo>
                  <a:lnTo>
                    <a:pt x="399344" y="400134"/>
                  </a:lnTo>
                  <a:lnTo>
                    <a:pt x="379498" y="358707"/>
                  </a:lnTo>
                  <a:lnTo>
                    <a:pt x="367035" y="313724"/>
                  </a:lnTo>
                  <a:lnTo>
                    <a:pt x="362711" y="265938"/>
                  </a:lnTo>
                  <a:close/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220712" y="3579876"/>
              <a:ext cx="722630" cy="346075"/>
            </a:xfrm>
            <a:custGeom>
              <a:avLst/>
              <a:gdLst/>
              <a:ahLst/>
              <a:cxnLst/>
              <a:rect l="l" t="t" r="r" b="b"/>
              <a:pathLst>
                <a:path w="722629" h="346075">
                  <a:moveTo>
                    <a:pt x="522732" y="182880"/>
                  </a:moveTo>
                  <a:lnTo>
                    <a:pt x="722376" y="182880"/>
                  </a:lnTo>
                </a:path>
                <a:path w="722629" h="346075">
                  <a:moveTo>
                    <a:pt x="531876" y="195072"/>
                  </a:moveTo>
                  <a:lnTo>
                    <a:pt x="405384" y="345948"/>
                  </a:lnTo>
                </a:path>
                <a:path w="722629" h="346075">
                  <a:moveTo>
                    <a:pt x="536448" y="188975"/>
                  </a:moveTo>
                  <a:lnTo>
                    <a:pt x="400812" y="0"/>
                  </a:lnTo>
                </a:path>
                <a:path w="722629" h="346075">
                  <a:moveTo>
                    <a:pt x="21336" y="120396"/>
                  </a:moveTo>
                  <a:lnTo>
                    <a:pt x="220980" y="120396"/>
                  </a:lnTo>
                </a:path>
                <a:path w="722629" h="346075">
                  <a:moveTo>
                    <a:pt x="231648" y="128016"/>
                  </a:moveTo>
                  <a:lnTo>
                    <a:pt x="106680" y="278892"/>
                  </a:lnTo>
                </a:path>
                <a:path w="722629" h="346075">
                  <a:moveTo>
                    <a:pt x="121920" y="283463"/>
                  </a:moveTo>
                  <a:lnTo>
                    <a:pt x="0" y="11887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/>
          <p:nvPr/>
        </p:nvSpPr>
        <p:spPr>
          <a:xfrm>
            <a:off x="5259323" y="4256532"/>
            <a:ext cx="1440180" cy="318770"/>
          </a:xfrm>
          <a:custGeom>
            <a:avLst/>
            <a:gdLst/>
            <a:ahLst/>
            <a:cxnLst/>
            <a:rect l="l" t="t" r="r" b="b"/>
            <a:pathLst>
              <a:path w="1440179" h="318770">
                <a:moveTo>
                  <a:pt x="1429511" y="0"/>
                </a:moveTo>
                <a:lnTo>
                  <a:pt x="1429511" y="129540"/>
                </a:lnTo>
              </a:path>
              <a:path w="1440179" h="318770">
                <a:moveTo>
                  <a:pt x="1440179" y="131064"/>
                </a:moveTo>
                <a:lnTo>
                  <a:pt x="0" y="131064"/>
                </a:lnTo>
              </a:path>
              <a:path w="1440179" h="318770">
                <a:moveTo>
                  <a:pt x="12191" y="137160"/>
                </a:moveTo>
                <a:lnTo>
                  <a:pt x="12191" y="318516"/>
                </a:lnTo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5658611" y="4698491"/>
            <a:ext cx="1969135" cy="76200"/>
          </a:xfrm>
          <a:custGeom>
            <a:avLst/>
            <a:gdLst/>
            <a:ahLst/>
            <a:cxnLst/>
            <a:rect l="l" t="t" r="r" b="b"/>
            <a:pathLst>
              <a:path w="1969134" h="76200">
                <a:moveTo>
                  <a:pt x="1892808" y="0"/>
                </a:moveTo>
                <a:lnTo>
                  <a:pt x="1892808" y="76200"/>
                </a:lnTo>
                <a:lnTo>
                  <a:pt x="1956308" y="44450"/>
                </a:lnTo>
                <a:lnTo>
                  <a:pt x="1905508" y="44450"/>
                </a:lnTo>
                <a:lnTo>
                  <a:pt x="1905508" y="31750"/>
                </a:lnTo>
                <a:lnTo>
                  <a:pt x="1956308" y="31750"/>
                </a:lnTo>
                <a:lnTo>
                  <a:pt x="1892808" y="0"/>
                </a:lnTo>
                <a:close/>
              </a:path>
              <a:path w="1969134" h="76200">
                <a:moveTo>
                  <a:pt x="189280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892808" y="44450"/>
                </a:lnTo>
                <a:lnTo>
                  <a:pt x="1892808" y="31750"/>
                </a:lnTo>
                <a:close/>
              </a:path>
              <a:path w="1969134" h="76200">
                <a:moveTo>
                  <a:pt x="1956308" y="31750"/>
                </a:moveTo>
                <a:lnTo>
                  <a:pt x="1905508" y="31750"/>
                </a:lnTo>
                <a:lnTo>
                  <a:pt x="1905508" y="44450"/>
                </a:lnTo>
                <a:lnTo>
                  <a:pt x="1956308" y="44450"/>
                </a:lnTo>
                <a:lnTo>
                  <a:pt x="1969008" y="38100"/>
                </a:lnTo>
                <a:lnTo>
                  <a:pt x="1956308" y="31750"/>
                </a:lnTo>
                <a:close/>
              </a:path>
            </a:pathLst>
          </a:custGeom>
          <a:solidFill>
            <a:srgbClr val="F5040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5658611" y="4994147"/>
            <a:ext cx="3340735" cy="76200"/>
          </a:xfrm>
          <a:custGeom>
            <a:avLst/>
            <a:gdLst/>
            <a:ahLst/>
            <a:cxnLst/>
            <a:rect l="l" t="t" r="r" b="b"/>
            <a:pathLst>
              <a:path w="3340734" h="76200">
                <a:moveTo>
                  <a:pt x="3264408" y="0"/>
                </a:moveTo>
                <a:lnTo>
                  <a:pt x="3264408" y="76199"/>
                </a:lnTo>
                <a:lnTo>
                  <a:pt x="3327908" y="44449"/>
                </a:lnTo>
                <a:lnTo>
                  <a:pt x="3277108" y="44449"/>
                </a:lnTo>
                <a:lnTo>
                  <a:pt x="3277108" y="31749"/>
                </a:lnTo>
                <a:lnTo>
                  <a:pt x="3327908" y="31749"/>
                </a:lnTo>
                <a:lnTo>
                  <a:pt x="3264408" y="0"/>
                </a:lnTo>
                <a:close/>
              </a:path>
              <a:path w="3340734" h="76200">
                <a:moveTo>
                  <a:pt x="3264408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3264408" y="44449"/>
                </a:lnTo>
                <a:lnTo>
                  <a:pt x="3264408" y="31749"/>
                </a:lnTo>
                <a:close/>
              </a:path>
              <a:path w="3340734" h="76200">
                <a:moveTo>
                  <a:pt x="3327908" y="31749"/>
                </a:moveTo>
                <a:lnTo>
                  <a:pt x="3277108" y="31749"/>
                </a:lnTo>
                <a:lnTo>
                  <a:pt x="3277108" y="44449"/>
                </a:lnTo>
                <a:lnTo>
                  <a:pt x="3327908" y="44449"/>
                </a:lnTo>
                <a:lnTo>
                  <a:pt x="3340608" y="38099"/>
                </a:lnTo>
                <a:lnTo>
                  <a:pt x="3327908" y="31749"/>
                </a:lnTo>
                <a:close/>
              </a:path>
            </a:pathLst>
          </a:custGeom>
          <a:solidFill>
            <a:srgbClr val="D904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423418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0"/>
              <a:t>Protección</a:t>
            </a:r>
            <a:r>
              <a:rPr dirty="0" sz="2300" spc="-25"/>
              <a:t> </a:t>
            </a:r>
            <a:r>
              <a:rPr dirty="0" sz="2300" spc="60"/>
              <a:t>de</a:t>
            </a:r>
            <a:r>
              <a:rPr dirty="0" sz="2300" spc="-20"/>
              <a:t> </a:t>
            </a:r>
            <a:r>
              <a:rPr dirty="0" sz="2300" spc="50"/>
              <a:t>baja</a:t>
            </a:r>
            <a:r>
              <a:rPr dirty="0" sz="2300" spc="-25"/>
              <a:t> </a:t>
            </a:r>
            <a:r>
              <a:rPr dirty="0" sz="2300" spc="60"/>
              <a:t>impedancia</a:t>
            </a:r>
            <a:endParaRPr sz="2300"/>
          </a:p>
        </p:txBody>
      </p:sp>
      <p:sp>
        <p:nvSpPr>
          <p:cNvPr id="37" name="object 37" descr=""/>
          <p:cNvSpPr txBox="1"/>
          <p:nvPr/>
        </p:nvSpPr>
        <p:spPr>
          <a:xfrm>
            <a:off x="307340" y="5338679"/>
            <a:ext cx="869315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195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29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225832" y="760558"/>
            <a:ext cx="2973705" cy="2478405"/>
          </a:xfrm>
          <a:prstGeom prst="rect">
            <a:avLst/>
          </a:prstGeom>
          <a:ln w="8144">
            <a:solidFill>
              <a:srgbClr val="000000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506855">
              <a:lnSpc>
                <a:spcPct val="100000"/>
              </a:lnSpc>
              <a:spcBef>
                <a:spcPts val="5"/>
              </a:spcBef>
            </a:pPr>
            <a:r>
              <a:rPr dirty="0" sz="950" spc="-80">
                <a:latin typeface="Arial Unicode MS"/>
                <a:cs typeface="Arial Unicode MS"/>
              </a:rPr>
              <a:t>X</a:t>
            </a:r>
            <a:endParaRPr sz="9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Arial Unicode MS"/>
              <a:cs typeface="Arial Unicode MS"/>
            </a:endParaRPr>
          </a:p>
          <a:p>
            <a:pPr marL="1564640">
              <a:lnSpc>
                <a:spcPct val="100000"/>
              </a:lnSpc>
            </a:pPr>
            <a:r>
              <a:rPr dirty="0" sz="600" spc="-10">
                <a:solidFill>
                  <a:srgbClr val="FF0000"/>
                </a:solidFill>
                <a:latin typeface="Arial Unicode MS"/>
                <a:cs typeface="Arial Unicode MS"/>
              </a:rPr>
              <a:t>ZangPP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600">
              <a:latin typeface="Arial Unicode MS"/>
              <a:cs typeface="Arial Unicode MS"/>
            </a:endParaRPr>
          </a:p>
          <a:p>
            <a:pPr algn="r" marR="207645">
              <a:lnSpc>
                <a:spcPct val="100000"/>
              </a:lnSpc>
            </a:pPr>
            <a:r>
              <a:rPr dirty="0" sz="950" spc="-100">
                <a:latin typeface="Arial Unicode MS"/>
                <a:cs typeface="Arial Unicode MS"/>
              </a:rPr>
              <a:t>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464055" y="917320"/>
            <a:ext cx="2557145" cy="111950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94945" marR="5080" indent="-182880">
              <a:lnSpc>
                <a:spcPct val="131600"/>
              </a:lnSpc>
              <a:spcBef>
                <a:spcPts val="50"/>
              </a:spcBef>
              <a:tabLst>
                <a:tab pos="19494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400">
                <a:latin typeface="Arial Unicode MS"/>
                <a:cs typeface="Arial Unicode MS"/>
              </a:rPr>
              <a:t>Protección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respaldo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 spc="-20">
                <a:latin typeface="Arial Unicode MS"/>
                <a:cs typeface="Arial Unicode MS"/>
              </a:rPr>
              <a:t>para </a:t>
            </a:r>
            <a:r>
              <a:rPr dirty="0" sz="1400">
                <a:latin typeface="Arial Unicode MS"/>
                <a:cs typeface="Arial Unicode MS"/>
              </a:rPr>
              <a:t>cortocircuitos</a:t>
            </a:r>
            <a:r>
              <a:rPr dirty="0" sz="1400" spc="229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internos</a:t>
            </a:r>
            <a:r>
              <a:rPr dirty="0" sz="1400" spc="229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el </a:t>
            </a:r>
            <a:r>
              <a:rPr dirty="0" sz="1400" spc="55">
                <a:latin typeface="Arial Unicode MS"/>
                <a:cs typeface="Arial Unicode MS"/>
              </a:rPr>
              <a:t>generador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o</a:t>
            </a:r>
            <a:r>
              <a:rPr dirty="0" sz="1400">
                <a:latin typeface="Arial Unicode MS"/>
                <a:cs typeface="Arial Unicode MS"/>
              </a:rPr>
              <a:t> la </a:t>
            </a:r>
            <a:r>
              <a:rPr dirty="0" sz="1400" spc="50">
                <a:latin typeface="Arial Unicode MS"/>
                <a:cs typeface="Arial Unicode MS"/>
              </a:rPr>
              <a:t>unidad </a:t>
            </a:r>
            <a:r>
              <a:rPr dirty="0" sz="1250" spc="55">
                <a:latin typeface="Arial Unicode MS"/>
                <a:cs typeface="Arial Unicode MS"/>
              </a:rPr>
              <a:t>transformador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464055" y="2152142"/>
            <a:ext cx="2851785" cy="23545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94945" marR="146050" indent="-182880">
              <a:lnSpc>
                <a:spcPct val="122800"/>
              </a:lnSpc>
              <a:spcBef>
                <a:spcPts val="195"/>
              </a:spcBef>
              <a:buClr>
                <a:srgbClr val="002797"/>
              </a:buClr>
              <a:buSzPct val="89285"/>
              <a:buChar char="-"/>
              <a:tabLst>
                <a:tab pos="194945" algn="l"/>
                <a:tab pos="195580" algn="l"/>
              </a:tabLst>
            </a:pPr>
            <a:r>
              <a:rPr dirty="0" sz="1400">
                <a:latin typeface="Arial Unicode MS"/>
                <a:cs typeface="Arial Unicode MS"/>
              </a:rPr>
              <a:t>Protección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respaldo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 spc="10">
                <a:latin typeface="Arial Unicode MS"/>
                <a:cs typeface="Arial Unicode MS"/>
              </a:rPr>
              <a:t>o </a:t>
            </a:r>
            <a:r>
              <a:rPr dirty="0" sz="1400" spc="50">
                <a:latin typeface="Arial Unicode MS"/>
                <a:cs typeface="Arial Unicode MS"/>
              </a:rPr>
              <a:t>principal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barra </a:t>
            </a:r>
            <a:r>
              <a:rPr dirty="0" sz="1500" spc="65">
                <a:latin typeface="Arial Unicode MS"/>
                <a:cs typeface="Arial Unicode MS"/>
              </a:rPr>
              <a:t>donde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planta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está </a:t>
            </a:r>
            <a:r>
              <a:rPr dirty="0" sz="1500">
                <a:latin typeface="Arial Unicode MS"/>
                <a:cs typeface="Arial Unicode MS"/>
              </a:rPr>
              <a:t>conectada</a:t>
            </a:r>
            <a:r>
              <a:rPr dirty="0" sz="1500" spc="1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</a:t>
            </a:r>
            <a:r>
              <a:rPr dirty="0" sz="1500" spc="1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16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 </a:t>
            </a:r>
            <a:r>
              <a:rPr dirty="0" sz="1500" spc="-10">
                <a:latin typeface="Arial Unicode MS"/>
                <a:cs typeface="Arial Unicode MS"/>
              </a:rPr>
              <a:t>energía</a:t>
            </a:r>
            <a:endParaRPr sz="1500">
              <a:latin typeface="Arial Unicode MS"/>
              <a:cs typeface="Arial Unicode MS"/>
            </a:endParaRPr>
          </a:p>
          <a:p>
            <a:pPr marL="194945" marR="5080" indent="-182880">
              <a:lnSpc>
                <a:spcPct val="144100"/>
              </a:lnSpc>
              <a:spcBef>
                <a:spcPts val="1030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250">
                <a:latin typeface="Arial Unicode MS"/>
                <a:cs typeface="Arial Unicode MS"/>
              </a:rPr>
              <a:t>Protección</a:t>
            </a:r>
            <a:r>
              <a:rPr dirty="0" sz="1250" spc="1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respaldo</a:t>
            </a:r>
            <a:r>
              <a:rPr dirty="0" sz="1250" spc="1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19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fallas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línea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en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líneas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fuera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40">
                <a:latin typeface="Arial Unicode MS"/>
                <a:cs typeface="Arial Unicode MS"/>
              </a:rPr>
              <a:t> planta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energía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464055" y="4619142"/>
            <a:ext cx="26822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5080" indent="-182880">
              <a:lnSpc>
                <a:spcPct val="1385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300">
                <a:latin typeface="Arial Unicode MS"/>
                <a:cs typeface="Arial Unicode MS"/>
              </a:rPr>
              <a:t>Hasta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3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zonas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con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característica </a:t>
            </a:r>
            <a:r>
              <a:rPr dirty="0" sz="1300" spc="80">
                <a:latin typeface="Arial Unicode MS"/>
                <a:cs typeface="Arial Unicode MS"/>
              </a:rPr>
              <a:t>mho</a:t>
            </a:r>
            <a:r>
              <a:rPr dirty="0" sz="1300" spc="-1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compensada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867655" y="4582667"/>
            <a:ext cx="779145" cy="624840"/>
          </a:xfrm>
          <a:prstGeom prst="rect">
            <a:avLst/>
          </a:prstGeom>
          <a:ln w="12192">
            <a:solidFill>
              <a:srgbClr val="002896"/>
            </a:solidFill>
          </a:ln>
        </p:spPr>
        <p:txBody>
          <a:bodyPr wrap="square" lIns="0" tIns="115570" rIns="0" bIns="0" rtlCol="0" vert="horz">
            <a:spAutoFit/>
          </a:bodyPr>
          <a:lstStyle/>
          <a:p>
            <a:pPr marL="220345" marR="156210">
              <a:lnSpc>
                <a:spcPts val="1880"/>
              </a:lnSpc>
              <a:spcBef>
                <a:spcPts val="910"/>
              </a:spcBef>
            </a:pPr>
            <a:r>
              <a:rPr dirty="0" sz="1800" spc="-50" b="1">
                <a:latin typeface="Arial"/>
                <a:cs typeface="Arial"/>
              </a:rPr>
              <a:t>Z&lt;&lt; </a:t>
            </a:r>
            <a:r>
              <a:rPr dirty="0" sz="1800" spc="-25" b="1">
                <a:latin typeface="Arial"/>
                <a:cs typeface="Arial"/>
              </a:rPr>
              <a:t>Z&lt;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 rot="19200000">
            <a:off x="6606100" y="1344500"/>
            <a:ext cx="279036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45"/>
              </a:lnSpc>
            </a:pPr>
            <a:r>
              <a:rPr dirty="0" sz="1050" spc="-60" b="1">
                <a:solidFill>
                  <a:srgbClr val="FF0000"/>
                </a:solidFill>
                <a:latin typeface="Arial"/>
                <a:cs typeface="Arial"/>
              </a:rPr>
              <a:t>ZPP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 rot="19200000">
            <a:off x="5921406" y="1989637"/>
            <a:ext cx="481244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00"/>
              </a:lnSpc>
            </a:pPr>
            <a:r>
              <a:rPr dirty="0" sz="1000" spc="-35" b="1">
                <a:solidFill>
                  <a:srgbClr val="FF0000"/>
                </a:solidFill>
                <a:latin typeface="Arial"/>
                <a:cs typeface="Arial"/>
              </a:rPr>
              <a:t>ZRevPP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 rot="13260000">
            <a:off x="6102953" y="1264991"/>
            <a:ext cx="1603606" cy="1162050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90"/>
              </a:spcBef>
            </a:pPr>
            <a:r>
              <a:rPr dirty="0" sz="9150" spc="-2070" i="1">
                <a:latin typeface="Trebuchet MS"/>
                <a:cs typeface="Trebuchet MS"/>
              </a:rPr>
              <a:t>}</a:t>
            </a:r>
            <a:endParaRPr sz="9150">
              <a:latin typeface="Trebuchet MS"/>
              <a:cs typeface="Trebuchet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 rot="13260000">
            <a:off x="5746967" y="1908427"/>
            <a:ext cx="1000024" cy="69850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dirty="0" sz="5500" spc="-10" i="1">
                <a:latin typeface="Trebuchet MS"/>
                <a:cs typeface="Trebuchet MS"/>
              </a:rPr>
              <a:t>}</a:t>
            </a:r>
            <a:endParaRPr sz="5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4359275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Protección</a:t>
            </a:r>
            <a:r>
              <a:rPr dirty="0" sz="1900" spc="85"/>
              <a:t> </a:t>
            </a:r>
            <a:r>
              <a:rPr dirty="0" sz="1900" spc="50"/>
              <a:t>de</a:t>
            </a:r>
            <a:r>
              <a:rPr dirty="0" sz="1900" spc="90"/>
              <a:t> </a:t>
            </a:r>
            <a:r>
              <a:rPr dirty="0" sz="1900" spc="60"/>
              <a:t>sobreintensidad</a:t>
            </a:r>
            <a:r>
              <a:rPr dirty="0" sz="1900" spc="90"/>
              <a:t> </a:t>
            </a:r>
            <a:r>
              <a:rPr dirty="0" sz="1900" spc="50"/>
              <a:t>de</a:t>
            </a:r>
            <a:r>
              <a:rPr dirty="0" sz="1900" spc="90"/>
              <a:t> </a:t>
            </a:r>
            <a:r>
              <a:rPr dirty="0" sz="1900" spc="-20"/>
              <a:t>fase</a:t>
            </a:r>
            <a:endParaRPr sz="1900"/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30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295654"/>
            <a:ext cx="6088380" cy="2635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310515" indent="-182880">
              <a:lnSpc>
                <a:spcPct val="138600"/>
              </a:lnSpc>
              <a:spcBef>
                <a:spcPts val="100"/>
              </a:spcBef>
              <a:buClr>
                <a:srgbClr val="002797"/>
              </a:buClr>
              <a:buSzPct val="96153"/>
              <a:buChar char="-"/>
              <a:tabLst>
                <a:tab pos="194945" algn="l"/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respaldo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cortocircuitos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internos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generador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o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el </a:t>
            </a:r>
            <a:r>
              <a:rPr dirty="0" sz="1300" spc="65">
                <a:latin typeface="Arial Unicode MS"/>
                <a:cs typeface="Arial Unicode MS"/>
              </a:rPr>
              <a:t>transformador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unidad</a:t>
            </a:r>
            <a:endParaRPr sz="1300">
              <a:latin typeface="Arial Unicode MS"/>
              <a:cs typeface="Arial Unicode MS"/>
            </a:endParaRPr>
          </a:p>
          <a:p>
            <a:pPr marL="194945" marR="5080" indent="-182880">
              <a:lnSpc>
                <a:spcPct val="128600"/>
              </a:lnSpc>
              <a:spcBef>
                <a:spcPts val="1100"/>
              </a:spcBef>
              <a:buClr>
                <a:srgbClr val="002797"/>
              </a:buClr>
              <a:buSzPct val="89285"/>
              <a:buChar char="-"/>
              <a:tabLst>
                <a:tab pos="194945" algn="l"/>
                <a:tab pos="195580" algn="l"/>
              </a:tabLst>
            </a:pPr>
            <a:r>
              <a:rPr dirty="0" sz="1400">
                <a:latin typeface="Arial Unicode MS"/>
                <a:cs typeface="Arial Unicode MS"/>
              </a:rPr>
              <a:t>Protección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respaldo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principal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 </a:t>
            </a:r>
            <a:r>
              <a:rPr dirty="0" sz="1400">
                <a:latin typeface="Arial Unicode MS"/>
                <a:cs typeface="Arial Unicode MS"/>
              </a:rPr>
              <a:t>falla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barra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donde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planta </a:t>
            </a:r>
            <a:r>
              <a:rPr dirty="0" sz="1400">
                <a:latin typeface="Arial Unicode MS"/>
                <a:cs typeface="Arial Unicode MS"/>
              </a:rPr>
              <a:t>está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conectada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al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potencia</a:t>
            </a:r>
            <a:endParaRPr sz="1400">
              <a:latin typeface="Arial Unicode MS"/>
              <a:cs typeface="Arial Unicode MS"/>
            </a:endParaRPr>
          </a:p>
          <a:p>
            <a:pPr marL="194945" marR="442595" indent="-182880">
              <a:lnSpc>
                <a:spcPct val="144000"/>
              </a:lnSpc>
              <a:spcBef>
                <a:spcPts val="1050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250">
                <a:latin typeface="Arial Unicode MS"/>
                <a:cs typeface="Arial Unicode MS"/>
              </a:rPr>
              <a:t>Protección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respaldo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fallas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línea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en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líneas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fuera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planta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de </a:t>
            </a:r>
            <a:r>
              <a:rPr dirty="0" sz="1250" spc="-10">
                <a:latin typeface="Arial Unicode MS"/>
                <a:cs typeface="Arial Unicode MS"/>
              </a:rPr>
              <a:t>energía</a:t>
            </a:r>
            <a:endParaRPr sz="1250">
              <a:latin typeface="Arial Unicode MS"/>
              <a:cs typeface="Arial Unicode MS"/>
            </a:endParaRPr>
          </a:p>
          <a:p>
            <a:pPr marL="194945" marR="270510" indent="-182880">
              <a:lnSpc>
                <a:spcPct val="128600"/>
              </a:lnSpc>
              <a:spcBef>
                <a:spcPts val="1110"/>
              </a:spcBef>
              <a:buClr>
                <a:srgbClr val="002797"/>
              </a:buClr>
              <a:buSzPct val="89285"/>
              <a:buChar char="-"/>
              <a:tabLst>
                <a:tab pos="194945" algn="l"/>
                <a:tab pos="195580" algn="l"/>
              </a:tabLst>
            </a:pPr>
            <a:r>
              <a:rPr dirty="0" sz="1400">
                <a:latin typeface="Arial Unicode MS"/>
                <a:cs typeface="Arial Unicode MS"/>
              </a:rPr>
              <a:t>21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funciones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son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más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fáciles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aplicar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coordinar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relés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protección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línea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saliente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634337" y="1678156"/>
            <a:ext cx="1226820" cy="988694"/>
            <a:chOff x="3634337" y="1678156"/>
            <a:chExt cx="1226820" cy="98869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1783" y="2576821"/>
              <a:ext cx="109291" cy="8951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180038" y="1763697"/>
              <a:ext cx="590550" cy="829310"/>
            </a:xfrm>
            <a:custGeom>
              <a:avLst/>
              <a:gdLst/>
              <a:ahLst/>
              <a:cxnLst/>
              <a:rect l="l" t="t" r="r" b="b"/>
              <a:pathLst>
                <a:path w="590550" h="829310">
                  <a:moveTo>
                    <a:pt x="590437" y="829012"/>
                  </a:moveTo>
                  <a:lnTo>
                    <a:pt x="0" y="0"/>
                  </a:lnTo>
                </a:path>
              </a:pathLst>
            </a:custGeom>
            <a:ln w="80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4508" y="1678156"/>
              <a:ext cx="162107" cy="13188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739868" y="1818171"/>
              <a:ext cx="339090" cy="490855"/>
            </a:xfrm>
            <a:custGeom>
              <a:avLst/>
              <a:gdLst/>
              <a:ahLst/>
              <a:cxnLst/>
              <a:rect l="l" t="t" r="r" b="b"/>
              <a:pathLst>
                <a:path w="339089" h="490855">
                  <a:moveTo>
                    <a:pt x="338518" y="0"/>
                  </a:moveTo>
                  <a:lnTo>
                    <a:pt x="323892" y="54408"/>
                  </a:lnTo>
                  <a:lnTo>
                    <a:pt x="308292" y="106479"/>
                  </a:lnTo>
                  <a:lnTo>
                    <a:pt x="291464" y="156090"/>
                  </a:lnTo>
                  <a:lnTo>
                    <a:pt x="273156" y="203120"/>
                  </a:lnTo>
                  <a:lnTo>
                    <a:pt x="253115" y="247448"/>
                  </a:lnTo>
                  <a:lnTo>
                    <a:pt x="231087" y="288954"/>
                  </a:lnTo>
                  <a:lnTo>
                    <a:pt x="206819" y="327514"/>
                  </a:lnTo>
                  <a:lnTo>
                    <a:pt x="180058" y="363010"/>
                  </a:lnTo>
                  <a:lnTo>
                    <a:pt x="150551" y="395318"/>
                  </a:lnTo>
                  <a:lnTo>
                    <a:pt x="118045" y="424318"/>
                  </a:lnTo>
                  <a:lnTo>
                    <a:pt x="82286" y="449890"/>
                  </a:lnTo>
                  <a:lnTo>
                    <a:pt x="43022" y="471910"/>
                  </a:lnTo>
                  <a:lnTo>
                    <a:pt x="0" y="490259"/>
                  </a:lnTo>
                </a:path>
              </a:pathLst>
            </a:custGeom>
            <a:ln w="80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4337" y="2263207"/>
              <a:ext cx="160782" cy="89934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4707413" y="3802869"/>
            <a:ext cx="2929890" cy="1285240"/>
            <a:chOff x="4707413" y="3802869"/>
            <a:chExt cx="2929890" cy="1285240"/>
          </a:xfrm>
        </p:grpSpPr>
        <p:sp>
          <p:nvSpPr>
            <p:cNvPr id="9" name="object 9" descr=""/>
            <p:cNvSpPr/>
            <p:nvPr/>
          </p:nvSpPr>
          <p:spPr>
            <a:xfrm>
              <a:off x="4710750" y="4476853"/>
              <a:ext cx="62865" cy="0"/>
            </a:xfrm>
            <a:custGeom>
              <a:avLst/>
              <a:gdLst/>
              <a:ahLst/>
              <a:cxnLst/>
              <a:rect l="l" t="t" r="r" b="b"/>
              <a:pathLst>
                <a:path w="62864" h="0">
                  <a:moveTo>
                    <a:pt x="0" y="0"/>
                  </a:moveTo>
                  <a:lnTo>
                    <a:pt x="62830" y="0"/>
                  </a:lnTo>
                </a:path>
              </a:pathLst>
            </a:custGeom>
            <a:ln w="6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710750" y="3806206"/>
              <a:ext cx="2923540" cy="1278255"/>
            </a:xfrm>
            <a:custGeom>
              <a:avLst/>
              <a:gdLst/>
              <a:ahLst/>
              <a:cxnLst/>
              <a:rect l="l" t="t" r="r" b="b"/>
              <a:pathLst>
                <a:path w="2923540" h="1278254">
                  <a:moveTo>
                    <a:pt x="0" y="676967"/>
                  </a:moveTo>
                  <a:lnTo>
                    <a:pt x="0" y="676967"/>
                  </a:lnTo>
                  <a:lnTo>
                    <a:pt x="55066" y="676967"/>
                  </a:lnTo>
                  <a:lnTo>
                    <a:pt x="55066" y="651662"/>
                  </a:lnTo>
                  <a:lnTo>
                    <a:pt x="55066" y="518803"/>
                  </a:lnTo>
                  <a:lnTo>
                    <a:pt x="62830" y="499819"/>
                  </a:lnTo>
                  <a:lnTo>
                    <a:pt x="62830" y="259396"/>
                  </a:lnTo>
                  <a:lnTo>
                    <a:pt x="70713" y="246715"/>
                  </a:lnTo>
                  <a:lnTo>
                    <a:pt x="70713" y="69652"/>
                  </a:lnTo>
                  <a:lnTo>
                    <a:pt x="78597" y="63312"/>
                  </a:lnTo>
                  <a:lnTo>
                    <a:pt x="78597" y="0"/>
                  </a:lnTo>
                  <a:lnTo>
                    <a:pt x="86481" y="0"/>
                  </a:lnTo>
                  <a:lnTo>
                    <a:pt x="86481" y="37948"/>
                  </a:lnTo>
                  <a:lnTo>
                    <a:pt x="94364" y="44289"/>
                  </a:lnTo>
                  <a:lnTo>
                    <a:pt x="94364" y="196180"/>
                  </a:lnTo>
                  <a:lnTo>
                    <a:pt x="102129" y="208766"/>
                  </a:lnTo>
                  <a:lnTo>
                    <a:pt x="102129" y="417580"/>
                  </a:lnTo>
                  <a:lnTo>
                    <a:pt x="110012" y="436555"/>
                  </a:lnTo>
                  <a:lnTo>
                    <a:pt x="110012" y="695951"/>
                  </a:lnTo>
                  <a:lnTo>
                    <a:pt x="117896" y="714926"/>
                  </a:lnTo>
                  <a:lnTo>
                    <a:pt x="117896" y="942686"/>
                  </a:lnTo>
                  <a:lnTo>
                    <a:pt x="125779" y="961670"/>
                  </a:lnTo>
                  <a:lnTo>
                    <a:pt x="125779" y="1138818"/>
                  </a:lnTo>
                  <a:lnTo>
                    <a:pt x="133544" y="1151471"/>
                  </a:lnTo>
                  <a:lnTo>
                    <a:pt x="133544" y="1259024"/>
                  </a:lnTo>
                  <a:lnTo>
                    <a:pt x="141427" y="1265350"/>
                  </a:lnTo>
                  <a:lnTo>
                    <a:pt x="141427" y="1271677"/>
                  </a:lnTo>
                  <a:lnTo>
                    <a:pt x="141427" y="1278004"/>
                  </a:lnTo>
                  <a:lnTo>
                    <a:pt x="141427" y="1271677"/>
                  </a:lnTo>
                  <a:lnTo>
                    <a:pt x="149311" y="1265350"/>
                  </a:lnTo>
                  <a:lnTo>
                    <a:pt x="149311" y="1176777"/>
                  </a:lnTo>
                  <a:lnTo>
                    <a:pt x="157195" y="1164124"/>
                  </a:lnTo>
                  <a:lnTo>
                    <a:pt x="157195" y="999628"/>
                  </a:lnTo>
                  <a:lnTo>
                    <a:pt x="165078" y="986975"/>
                  </a:lnTo>
                  <a:lnTo>
                    <a:pt x="165078" y="784521"/>
                  </a:lnTo>
                  <a:lnTo>
                    <a:pt x="172842" y="765546"/>
                  </a:lnTo>
                  <a:lnTo>
                    <a:pt x="172842" y="531455"/>
                  </a:lnTo>
                  <a:lnTo>
                    <a:pt x="180726" y="512481"/>
                  </a:lnTo>
                  <a:lnTo>
                    <a:pt x="180726" y="329049"/>
                  </a:lnTo>
                  <a:lnTo>
                    <a:pt x="188610" y="316367"/>
                  </a:lnTo>
                  <a:lnTo>
                    <a:pt x="188610" y="183499"/>
                  </a:lnTo>
                  <a:lnTo>
                    <a:pt x="196493" y="170817"/>
                  </a:lnTo>
                  <a:lnTo>
                    <a:pt x="196493" y="126527"/>
                  </a:lnTo>
                  <a:lnTo>
                    <a:pt x="204258" y="126527"/>
                  </a:lnTo>
                  <a:lnTo>
                    <a:pt x="204258" y="164476"/>
                  </a:lnTo>
                  <a:lnTo>
                    <a:pt x="212141" y="170817"/>
                  </a:lnTo>
                  <a:lnTo>
                    <a:pt x="212141" y="297345"/>
                  </a:lnTo>
                  <a:lnTo>
                    <a:pt x="220025" y="310027"/>
                  </a:lnTo>
                  <a:lnTo>
                    <a:pt x="220025" y="480844"/>
                  </a:lnTo>
                  <a:lnTo>
                    <a:pt x="227908" y="493497"/>
                  </a:lnTo>
                  <a:lnTo>
                    <a:pt x="227908" y="708604"/>
                  </a:lnTo>
                  <a:lnTo>
                    <a:pt x="235792" y="721257"/>
                  </a:lnTo>
                  <a:lnTo>
                    <a:pt x="235792" y="904727"/>
                  </a:lnTo>
                  <a:lnTo>
                    <a:pt x="243556" y="923711"/>
                  </a:lnTo>
                  <a:lnTo>
                    <a:pt x="243556" y="1062902"/>
                  </a:lnTo>
                  <a:lnTo>
                    <a:pt x="251440" y="1075554"/>
                  </a:lnTo>
                  <a:lnTo>
                    <a:pt x="251440" y="1157793"/>
                  </a:lnTo>
                  <a:lnTo>
                    <a:pt x="259324" y="1164124"/>
                  </a:lnTo>
                  <a:lnTo>
                    <a:pt x="259324" y="1170446"/>
                  </a:lnTo>
                  <a:lnTo>
                    <a:pt x="259324" y="1164124"/>
                  </a:lnTo>
                  <a:lnTo>
                    <a:pt x="267207" y="1157793"/>
                  </a:lnTo>
                  <a:lnTo>
                    <a:pt x="267207" y="1075554"/>
                  </a:lnTo>
                  <a:lnTo>
                    <a:pt x="274971" y="1069223"/>
                  </a:lnTo>
                  <a:lnTo>
                    <a:pt x="274971" y="930033"/>
                  </a:lnTo>
                  <a:lnTo>
                    <a:pt x="282855" y="917380"/>
                  </a:lnTo>
                  <a:lnTo>
                    <a:pt x="282855" y="746562"/>
                  </a:lnTo>
                  <a:lnTo>
                    <a:pt x="290739" y="733910"/>
                  </a:lnTo>
                  <a:lnTo>
                    <a:pt x="290739" y="544108"/>
                  </a:lnTo>
                  <a:lnTo>
                    <a:pt x="298622" y="525134"/>
                  </a:lnTo>
                  <a:lnTo>
                    <a:pt x="298622" y="373291"/>
                  </a:lnTo>
                  <a:lnTo>
                    <a:pt x="306506" y="366959"/>
                  </a:lnTo>
                  <a:lnTo>
                    <a:pt x="306506" y="253055"/>
                  </a:lnTo>
                  <a:lnTo>
                    <a:pt x="314270" y="246715"/>
                  </a:lnTo>
                  <a:lnTo>
                    <a:pt x="314270" y="215107"/>
                  </a:lnTo>
                  <a:lnTo>
                    <a:pt x="322154" y="215107"/>
                  </a:lnTo>
                  <a:lnTo>
                    <a:pt x="322154" y="259396"/>
                  </a:lnTo>
                  <a:lnTo>
                    <a:pt x="330037" y="265737"/>
                  </a:lnTo>
                  <a:lnTo>
                    <a:pt x="330037" y="366959"/>
                  </a:lnTo>
                  <a:lnTo>
                    <a:pt x="337921" y="379612"/>
                  </a:lnTo>
                  <a:lnTo>
                    <a:pt x="337921" y="525134"/>
                  </a:lnTo>
                  <a:lnTo>
                    <a:pt x="345685" y="537787"/>
                  </a:lnTo>
                  <a:lnTo>
                    <a:pt x="345685" y="714926"/>
                  </a:lnTo>
                  <a:lnTo>
                    <a:pt x="353569" y="727588"/>
                  </a:lnTo>
                  <a:lnTo>
                    <a:pt x="353569" y="885753"/>
                  </a:lnTo>
                  <a:lnTo>
                    <a:pt x="361453" y="892074"/>
                  </a:lnTo>
                  <a:lnTo>
                    <a:pt x="361453" y="1024934"/>
                  </a:lnTo>
                  <a:lnTo>
                    <a:pt x="369336" y="1031265"/>
                  </a:lnTo>
                  <a:lnTo>
                    <a:pt x="369336" y="1088207"/>
                  </a:lnTo>
                  <a:lnTo>
                    <a:pt x="377220" y="1094529"/>
                  </a:lnTo>
                  <a:lnTo>
                    <a:pt x="377220" y="1100860"/>
                  </a:lnTo>
                  <a:lnTo>
                    <a:pt x="377220" y="1094529"/>
                  </a:lnTo>
                  <a:lnTo>
                    <a:pt x="377220" y="1088207"/>
                  </a:lnTo>
                  <a:lnTo>
                    <a:pt x="384984" y="1088207"/>
                  </a:lnTo>
                  <a:lnTo>
                    <a:pt x="384984" y="1012281"/>
                  </a:lnTo>
                  <a:lnTo>
                    <a:pt x="392868" y="1005959"/>
                  </a:lnTo>
                  <a:lnTo>
                    <a:pt x="392868" y="885753"/>
                  </a:lnTo>
                  <a:lnTo>
                    <a:pt x="400751" y="873100"/>
                  </a:lnTo>
                  <a:lnTo>
                    <a:pt x="400751" y="714926"/>
                  </a:lnTo>
                  <a:lnTo>
                    <a:pt x="408635" y="702273"/>
                  </a:lnTo>
                  <a:lnTo>
                    <a:pt x="408635" y="550439"/>
                  </a:lnTo>
                  <a:lnTo>
                    <a:pt x="416399" y="537787"/>
                  </a:lnTo>
                  <a:lnTo>
                    <a:pt x="416399" y="404927"/>
                  </a:lnTo>
                  <a:lnTo>
                    <a:pt x="424283" y="398596"/>
                  </a:lnTo>
                  <a:lnTo>
                    <a:pt x="424283" y="303686"/>
                  </a:lnTo>
                  <a:lnTo>
                    <a:pt x="432166" y="303686"/>
                  </a:lnTo>
                  <a:lnTo>
                    <a:pt x="432166" y="297345"/>
                  </a:lnTo>
                  <a:lnTo>
                    <a:pt x="432166" y="291004"/>
                  </a:lnTo>
                  <a:lnTo>
                    <a:pt x="432166" y="284759"/>
                  </a:lnTo>
                  <a:lnTo>
                    <a:pt x="432166" y="278419"/>
                  </a:lnTo>
                  <a:lnTo>
                    <a:pt x="440050" y="278419"/>
                  </a:lnTo>
                  <a:lnTo>
                    <a:pt x="440050" y="316367"/>
                  </a:lnTo>
                  <a:lnTo>
                    <a:pt x="447934" y="322708"/>
                  </a:lnTo>
                  <a:lnTo>
                    <a:pt x="447934" y="417580"/>
                  </a:lnTo>
                  <a:lnTo>
                    <a:pt x="455698" y="423902"/>
                  </a:lnTo>
                  <a:lnTo>
                    <a:pt x="455698" y="556761"/>
                  </a:lnTo>
                  <a:lnTo>
                    <a:pt x="463582" y="563092"/>
                  </a:lnTo>
                  <a:lnTo>
                    <a:pt x="463582" y="721257"/>
                  </a:lnTo>
                  <a:lnTo>
                    <a:pt x="471465" y="733910"/>
                  </a:lnTo>
                  <a:lnTo>
                    <a:pt x="471465" y="866769"/>
                  </a:lnTo>
                  <a:lnTo>
                    <a:pt x="479349" y="879422"/>
                  </a:lnTo>
                  <a:lnTo>
                    <a:pt x="479349" y="986975"/>
                  </a:lnTo>
                  <a:lnTo>
                    <a:pt x="487113" y="993306"/>
                  </a:lnTo>
                  <a:lnTo>
                    <a:pt x="487113" y="1043918"/>
                  </a:lnTo>
                  <a:lnTo>
                    <a:pt x="494997" y="1043918"/>
                  </a:lnTo>
                  <a:lnTo>
                    <a:pt x="494997" y="1050239"/>
                  </a:lnTo>
                  <a:lnTo>
                    <a:pt x="494997" y="1043918"/>
                  </a:lnTo>
                  <a:lnTo>
                    <a:pt x="494997" y="1037586"/>
                  </a:lnTo>
                  <a:lnTo>
                    <a:pt x="502880" y="1037586"/>
                  </a:lnTo>
                  <a:lnTo>
                    <a:pt x="502880" y="968001"/>
                  </a:lnTo>
                  <a:lnTo>
                    <a:pt x="510764" y="961670"/>
                  </a:lnTo>
                  <a:lnTo>
                    <a:pt x="510764" y="854116"/>
                  </a:lnTo>
                  <a:lnTo>
                    <a:pt x="518648" y="841463"/>
                  </a:lnTo>
                  <a:lnTo>
                    <a:pt x="518648" y="695951"/>
                  </a:lnTo>
                  <a:lnTo>
                    <a:pt x="526412" y="683298"/>
                  </a:lnTo>
                  <a:lnTo>
                    <a:pt x="526412" y="550439"/>
                  </a:lnTo>
                  <a:lnTo>
                    <a:pt x="534295" y="537787"/>
                  </a:lnTo>
                  <a:lnTo>
                    <a:pt x="534295" y="423902"/>
                  </a:lnTo>
                  <a:lnTo>
                    <a:pt x="542179" y="417580"/>
                  </a:lnTo>
                  <a:lnTo>
                    <a:pt x="542179" y="341654"/>
                  </a:lnTo>
                  <a:lnTo>
                    <a:pt x="550063" y="335294"/>
                  </a:lnTo>
                  <a:lnTo>
                    <a:pt x="550063" y="329049"/>
                  </a:lnTo>
                  <a:lnTo>
                    <a:pt x="550063" y="322708"/>
                  </a:lnTo>
                  <a:lnTo>
                    <a:pt x="550063" y="316367"/>
                  </a:lnTo>
                  <a:lnTo>
                    <a:pt x="557946" y="316367"/>
                  </a:lnTo>
                  <a:lnTo>
                    <a:pt x="557946" y="354307"/>
                  </a:lnTo>
                  <a:lnTo>
                    <a:pt x="565711" y="360638"/>
                  </a:lnTo>
                  <a:lnTo>
                    <a:pt x="565711" y="449207"/>
                  </a:lnTo>
                  <a:lnTo>
                    <a:pt x="573594" y="455539"/>
                  </a:lnTo>
                  <a:lnTo>
                    <a:pt x="573594" y="575745"/>
                  </a:lnTo>
                  <a:lnTo>
                    <a:pt x="581478" y="588398"/>
                  </a:lnTo>
                  <a:lnTo>
                    <a:pt x="581478" y="727588"/>
                  </a:lnTo>
                  <a:lnTo>
                    <a:pt x="589362" y="740241"/>
                  </a:lnTo>
                  <a:lnTo>
                    <a:pt x="589362" y="860447"/>
                  </a:lnTo>
                  <a:lnTo>
                    <a:pt x="597126" y="866769"/>
                  </a:lnTo>
                  <a:lnTo>
                    <a:pt x="597126" y="968001"/>
                  </a:lnTo>
                  <a:lnTo>
                    <a:pt x="605009" y="968001"/>
                  </a:lnTo>
                  <a:lnTo>
                    <a:pt x="605009" y="1012281"/>
                  </a:lnTo>
                  <a:lnTo>
                    <a:pt x="612893" y="1012281"/>
                  </a:lnTo>
                  <a:lnTo>
                    <a:pt x="612893" y="1018612"/>
                  </a:lnTo>
                  <a:lnTo>
                    <a:pt x="612893" y="1012281"/>
                  </a:lnTo>
                  <a:lnTo>
                    <a:pt x="612893" y="1005959"/>
                  </a:lnTo>
                  <a:lnTo>
                    <a:pt x="620777" y="999628"/>
                  </a:lnTo>
                  <a:lnTo>
                    <a:pt x="620777" y="936364"/>
                  </a:lnTo>
                  <a:lnTo>
                    <a:pt x="628660" y="930033"/>
                  </a:lnTo>
                  <a:lnTo>
                    <a:pt x="628660" y="828810"/>
                  </a:lnTo>
                  <a:lnTo>
                    <a:pt x="636424" y="816158"/>
                  </a:lnTo>
                  <a:lnTo>
                    <a:pt x="636424" y="683298"/>
                  </a:lnTo>
                  <a:lnTo>
                    <a:pt x="644308" y="670646"/>
                  </a:lnTo>
                  <a:lnTo>
                    <a:pt x="644308" y="550439"/>
                  </a:lnTo>
                  <a:lnTo>
                    <a:pt x="652192" y="544108"/>
                  </a:lnTo>
                  <a:lnTo>
                    <a:pt x="652192" y="430233"/>
                  </a:lnTo>
                  <a:lnTo>
                    <a:pt x="660075" y="423902"/>
                  </a:lnTo>
                  <a:lnTo>
                    <a:pt x="660075" y="360638"/>
                  </a:lnTo>
                  <a:lnTo>
                    <a:pt x="667840" y="360638"/>
                  </a:lnTo>
                  <a:lnTo>
                    <a:pt x="667840" y="354307"/>
                  </a:lnTo>
                  <a:lnTo>
                    <a:pt x="667840" y="347985"/>
                  </a:lnTo>
                  <a:lnTo>
                    <a:pt x="667840" y="341654"/>
                  </a:lnTo>
                  <a:lnTo>
                    <a:pt x="667840" y="347985"/>
                  </a:lnTo>
                  <a:lnTo>
                    <a:pt x="675723" y="347985"/>
                  </a:lnTo>
                  <a:lnTo>
                    <a:pt x="675723" y="385943"/>
                  </a:lnTo>
                  <a:lnTo>
                    <a:pt x="683607" y="392265"/>
                  </a:lnTo>
                  <a:lnTo>
                    <a:pt x="683607" y="474513"/>
                  </a:lnTo>
                  <a:lnTo>
                    <a:pt x="691491" y="480844"/>
                  </a:lnTo>
                  <a:lnTo>
                    <a:pt x="691491" y="601051"/>
                  </a:lnTo>
                  <a:lnTo>
                    <a:pt x="699374" y="613703"/>
                  </a:lnTo>
                  <a:lnTo>
                    <a:pt x="699374" y="733910"/>
                  </a:lnTo>
                  <a:lnTo>
                    <a:pt x="707138" y="746562"/>
                  </a:lnTo>
                  <a:lnTo>
                    <a:pt x="707138" y="854116"/>
                  </a:lnTo>
                  <a:lnTo>
                    <a:pt x="715022" y="860447"/>
                  </a:lnTo>
                  <a:lnTo>
                    <a:pt x="715022" y="949017"/>
                  </a:lnTo>
                  <a:lnTo>
                    <a:pt x="722906" y="955348"/>
                  </a:lnTo>
                  <a:lnTo>
                    <a:pt x="722906" y="993306"/>
                  </a:lnTo>
                  <a:lnTo>
                    <a:pt x="730789" y="993306"/>
                  </a:lnTo>
                  <a:lnTo>
                    <a:pt x="730789" y="986975"/>
                  </a:lnTo>
                  <a:lnTo>
                    <a:pt x="730789" y="980654"/>
                  </a:lnTo>
                  <a:lnTo>
                    <a:pt x="730789" y="974322"/>
                  </a:lnTo>
                  <a:lnTo>
                    <a:pt x="738553" y="974322"/>
                  </a:lnTo>
                  <a:lnTo>
                    <a:pt x="738553" y="911058"/>
                  </a:lnTo>
                  <a:lnTo>
                    <a:pt x="746437" y="904727"/>
                  </a:lnTo>
                  <a:lnTo>
                    <a:pt x="746437" y="809826"/>
                  </a:lnTo>
                  <a:lnTo>
                    <a:pt x="754321" y="797174"/>
                  </a:lnTo>
                  <a:lnTo>
                    <a:pt x="754321" y="670646"/>
                  </a:lnTo>
                  <a:lnTo>
                    <a:pt x="762204" y="664314"/>
                  </a:lnTo>
                  <a:lnTo>
                    <a:pt x="762204" y="550439"/>
                  </a:lnTo>
                  <a:lnTo>
                    <a:pt x="770088" y="537787"/>
                  </a:lnTo>
                  <a:lnTo>
                    <a:pt x="770088" y="436555"/>
                  </a:lnTo>
                  <a:lnTo>
                    <a:pt x="777852" y="430233"/>
                  </a:lnTo>
                  <a:lnTo>
                    <a:pt x="777852" y="379612"/>
                  </a:lnTo>
                  <a:lnTo>
                    <a:pt x="785736" y="373291"/>
                  </a:lnTo>
                  <a:lnTo>
                    <a:pt x="785736" y="366959"/>
                  </a:lnTo>
                  <a:lnTo>
                    <a:pt x="785736" y="360638"/>
                  </a:lnTo>
                  <a:lnTo>
                    <a:pt x="785736" y="366959"/>
                  </a:lnTo>
                  <a:lnTo>
                    <a:pt x="793620" y="366959"/>
                  </a:lnTo>
                  <a:lnTo>
                    <a:pt x="793620" y="404927"/>
                  </a:lnTo>
                  <a:lnTo>
                    <a:pt x="801503" y="411249"/>
                  </a:lnTo>
                  <a:lnTo>
                    <a:pt x="801503" y="493497"/>
                  </a:lnTo>
                  <a:lnTo>
                    <a:pt x="809267" y="499819"/>
                  </a:lnTo>
                  <a:lnTo>
                    <a:pt x="809267" y="613703"/>
                  </a:lnTo>
                  <a:lnTo>
                    <a:pt x="817151" y="626356"/>
                  </a:lnTo>
                  <a:lnTo>
                    <a:pt x="817151" y="740241"/>
                  </a:lnTo>
                  <a:lnTo>
                    <a:pt x="825035" y="752894"/>
                  </a:lnTo>
                  <a:lnTo>
                    <a:pt x="825035" y="854116"/>
                  </a:lnTo>
                  <a:lnTo>
                    <a:pt x="832918" y="860447"/>
                  </a:lnTo>
                  <a:lnTo>
                    <a:pt x="832918" y="942686"/>
                  </a:lnTo>
                  <a:lnTo>
                    <a:pt x="840802" y="942686"/>
                  </a:lnTo>
                  <a:lnTo>
                    <a:pt x="840802" y="974322"/>
                  </a:lnTo>
                  <a:lnTo>
                    <a:pt x="848566" y="974322"/>
                  </a:lnTo>
                  <a:lnTo>
                    <a:pt x="848566" y="968001"/>
                  </a:lnTo>
                  <a:lnTo>
                    <a:pt x="848566" y="961670"/>
                  </a:lnTo>
                  <a:lnTo>
                    <a:pt x="856450" y="955348"/>
                  </a:lnTo>
                  <a:lnTo>
                    <a:pt x="856450" y="892074"/>
                  </a:lnTo>
                  <a:lnTo>
                    <a:pt x="864333" y="885753"/>
                  </a:lnTo>
                  <a:lnTo>
                    <a:pt x="864333" y="790852"/>
                  </a:lnTo>
                  <a:lnTo>
                    <a:pt x="872217" y="784521"/>
                  </a:lnTo>
                  <a:lnTo>
                    <a:pt x="872217" y="664314"/>
                  </a:lnTo>
                  <a:lnTo>
                    <a:pt x="879981" y="657993"/>
                  </a:lnTo>
                  <a:lnTo>
                    <a:pt x="879981" y="544108"/>
                  </a:lnTo>
                  <a:lnTo>
                    <a:pt x="887865" y="537787"/>
                  </a:lnTo>
                  <a:lnTo>
                    <a:pt x="887865" y="442886"/>
                  </a:lnTo>
                  <a:lnTo>
                    <a:pt x="895749" y="436555"/>
                  </a:lnTo>
                  <a:lnTo>
                    <a:pt x="895749" y="385943"/>
                  </a:lnTo>
                  <a:lnTo>
                    <a:pt x="903632" y="385943"/>
                  </a:lnTo>
                  <a:lnTo>
                    <a:pt x="903632" y="379612"/>
                  </a:lnTo>
                  <a:lnTo>
                    <a:pt x="911516" y="379612"/>
                  </a:lnTo>
                  <a:lnTo>
                    <a:pt x="911516" y="385943"/>
                  </a:lnTo>
                  <a:lnTo>
                    <a:pt x="911516" y="392265"/>
                  </a:lnTo>
                  <a:lnTo>
                    <a:pt x="911516" y="423902"/>
                  </a:lnTo>
                  <a:lnTo>
                    <a:pt x="919280" y="430233"/>
                  </a:lnTo>
                  <a:lnTo>
                    <a:pt x="919280" y="506150"/>
                  </a:lnTo>
                  <a:lnTo>
                    <a:pt x="927164" y="512481"/>
                  </a:lnTo>
                  <a:lnTo>
                    <a:pt x="927164" y="626356"/>
                  </a:lnTo>
                  <a:lnTo>
                    <a:pt x="935047" y="639009"/>
                  </a:lnTo>
                  <a:lnTo>
                    <a:pt x="935047" y="746562"/>
                  </a:lnTo>
                  <a:lnTo>
                    <a:pt x="942931" y="752894"/>
                  </a:lnTo>
                  <a:lnTo>
                    <a:pt x="942931" y="854116"/>
                  </a:lnTo>
                  <a:lnTo>
                    <a:pt x="950695" y="860447"/>
                  </a:lnTo>
                  <a:lnTo>
                    <a:pt x="950695" y="936364"/>
                  </a:lnTo>
                  <a:lnTo>
                    <a:pt x="958579" y="936364"/>
                  </a:lnTo>
                  <a:lnTo>
                    <a:pt x="958579" y="968001"/>
                  </a:lnTo>
                  <a:lnTo>
                    <a:pt x="966462" y="968001"/>
                  </a:lnTo>
                  <a:lnTo>
                    <a:pt x="966462" y="961670"/>
                  </a:lnTo>
                  <a:lnTo>
                    <a:pt x="966462" y="955348"/>
                  </a:lnTo>
                  <a:lnTo>
                    <a:pt x="966462" y="949017"/>
                  </a:lnTo>
                  <a:lnTo>
                    <a:pt x="966462" y="942686"/>
                  </a:lnTo>
                  <a:lnTo>
                    <a:pt x="974346" y="942686"/>
                  </a:lnTo>
                  <a:lnTo>
                    <a:pt x="974346" y="879422"/>
                  </a:lnTo>
                  <a:lnTo>
                    <a:pt x="982230" y="873100"/>
                  </a:lnTo>
                  <a:lnTo>
                    <a:pt x="982230" y="771868"/>
                  </a:lnTo>
                  <a:lnTo>
                    <a:pt x="989994" y="765546"/>
                  </a:lnTo>
                  <a:lnTo>
                    <a:pt x="989994" y="657993"/>
                  </a:lnTo>
                  <a:lnTo>
                    <a:pt x="997878" y="645340"/>
                  </a:lnTo>
                  <a:lnTo>
                    <a:pt x="997878" y="544108"/>
                  </a:lnTo>
                  <a:lnTo>
                    <a:pt x="1005761" y="531455"/>
                  </a:lnTo>
                  <a:lnTo>
                    <a:pt x="1005761" y="442886"/>
                  </a:lnTo>
                  <a:lnTo>
                    <a:pt x="1013645" y="442886"/>
                  </a:lnTo>
                  <a:lnTo>
                    <a:pt x="1013645" y="392265"/>
                  </a:lnTo>
                  <a:lnTo>
                    <a:pt x="1021409" y="392265"/>
                  </a:lnTo>
                  <a:lnTo>
                    <a:pt x="1021409" y="385943"/>
                  </a:lnTo>
                  <a:lnTo>
                    <a:pt x="1021409" y="392265"/>
                  </a:lnTo>
                  <a:lnTo>
                    <a:pt x="1029293" y="392265"/>
                  </a:lnTo>
                  <a:lnTo>
                    <a:pt x="1029293" y="436555"/>
                  </a:lnTo>
                  <a:lnTo>
                    <a:pt x="1037176" y="442886"/>
                  </a:lnTo>
                  <a:lnTo>
                    <a:pt x="1037176" y="518803"/>
                  </a:lnTo>
                  <a:lnTo>
                    <a:pt x="1045060" y="525134"/>
                  </a:lnTo>
                  <a:lnTo>
                    <a:pt x="1045060" y="639009"/>
                  </a:lnTo>
                  <a:lnTo>
                    <a:pt x="1052944" y="645340"/>
                  </a:lnTo>
                  <a:lnTo>
                    <a:pt x="1052944" y="752894"/>
                  </a:lnTo>
                  <a:lnTo>
                    <a:pt x="1060708" y="759215"/>
                  </a:lnTo>
                  <a:lnTo>
                    <a:pt x="1060708" y="860447"/>
                  </a:lnTo>
                  <a:lnTo>
                    <a:pt x="1068591" y="866769"/>
                  </a:lnTo>
                  <a:lnTo>
                    <a:pt x="1068591" y="930033"/>
                  </a:lnTo>
                  <a:lnTo>
                    <a:pt x="1076475" y="936364"/>
                  </a:lnTo>
                  <a:lnTo>
                    <a:pt x="1076475" y="942686"/>
                  </a:lnTo>
                  <a:lnTo>
                    <a:pt x="1076475" y="949017"/>
                  </a:lnTo>
                  <a:lnTo>
                    <a:pt x="1076475" y="955348"/>
                  </a:lnTo>
                  <a:lnTo>
                    <a:pt x="1084359" y="955348"/>
                  </a:lnTo>
                  <a:lnTo>
                    <a:pt x="1084359" y="949017"/>
                  </a:lnTo>
                  <a:lnTo>
                    <a:pt x="1084359" y="942686"/>
                  </a:lnTo>
                  <a:lnTo>
                    <a:pt x="1084359" y="936364"/>
                  </a:lnTo>
                  <a:lnTo>
                    <a:pt x="1092123" y="930033"/>
                  </a:lnTo>
                  <a:lnTo>
                    <a:pt x="1092123" y="866769"/>
                  </a:lnTo>
                  <a:lnTo>
                    <a:pt x="1100007" y="860447"/>
                  </a:lnTo>
                  <a:lnTo>
                    <a:pt x="1100007" y="759215"/>
                  </a:lnTo>
                  <a:lnTo>
                    <a:pt x="1107890" y="752894"/>
                  </a:lnTo>
                  <a:lnTo>
                    <a:pt x="1107890" y="645340"/>
                  </a:lnTo>
                  <a:lnTo>
                    <a:pt x="1115774" y="639009"/>
                  </a:lnTo>
                  <a:lnTo>
                    <a:pt x="1115774" y="537787"/>
                  </a:lnTo>
                  <a:lnTo>
                    <a:pt x="1123658" y="531455"/>
                  </a:lnTo>
                  <a:lnTo>
                    <a:pt x="1123658" y="449207"/>
                  </a:lnTo>
                  <a:lnTo>
                    <a:pt x="1131422" y="442886"/>
                  </a:lnTo>
                  <a:lnTo>
                    <a:pt x="1131422" y="398596"/>
                  </a:lnTo>
                  <a:lnTo>
                    <a:pt x="1139305" y="398596"/>
                  </a:lnTo>
                  <a:lnTo>
                    <a:pt x="1139305" y="392265"/>
                  </a:lnTo>
                  <a:lnTo>
                    <a:pt x="1139305" y="398596"/>
                  </a:lnTo>
                  <a:lnTo>
                    <a:pt x="1147189" y="404927"/>
                  </a:lnTo>
                  <a:lnTo>
                    <a:pt x="1147189" y="449207"/>
                  </a:lnTo>
                  <a:lnTo>
                    <a:pt x="1155073" y="455539"/>
                  </a:lnTo>
                  <a:lnTo>
                    <a:pt x="1155073" y="531455"/>
                  </a:lnTo>
                  <a:lnTo>
                    <a:pt x="1162956" y="537787"/>
                  </a:lnTo>
                  <a:lnTo>
                    <a:pt x="1162956" y="645340"/>
                  </a:lnTo>
                  <a:lnTo>
                    <a:pt x="1170720" y="657993"/>
                  </a:lnTo>
                  <a:lnTo>
                    <a:pt x="1170720" y="759215"/>
                  </a:lnTo>
                  <a:lnTo>
                    <a:pt x="1178604" y="765546"/>
                  </a:lnTo>
                  <a:lnTo>
                    <a:pt x="1178604" y="866769"/>
                  </a:lnTo>
                  <a:lnTo>
                    <a:pt x="1186488" y="873100"/>
                  </a:lnTo>
                  <a:lnTo>
                    <a:pt x="1186488" y="930033"/>
                  </a:lnTo>
                  <a:lnTo>
                    <a:pt x="1194371" y="930033"/>
                  </a:lnTo>
                  <a:lnTo>
                    <a:pt x="1194371" y="936364"/>
                  </a:lnTo>
                  <a:lnTo>
                    <a:pt x="1194371" y="942686"/>
                  </a:lnTo>
                  <a:lnTo>
                    <a:pt x="1194371" y="949017"/>
                  </a:lnTo>
                  <a:lnTo>
                    <a:pt x="1202136" y="949017"/>
                  </a:lnTo>
                  <a:lnTo>
                    <a:pt x="1202136" y="942686"/>
                  </a:lnTo>
                  <a:lnTo>
                    <a:pt x="1202136" y="936364"/>
                  </a:lnTo>
                  <a:lnTo>
                    <a:pt x="1202136" y="930033"/>
                  </a:lnTo>
                  <a:lnTo>
                    <a:pt x="1202136" y="923711"/>
                  </a:lnTo>
                  <a:lnTo>
                    <a:pt x="1210019" y="923711"/>
                  </a:lnTo>
                  <a:lnTo>
                    <a:pt x="1210019" y="854116"/>
                  </a:lnTo>
                  <a:lnTo>
                    <a:pt x="1217903" y="847794"/>
                  </a:lnTo>
                  <a:lnTo>
                    <a:pt x="1217903" y="752894"/>
                  </a:lnTo>
                  <a:lnTo>
                    <a:pt x="1225787" y="740241"/>
                  </a:lnTo>
                  <a:lnTo>
                    <a:pt x="1225787" y="639009"/>
                  </a:lnTo>
                  <a:lnTo>
                    <a:pt x="1233670" y="632687"/>
                  </a:lnTo>
                  <a:lnTo>
                    <a:pt x="1233670" y="531455"/>
                  </a:lnTo>
                  <a:lnTo>
                    <a:pt x="1241434" y="525134"/>
                  </a:lnTo>
                  <a:lnTo>
                    <a:pt x="1241434" y="442886"/>
                  </a:lnTo>
                  <a:lnTo>
                    <a:pt x="1249318" y="442886"/>
                  </a:lnTo>
                  <a:lnTo>
                    <a:pt x="1249318" y="404927"/>
                  </a:lnTo>
                  <a:lnTo>
                    <a:pt x="1257202" y="398596"/>
                  </a:lnTo>
                  <a:lnTo>
                    <a:pt x="1257202" y="404927"/>
                  </a:lnTo>
                  <a:lnTo>
                    <a:pt x="1265085" y="411249"/>
                  </a:lnTo>
                  <a:lnTo>
                    <a:pt x="1265085" y="417580"/>
                  </a:lnTo>
                  <a:lnTo>
                    <a:pt x="1265085" y="455539"/>
                  </a:lnTo>
                  <a:lnTo>
                    <a:pt x="1272849" y="461860"/>
                  </a:lnTo>
                  <a:lnTo>
                    <a:pt x="1272849" y="544108"/>
                  </a:lnTo>
                  <a:lnTo>
                    <a:pt x="1280733" y="550439"/>
                  </a:lnTo>
                  <a:lnTo>
                    <a:pt x="1280733" y="657993"/>
                  </a:lnTo>
                  <a:lnTo>
                    <a:pt x="1288617" y="664314"/>
                  </a:lnTo>
                  <a:lnTo>
                    <a:pt x="1288617" y="765546"/>
                  </a:lnTo>
                  <a:lnTo>
                    <a:pt x="1296500" y="771868"/>
                  </a:lnTo>
                  <a:lnTo>
                    <a:pt x="1296500" y="866769"/>
                  </a:lnTo>
                  <a:lnTo>
                    <a:pt x="1304384" y="873100"/>
                  </a:lnTo>
                  <a:lnTo>
                    <a:pt x="1304384" y="930033"/>
                  </a:lnTo>
                  <a:lnTo>
                    <a:pt x="1312148" y="930033"/>
                  </a:lnTo>
                  <a:lnTo>
                    <a:pt x="1312148" y="936364"/>
                  </a:lnTo>
                  <a:lnTo>
                    <a:pt x="1312148" y="942686"/>
                  </a:lnTo>
                  <a:lnTo>
                    <a:pt x="1312148" y="949017"/>
                  </a:lnTo>
                  <a:lnTo>
                    <a:pt x="1320032" y="949017"/>
                  </a:lnTo>
                  <a:lnTo>
                    <a:pt x="1320032" y="917380"/>
                  </a:lnTo>
                  <a:lnTo>
                    <a:pt x="1327916" y="911058"/>
                  </a:lnTo>
                  <a:lnTo>
                    <a:pt x="1327916" y="847794"/>
                  </a:lnTo>
                  <a:lnTo>
                    <a:pt x="1335799" y="841463"/>
                  </a:lnTo>
                  <a:lnTo>
                    <a:pt x="1335799" y="740241"/>
                  </a:lnTo>
                  <a:lnTo>
                    <a:pt x="1343563" y="733910"/>
                  </a:lnTo>
                  <a:lnTo>
                    <a:pt x="1343563" y="632687"/>
                  </a:lnTo>
                  <a:lnTo>
                    <a:pt x="1351447" y="620035"/>
                  </a:lnTo>
                  <a:lnTo>
                    <a:pt x="1351447" y="518803"/>
                  </a:lnTo>
                  <a:lnTo>
                    <a:pt x="1359331" y="512481"/>
                  </a:lnTo>
                  <a:lnTo>
                    <a:pt x="1359331" y="442886"/>
                  </a:lnTo>
                  <a:lnTo>
                    <a:pt x="1367214" y="442886"/>
                  </a:lnTo>
                  <a:lnTo>
                    <a:pt x="1367214" y="404927"/>
                  </a:lnTo>
                  <a:lnTo>
                    <a:pt x="1375098" y="404927"/>
                  </a:lnTo>
                  <a:lnTo>
                    <a:pt x="1375098" y="411249"/>
                  </a:lnTo>
                  <a:lnTo>
                    <a:pt x="1382862" y="417580"/>
                  </a:lnTo>
                  <a:lnTo>
                    <a:pt x="1382862" y="423902"/>
                  </a:lnTo>
                  <a:lnTo>
                    <a:pt x="1382862" y="461860"/>
                  </a:lnTo>
                  <a:lnTo>
                    <a:pt x="1390746" y="468191"/>
                  </a:lnTo>
                  <a:lnTo>
                    <a:pt x="1390746" y="556761"/>
                  </a:lnTo>
                  <a:lnTo>
                    <a:pt x="1398629" y="563092"/>
                  </a:lnTo>
                  <a:lnTo>
                    <a:pt x="1398629" y="664314"/>
                  </a:lnTo>
                  <a:lnTo>
                    <a:pt x="1406513" y="676967"/>
                  </a:lnTo>
                  <a:lnTo>
                    <a:pt x="1406513" y="771868"/>
                  </a:lnTo>
                  <a:lnTo>
                    <a:pt x="1414277" y="778199"/>
                  </a:lnTo>
                  <a:lnTo>
                    <a:pt x="1414277" y="873100"/>
                  </a:lnTo>
                  <a:lnTo>
                    <a:pt x="1422161" y="879422"/>
                  </a:lnTo>
                  <a:lnTo>
                    <a:pt x="1422161" y="930033"/>
                  </a:lnTo>
                  <a:lnTo>
                    <a:pt x="1430045" y="930033"/>
                  </a:lnTo>
                  <a:lnTo>
                    <a:pt x="1430045" y="936364"/>
                  </a:lnTo>
                  <a:lnTo>
                    <a:pt x="1430045" y="942686"/>
                  </a:lnTo>
                  <a:lnTo>
                    <a:pt x="1437928" y="942686"/>
                  </a:lnTo>
                  <a:lnTo>
                    <a:pt x="1437928" y="911058"/>
                  </a:lnTo>
                  <a:lnTo>
                    <a:pt x="1445812" y="904727"/>
                  </a:lnTo>
                  <a:lnTo>
                    <a:pt x="1445812" y="841463"/>
                  </a:lnTo>
                  <a:lnTo>
                    <a:pt x="1453576" y="835132"/>
                  </a:lnTo>
                  <a:lnTo>
                    <a:pt x="1453576" y="733910"/>
                  </a:lnTo>
                  <a:lnTo>
                    <a:pt x="1461460" y="721257"/>
                  </a:lnTo>
                  <a:lnTo>
                    <a:pt x="1461460" y="626356"/>
                  </a:lnTo>
                  <a:lnTo>
                    <a:pt x="1469343" y="613703"/>
                  </a:lnTo>
                  <a:lnTo>
                    <a:pt x="1469343" y="518803"/>
                  </a:lnTo>
                  <a:lnTo>
                    <a:pt x="1477227" y="506150"/>
                  </a:lnTo>
                  <a:lnTo>
                    <a:pt x="1477227" y="442886"/>
                  </a:lnTo>
                  <a:lnTo>
                    <a:pt x="1484991" y="436555"/>
                  </a:lnTo>
                  <a:lnTo>
                    <a:pt x="1484991" y="404927"/>
                  </a:lnTo>
                  <a:lnTo>
                    <a:pt x="1492875" y="404927"/>
                  </a:lnTo>
                  <a:lnTo>
                    <a:pt x="1492875" y="411249"/>
                  </a:lnTo>
                  <a:lnTo>
                    <a:pt x="1492875" y="417580"/>
                  </a:lnTo>
                  <a:lnTo>
                    <a:pt x="1500758" y="423902"/>
                  </a:lnTo>
                  <a:lnTo>
                    <a:pt x="1500758" y="474513"/>
                  </a:lnTo>
                  <a:lnTo>
                    <a:pt x="1508642" y="480844"/>
                  </a:lnTo>
                  <a:lnTo>
                    <a:pt x="1508642" y="569414"/>
                  </a:lnTo>
                  <a:lnTo>
                    <a:pt x="1516526" y="575745"/>
                  </a:lnTo>
                  <a:lnTo>
                    <a:pt x="1516526" y="676967"/>
                  </a:lnTo>
                  <a:lnTo>
                    <a:pt x="1524290" y="683298"/>
                  </a:lnTo>
                  <a:lnTo>
                    <a:pt x="1524290" y="778199"/>
                  </a:lnTo>
                  <a:lnTo>
                    <a:pt x="1532174" y="790852"/>
                  </a:lnTo>
                  <a:lnTo>
                    <a:pt x="1532174" y="873100"/>
                  </a:lnTo>
                  <a:lnTo>
                    <a:pt x="1540057" y="879422"/>
                  </a:lnTo>
                  <a:lnTo>
                    <a:pt x="1540057" y="930033"/>
                  </a:lnTo>
                  <a:lnTo>
                    <a:pt x="1547941" y="930033"/>
                  </a:lnTo>
                  <a:lnTo>
                    <a:pt x="1547941" y="936364"/>
                  </a:lnTo>
                  <a:lnTo>
                    <a:pt x="1547941" y="942686"/>
                  </a:lnTo>
                  <a:lnTo>
                    <a:pt x="1547941" y="936364"/>
                  </a:lnTo>
                  <a:lnTo>
                    <a:pt x="1555705" y="936364"/>
                  </a:lnTo>
                  <a:lnTo>
                    <a:pt x="1555705" y="904727"/>
                  </a:lnTo>
                  <a:lnTo>
                    <a:pt x="1563589" y="898406"/>
                  </a:lnTo>
                  <a:lnTo>
                    <a:pt x="1563589" y="828810"/>
                  </a:lnTo>
                  <a:lnTo>
                    <a:pt x="1571472" y="822479"/>
                  </a:lnTo>
                  <a:lnTo>
                    <a:pt x="1571472" y="721257"/>
                  </a:lnTo>
                  <a:lnTo>
                    <a:pt x="1579356" y="714926"/>
                  </a:lnTo>
                  <a:lnTo>
                    <a:pt x="1579356" y="613703"/>
                  </a:lnTo>
                  <a:lnTo>
                    <a:pt x="1587240" y="607372"/>
                  </a:lnTo>
                  <a:lnTo>
                    <a:pt x="1587240" y="512481"/>
                  </a:lnTo>
                  <a:lnTo>
                    <a:pt x="1595004" y="506150"/>
                  </a:lnTo>
                  <a:lnTo>
                    <a:pt x="1595004" y="442886"/>
                  </a:lnTo>
                  <a:lnTo>
                    <a:pt x="1602887" y="436555"/>
                  </a:lnTo>
                  <a:lnTo>
                    <a:pt x="1602887" y="430233"/>
                  </a:lnTo>
                  <a:lnTo>
                    <a:pt x="1602887" y="423902"/>
                  </a:lnTo>
                  <a:lnTo>
                    <a:pt x="1602887" y="417580"/>
                  </a:lnTo>
                  <a:lnTo>
                    <a:pt x="1602887" y="411249"/>
                  </a:lnTo>
                  <a:lnTo>
                    <a:pt x="1610771" y="411249"/>
                  </a:lnTo>
                  <a:lnTo>
                    <a:pt x="1610771" y="404927"/>
                  </a:lnTo>
                  <a:lnTo>
                    <a:pt x="1610771" y="411249"/>
                  </a:lnTo>
                  <a:lnTo>
                    <a:pt x="1610771" y="417580"/>
                  </a:lnTo>
                  <a:lnTo>
                    <a:pt x="1610771" y="423902"/>
                  </a:lnTo>
                  <a:lnTo>
                    <a:pt x="1618655" y="423902"/>
                  </a:lnTo>
                  <a:lnTo>
                    <a:pt x="1618655" y="480844"/>
                  </a:lnTo>
                  <a:lnTo>
                    <a:pt x="1626419" y="487166"/>
                  </a:lnTo>
                  <a:lnTo>
                    <a:pt x="1626419" y="575745"/>
                  </a:lnTo>
                  <a:lnTo>
                    <a:pt x="1634303" y="582067"/>
                  </a:lnTo>
                  <a:lnTo>
                    <a:pt x="1634303" y="683298"/>
                  </a:lnTo>
                  <a:lnTo>
                    <a:pt x="1642186" y="689620"/>
                  </a:lnTo>
                  <a:lnTo>
                    <a:pt x="1642186" y="797174"/>
                  </a:lnTo>
                  <a:lnTo>
                    <a:pt x="1650070" y="803505"/>
                  </a:lnTo>
                  <a:lnTo>
                    <a:pt x="1650070" y="879422"/>
                  </a:lnTo>
                  <a:lnTo>
                    <a:pt x="1657953" y="885753"/>
                  </a:lnTo>
                  <a:lnTo>
                    <a:pt x="1657953" y="930033"/>
                  </a:lnTo>
                  <a:lnTo>
                    <a:pt x="1665718" y="930033"/>
                  </a:lnTo>
                  <a:lnTo>
                    <a:pt x="1665718" y="936364"/>
                  </a:lnTo>
                  <a:lnTo>
                    <a:pt x="1673601" y="936364"/>
                  </a:lnTo>
                  <a:lnTo>
                    <a:pt x="1673601" y="930033"/>
                  </a:lnTo>
                  <a:lnTo>
                    <a:pt x="1673601" y="923711"/>
                  </a:lnTo>
                  <a:lnTo>
                    <a:pt x="1673601" y="917380"/>
                  </a:lnTo>
                  <a:lnTo>
                    <a:pt x="1673601" y="911058"/>
                  </a:lnTo>
                  <a:lnTo>
                    <a:pt x="1673601" y="904727"/>
                  </a:lnTo>
                  <a:lnTo>
                    <a:pt x="1673601" y="898406"/>
                  </a:lnTo>
                  <a:lnTo>
                    <a:pt x="1681485" y="892074"/>
                  </a:lnTo>
                  <a:lnTo>
                    <a:pt x="1681485" y="816158"/>
                  </a:lnTo>
                  <a:lnTo>
                    <a:pt x="1689369" y="809826"/>
                  </a:lnTo>
                  <a:lnTo>
                    <a:pt x="1689369" y="714926"/>
                  </a:lnTo>
                  <a:lnTo>
                    <a:pt x="1697133" y="708604"/>
                  </a:lnTo>
                  <a:lnTo>
                    <a:pt x="1697133" y="607372"/>
                  </a:lnTo>
                  <a:lnTo>
                    <a:pt x="1705016" y="601051"/>
                  </a:lnTo>
                  <a:lnTo>
                    <a:pt x="1705016" y="506150"/>
                  </a:lnTo>
                  <a:lnTo>
                    <a:pt x="1712900" y="499819"/>
                  </a:lnTo>
                  <a:lnTo>
                    <a:pt x="1712900" y="436555"/>
                  </a:lnTo>
                  <a:lnTo>
                    <a:pt x="1720784" y="436555"/>
                  </a:lnTo>
                  <a:lnTo>
                    <a:pt x="1720784" y="430233"/>
                  </a:lnTo>
                  <a:lnTo>
                    <a:pt x="1720784" y="423902"/>
                  </a:lnTo>
                  <a:lnTo>
                    <a:pt x="1720784" y="417580"/>
                  </a:lnTo>
                  <a:lnTo>
                    <a:pt x="1720784" y="411249"/>
                  </a:lnTo>
                  <a:lnTo>
                    <a:pt x="1728667" y="411249"/>
                  </a:lnTo>
                  <a:lnTo>
                    <a:pt x="1728667" y="417580"/>
                  </a:lnTo>
                  <a:lnTo>
                    <a:pt x="1728667" y="423902"/>
                  </a:lnTo>
                  <a:lnTo>
                    <a:pt x="1728667" y="430233"/>
                  </a:lnTo>
                  <a:lnTo>
                    <a:pt x="1736432" y="430233"/>
                  </a:lnTo>
                  <a:lnTo>
                    <a:pt x="1736432" y="487166"/>
                  </a:lnTo>
                  <a:lnTo>
                    <a:pt x="1744315" y="493497"/>
                  </a:lnTo>
                  <a:lnTo>
                    <a:pt x="1744315" y="582067"/>
                  </a:lnTo>
                  <a:lnTo>
                    <a:pt x="1752199" y="594719"/>
                  </a:lnTo>
                  <a:lnTo>
                    <a:pt x="1752199" y="689620"/>
                  </a:lnTo>
                  <a:lnTo>
                    <a:pt x="1760082" y="695951"/>
                  </a:lnTo>
                  <a:lnTo>
                    <a:pt x="1760082" y="803505"/>
                  </a:lnTo>
                  <a:lnTo>
                    <a:pt x="1767966" y="809826"/>
                  </a:lnTo>
                  <a:lnTo>
                    <a:pt x="1767966" y="879422"/>
                  </a:lnTo>
                  <a:lnTo>
                    <a:pt x="1775730" y="885753"/>
                  </a:lnTo>
                  <a:lnTo>
                    <a:pt x="1775730" y="930033"/>
                  </a:lnTo>
                  <a:lnTo>
                    <a:pt x="1783614" y="930033"/>
                  </a:lnTo>
                  <a:lnTo>
                    <a:pt x="1783614" y="936364"/>
                  </a:lnTo>
                  <a:lnTo>
                    <a:pt x="1783614" y="930033"/>
                  </a:lnTo>
                  <a:lnTo>
                    <a:pt x="1791498" y="930033"/>
                  </a:lnTo>
                  <a:lnTo>
                    <a:pt x="1791498" y="892074"/>
                  </a:lnTo>
                  <a:lnTo>
                    <a:pt x="1799381" y="885753"/>
                  </a:lnTo>
                  <a:lnTo>
                    <a:pt x="1799381" y="809826"/>
                  </a:lnTo>
                  <a:lnTo>
                    <a:pt x="1807145" y="797174"/>
                  </a:lnTo>
                  <a:lnTo>
                    <a:pt x="1807145" y="708604"/>
                  </a:lnTo>
                  <a:lnTo>
                    <a:pt x="1815029" y="695951"/>
                  </a:lnTo>
                  <a:lnTo>
                    <a:pt x="1815029" y="601051"/>
                  </a:lnTo>
                  <a:lnTo>
                    <a:pt x="1822913" y="594719"/>
                  </a:lnTo>
                  <a:lnTo>
                    <a:pt x="1822913" y="499819"/>
                  </a:lnTo>
                  <a:lnTo>
                    <a:pt x="1830796" y="493497"/>
                  </a:lnTo>
                  <a:lnTo>
                    <a:pt x="1830796" y="436555"/>
                  </a:lnTo>
                  <a:lnTo>
                    <a:pt x="1838680" y="436555"/>
                  </a:lnTo>
                  <a:lnTo>
                    <a:pt x="1838680" y="430233"/>
                  </a:lnTo>
                  <a:lnTo>
                    <a:pt x="1838680" y="423902"/>
                  </a:lnTo>
                  <a:lnTo>
                    <a:pt x="1838680" y="417580"/>
                  </a:lnTo>
                  <a:lnTo>
                    <a:pt x="1838680" y="411249"/>
                  </a:lnTo>
                  <a:lnTo>
                    <a:pt x="1846444" y="411249"/>
                  </a:lnTo>
                  <a:lnTo>
                    <a:pt x="1846444" y="417580"/>
                  </a:lnTo>
                  <a:lnTo>
                    <a:pt x="1846444" y="423902"/>
                  </a:lnTo>
                  <a:lnTo>
                    <a:pt x="1846444" y="430233"/>
                  </a:lnTo>
                  <a:lnTo>
                    <a:pt x="1846444" y="436555"/>
                  </a:lnTo>
                  <a:lnTo>
                    <a:pt x="1854328" y="436555"/>
                  </a:lnTo>
                  <a:lnTo>
                    <a:pt x="1854328" y="493497"/>
                  </a:lnTo>
                  <a:lnTo>
                    <a:pt x="1862212" y="499819"/>
                  </a:lnTo>
                  <a:lnTo>
                    <a:pt x="1862212" y="594719"/>
                  </a:lnTo>
                  <a:lnTo>
                    <a:pt x="1870095" y="601051"/>
                  </a:lnTo>
                  <a:lnTo>
                    <a:pt x="1870095" y="695951"/>
                  </a:lnTo>
                  <a:lnTo>
                    <a:pt x="1877859" y="708604"/>
                  </a:lnTo>
                  <a:lnTo>
                    <a:pt x="1877859" y="803505"/>
                  </a:lnTo>
                  <a:lnTo>
                    <a:pt x="1885743" y="816158"/>
                  </a:lnTo>
                  <a:lnTo>
                    <a:pt x="1885743" y="885753"/>
                  </a:lnTo>
                  <a:lnTo>
                    <a:pt x="1893627" y="892074"/>
                  </a:lnTo>
                  <a:lnTo>
                    <a:pt x="1893627" y="930033"/>
                  </a:lnTo>
                  <a:lnTo>
                    <a:pt x="1901510" y="930033"/>
                  </a:lnTo>
                  <a:lnTo>
                    <a:pt x="1901510" y="936364"/>
                  </a:lnTo>
                  <a:lnTo>
                    <a:pt x="1901510" y="930033"/>
                  </a:lnTo>
                  <a:lnTo>
                    <a:pt x="1909394" y="923711"/>
                  </a:lnTo>
                  <a:lnTo>
                    <a:pt x="1909394" y="885753"/>
                  </a:lnTo>
                  <a:lnTo>
                    <a:pt x="1917158" y="879422"/>
                  </a:lnTo>
                  <a:lnTo>
                    <a:pt x="1917158" y="797174"/>
                  </a:lnTo>
                  <a:lnTo>
                    <a:pt x="1925042" y="790852"/>
                  </a:lnTo>
                  <a:lnTo>
                    <a:pt x="1925042" y="695951"/>
                  </a:lnTo>
                  <a:lnTo>
                    <a:pt x="1932925" y="689620"/>
                  </a:lnTo>
                  <a:lnTo>
                    <a:pt x="1932925" y="594719"/>
                  </a:lnTo>
                  <a:lnTo>
                    <a:pt x="1940809" y="588398"/>
                  </a:lnTo>
                  <a:lnTo>
                    <a:pt x="1940809" y="493497"/>
                  </a:lnTo>
                  <a:lnTo>
                    <a:pt x="1948573" y="487166"/>
                  </a:lnTo>
                  <a:lnTo>
                    <a:pt x="1948573" y="436555"/>
                  </a:lnTo>
                  <a:lnTo>
                    <a:pt x="1956457" y="430233"/>
                  </a:lnTo>
                  <a:lnTo>
                    <a:pt x="1956457" y="423902"/>
                  </a:lnTo>
                  <a:lnTo>
                    <a:pt x="1956457" y="417580"/>
                  </a:lnTo>
                  <a:lnTo>
                    <a:pt x="1956457" y="411249"/>
                  </a:lnTo>
                  <a:lnTo>
                    <a:pt x="1956457" y="417580"/>
                  </a:lnTo>
                  <a:lnTo>
                    <a:pt x="1964341" y="417580"/>
                  </a:lnTo>
                  <a:lnTo>
                    <a:pt x="1964341" y="423902"/>
                  </a:lnTo>
                  <a:lnTo>
                    <a:pt x="1964341" y="430233"/>
                  </a:lnTo>
                  <a:lnTo>
                    <a:pt x="1964341" y="436555"/>
                  </a:lnTo>
                  <a:lnTo>
                    <a:pt x="1972224" y="442886"/>
                  </a:lnTo>
                  <a:lnTo>
                    <a:pt x="1972224" y="506150"/>
                  </a:lnTo>
                  <a:lnTo>
                    <a:pt x="1980108" y="512481"/>
                  </a:lnTo>
                  <a:lnTo>
                    <a:pt x="1980108" y="601051"/>
                  </a:lnTo>
                  <a:lnTo>
                    <a:pt x="1987872" y="607372"/>
                  </a:lnTo>
                  <a:lnTo>
                    <a:pt x="1987872" y="708604"/>
                  </a:lnTo>
                  <a:lnTo>
                    <a:pt x="1995756" y="714926"/>
                  </a:lnTo>
                  <a:lnTo>
                    <a:pt x="1995756" y="809826"/>
                  </a:lnTo>
                  <a:lnTo>
                    <a:pt x="2003639" y="822479"/>
                  </a:lnTo>
                  <a:lnTo>
                    <a:pt x="2003639" y="885753"/>
                  </a:lnTo>
                  <a:lnTo>
                    <a:pt x="2011523" y="892074"/>
                  </a:lnTo>
                  <a:lnTo>
                    <a:pt x="2011523" y="930033"/>
                  </a:lnTo>
                  <a:lnTo>
                    <a:pt x="2019287" y="930033"/>
                  </a:lnTo>
                  <a:lnTo>
                    <a:pt x="2019287" y="923711"/>
                  </a:lnTo>
                  <a:lnTo>
                    <a:pt x="2027171" y="923711"/>
                  </a:lnTo>
                  <a:lnTo>
                    <a:pt x="2027171" y="917380"/>
                  </a:lnTo>
                  <a:lnTo>
                    <a:pt x="2027171" y="879422"/>
                  </a:lnTo>
                  <a:lnTo>
                    <a:pt x="2035054" y="873100"/>
                  </a:lnTo>
                  <a:lnTo>
                    <a:pt x="2035054" y="790852"/>
                  </a:lnTo>
                  <a:lnTo>
                    <a:pt x="2042938" y="784521"/>
                  </a:lnTo>
                  <a:lnTo>
                    <a:pt x="2042938" y="689620"/>
                  </a:lnTo>
                  <a:lnTo>
                    <a:pt x="2050822" y="683298"/>
                  </a:lnTo>
                  <a:lnTo>
                    <a:pt x="2050822" y="575745"/>
                  </a:lnTo>
                  <a:lnTo>
                    <a:pt x="2058586" y="569414"/>
                  </a:lnTo>
                  <a:lnTo>
                    <a:pt x="2058586" y="493497"/>
                  </a:lnTo>
                  <a:lnTo>
                    <a:pt x="2066470" y="487166"/>
                  </a:lnTo>
                  <a:lnTo>
                    <a:pt x="2066470" y="436555"/>
                  </a:lnTo>
                  <a:lnTo>
                    <a:pt x="2074353" y="430233"/>
                  </a:lnTo>
                  <a:lnTo>
                    <a:pt x="2074353" y="423902"/>
                  </a:lnTo>
                  <a:lnTo>
                    <a:pt x="2074353" y="417580"/>
                  </a:lnTo>
                  <a:lnTo>
                    <a:pt x="2082237" y="417580"/>
                  </a:lnTo>
                  <a:lnTo>
                    <a:pt x="2082237" y="423902"/>
                  </a:lnTo>
                  <a:lnTo>
                    <a:pt x="2082237" y="430233"/>
                  </a:lnTo>
                  <a:lnTo>
                    <a:pt x="2082237" y="436555"/>
                  </a:lnTo>
                  <a:lnTo>
                    <a:pt x="2082237" y="442886"/>
                  </a:lnTo>
                  <a:lnTo>
                    <a:pt x="2090001" y="449207"/>
                  </a:lnTo>
                  <a:lnTo>
                    <a:pt x="2090001" y="518803"/>
                  </a:lnTo>
                  <a:lnTo>
                    <a:pt x="2097885" y="525134"/>
                  </a:lnTo>
                  <a:lnTo>
                    <a:pt x="2097885" y="607372"/>
                  </a:lnTo>
                  <a:lnTo>
                    <a:pt x="2105768" y="620035"/>
                  </a:lnTo>
                  <a:lnTo>
                    <a:pt x="2105768" y="714926"/>
                  </a:lnTo>
                  <a:lnTo>
                    <a:pt x="2113652" y="721257"/>
                  </a:lnTo>
                  <a:lnTo>
                    <a:pt x="2113652" y="816158"/>
                  </a:lnTo>
                  <a:lnTo>
                    <a:pt x="2121536" y="822479"/>
                  </a:lnTo>
                  <a:lnTo>
                    <a:pt x="2121536" y="892074"/>
                  </a:lnTo>
                  <a:lnTo>
                    <a:pt x="2129300" y="892074"/>
                  </a:lnTo>
                  <a:lnTo>
                    <a:pt x="2129300" y="930033"/>
                  </a:lnTo>
                  <a:lnTo>
                    <a:pt x="2137183" y="930033"/>
                  </a:lnTo>
                  <a:lnTo>
                    <a:pt x="2137183" y="923711"/>
                  </a:lnTo>
                  <a:lnTo>
                    <a:pt x="2137183" y="917380"/>
                  </a:lnTo>
                  <a:lnTo>
                    <a:pt x="2145067" y="917380"/>
                  </a:lnTo>
                  <a:lnTo>
                    <a:pt x="2145067" y="873100"/>
                  </a:lnTo>
                  <a:lnTo>
                    <a:pt x="2152951" y="866769"/>
                  </a:lnTo>
                  <a:lnTo>
                    <a:pt x="2152951" y="784521"/>
                  </a:lnTo>
                  <a:lnTo>
                    <a:pt x="2160715" y="778199"/>
                  </a:lnTo>
                  <a:lnTo>
                    <a:pt x="2160715" y="683298"/>
                  </a:lnTo>
                  <a:lnTo>
                    <a:pt x="2168599" y="676967"/>
                  </a:lnTo>
                  <a:lnTo>
                    <a:pt x="2168599" y="569414"/>
                  </a:lnTo>
                  <a:lnTo>
                    <a:pt x="2176482" y="563092"/>
                  </a:lnTo>
                  <a:lnTo>
                    <a:pt x="2176482" y="487166"/>
                  </a:lnTo>
                  <a:lnTo>
                    <a:pt x="2184366" y="480844"/>
                  </a:lnTo>
                  <a:lnTo>
                    <a:pt x="2184366" y="430233"/>
                  </a:lnTo>
                  <a:lnTo>
                    <a:pt x="2192249" y="430233"/>
                  </a:lnTo>
                  <a:lnTo>
                    <a:pt x="2192249" y="423902"/>
                  </a:lnTo>
                  <a:lnTo>
                    <a:pt x="2192249" y="417580"/>
                  </a:lnTo>
                  <a:lnTo>
                    <a:pt x="2200014" y="417580"/>
                  </a:lnTo>
                  <a:lnTo>
                    <a:pt x="2200014" y="449207"/>
                  </a:lnTo>
                  <a:lnTo>
                    <a:pt x="2207897" y="455539"/>
                  </a:lnTo>
                  <a:lnTo>
                    <a:pt x="2207897" y="525134"/>
                  </a:lnTo>
                  <a:lnTo>
                    <a:pt x="2215781" y="531455"/>
                  </a:lnTo>
                  <a:lnTo>
                    <a:pt x="2215781" y="620035"/>
                  </a:lnTo>
                  <a:lnTo>
                    <a:pt x="2223665" y="626356"/>
                  </a:lnTo>
                  <a:lnTo>
                    <a:pt x="2223665" y="721257"/>
                  </a:lnTo>
                  <a:lnTo>
                    <a:pt x="2231429" y="727588"/>
                  </a:lnTo>
                  <a:lnTo>
                    <a:pt x="2231429" y="822479"/>
                  </a:lnTo>
                  <a:lnTo>
                    <a:pt x="2239312" y="828810"/>
                  </a:lnTo>
                  <a:lnTo>
                    <a:pt x="2239312" y="892074"/>
                  </a:lnTo>
                  <a:lnTo>
                    <a:pt x="2247196" y="898406"/>
                  </a:lnTo>
                  <a:lnTo>
                    <a:pt x="2247196" y="930033"/>
                  </a:lnTo>
                  <a:lnTo>
                    <a:pt x="2255080" y="930033"/>
                  </a:lnTo>
                  <a:lnTo>
                    <a:pt x="2255080" y="923711"/>
                  </a:lnTo>
                  <a:lnTo>
                    <a:pt x="2255080" y="917380"/>
                  </a:lnTo>
                  <a:lnTo>
                    <a:pt x="2262963" y="911058"/>
                  </a:lnTo>
                  <a:lnTo>
                    <a:pt x="2262963" y="866769"/>
                  </a:lnTo>
                  <a:lnTo>
                    <a:pt x="2270728" y="860447"/>
                  </a:lnTo>
                  <a:lnTo>
                    <a:pt x="2270728" y="778199"/>
                  </a:lnTo>
                  <a:lnTo>
                    <a:pt x="2278611" y="765546"/>
                  </a:lnTo>
                  <a:lnTo>
                    <a:pt x="2278611" y="670646"/>
                  </a:lnTo>
                  <a:lnTo>
                    <a:pt x="2286495" y="664314"/>
                  </a:lnTo>
                  <a:lnTo>
                    <a:pt x="2286495" y="563092"/>
                  </a:lnTo>
                  <a:lnTo>
                    <a:pt x="2294378" y="556761"/>
                  </a:lnTo>
                  <a:lnTo>
                    <a:pt x="2294378" y="480844"/>
                  </a:lnTo>
                  <a:lnTo>
                    <a:pt x="2302262" y="474513"/>
                  </a:lnTo>
                  <a:lnTo>
                    <a:pt x="2302262" y="430233"/>
                  </a:lnTo>
                  <a:lnTo>
                    <a:pt x="2310026" y="430233"/>
                  </a:lnTo>
                  <a:lnTo>
                    <a:pt x="2310026" y="423902"/>
                  </a:lnTo>
                  <a:lnTo>
                    <a:pt x="2310026" y="417580"/>
                  </a:lnTo>
                  <a:lnTo>
                    <a:pt x="2310026" y="423902"/>
                  </a:lnTo>
                  <a:lnTo>
                    <a:pt x="2317910" y="423902"/>
                  </a:lnTo>
                  <a:lnTo>
                    <a:pt x="2317910" y="455539"/>
                  </a:lnTo>
                  <a:lnTo>
                    <a:pt x="2325794" y="461860"/>
                  </a:lnTo>
                  <a:lnTo>
                    <a:pt x="2325794" y="531455"/>
                  </a:lnTo>
                  <a:lnTo>
                    <a:pt x="2333677" y="537787"/>
                  </a:lnTo>
                  <a:lnTo>
                    <a:pt x="2333677" y="626356"/>
                  </a:lnTo>
                  <a:lnTo>
                    <a:pt x="2341441" y="632687"/>
                  </a:lnTo>
                  <a:lnTo>
                    <a:pt x="2341441" y="733910"/>
                  </a:lnTo>
                  <a:lnTo>
                    <a:pt x="2349325" y="746562"/>
                  </a:lnTo>
                  <a:lnTo>
                    <a:pt x="2349325" y="828810"/>
                  </a:lnTo>
                  <a:lnTo>
                    <a:pt x="2357209" y="835132"/>
                  </a:lnTo>
                  <a:lnTo>
                    <a:pt x="2357209" y="898406"/>
                  </a:lnTo>
                  <a:lnTo>
                    <a:pt x="2365092" y="898406"/>
                  </a:lnTo>
                  <a:lnTo>
                    <a:pt x="2365092" y="930033"/>
                  </a:lnTo>
                  <a:lnTo>
                    <a:pt x="2372976" y="930033"/>
                  </a:lnTo>
                  <a:lnTo>
                    <a:pt x="2372976" y="923711"/>
                  </a:lnTo>
                  <a:lnTo>
                    <a:pt x="2372976" y="917380"/>
                  </a:lnTo>
                  <a:lnTo>
                    <a:pt x="2372976" y="911058"/>
                  </a:lnTo>
                  <a:lnTo>
                    <a:pt x="2380740" y="911058"/>
                  </a:lnTo>
                  <a:lnTo>
                    <a:pt x="2380740" y="854116"/>
                  </a:lnTo>
                  <a:lnTo>
                    <a:pt x="2388624" y="847794"/>
                  </a:lnTo>
                  <a:lnTo>
                    <a:pt x="2388624" y="765546"/>
                  </a:lnTo>
                  <a:lnTo>
                    <a:pt x="2396507" y="759215"/>
                  </a:lnTo>
                  <a:lnTo>
                    <a:pt x="2396507" y="664314"/>
                  </a:lnTo>
                  <a:lnTo>
                    <a:pt x="2404391" y="657993"/>
                  </a:lnTo>
                  <a:lnTo>
                    <a:pt x="2404391" y="556761"/>
                  </a:lnTo>
                  <a:lnTo>
                    <a:pt x="2412155" y="550439"/>
                  </a:lnTo>
                  <a:lnTo>
                    <a:pt x="2412155" y="480844"/>
                  </a:lnTo>
                  <a:lnTo>
                    <a:pt x="2420039" y="474513"/>
                  </a:lnTo>
                  <a:lnTo>
                    <a:pt x="2420039" y="430233"/>
                  </a:lnTo>
                  <a:lnTo>
                    <a:pt x="2427923" y="423902"/>
                  </a:lnTo>
                  <a:lnTo>
                    <a:pt x="2435806" y="423902"/>
                  </a:lnTo>
                  <a:lnTo>
                    <a:pt x="2435806" y="430233"/>
                  </a:lnTo>
                  <a:lnTo>
                    <a:pt x="2435806" y="436555"/>
                  </a:lnTo>
                  <a:lnTo>
                    <a:pt x="2435806" y="442886"/>
                  </a:lnTo>
                  <a:lnTo>
                    <a:pt x="2435806" y="449207"/>
                  </a:lnTo>
                  <a:lnTo>
                    <a:pt x="2435806" y="455539"/>
                  </a:lnTo>
                  <a:lnTo>
                    <a:pt x="2435806" y="461860"/>
                  </a:lnTo>
                  <a:lnTo>
                    <a:pt x="2443690" y="461860"/>
                  </a:lnTo>
                  <a:lnTo>
                    <a:pt x="2443690" y="537787"/>
                  </a:lnTo>
                  <a:lnTo>
                    <a:pt x="2451454" y="544108"/>
                  </a:lnTo>
                  <a:lnTo>
                    <a:pt x="2451454" y="632687"/>
                  </a:lnTo>
                  <a:lnTo>
                    <a:pt x="2459338" y="639009"/>
                  </a:lnTo>
                  <a:lnTo>
                    <a:pt x="2459338" y="746562"/>
                  </a:lnTo>
                  <a:lnTo>
                    <a:pt x="2467221" y="752894"/>
                  </a:lnTo>
                  <a:lnTo>
                    <a:pt x="2467221" y="835132"/>
                  </a:lnTo>
                  <a:lnTo>
                    <a:pt x="2475105" y="841463"/>
                  </a:lnTo>
                  <a:lnTo>
                    <a:pt x="2475105" y="898406"/>
                  </a:lnTo>
                  <a:lnTo>
                    <a:pt x="2482869" y="904727"/>
                  </a:lnTo>
                  <a:lnTo>
                    <a:pt x="2482869" y="911058"/>
                  </a:lnTo>
                  <a:lnTo>
                    <a:pt x="2482869" y="917380"/>
                  </a:lnTo>
                  <a:lnTo>
                    <a:pt x="2482869" y="923711"/>
                  </a:lnTo>
                  <a:lnTo>
                    <a:pt x="2490753" y="923711"/>
                  </a:lnTo>
                  <a:lnTo>
                    <a:pt x="2490753" y="917380"/>
                  </a:lnTo>
                  <a:lnTo>
                    <a:pt x="2490753" y="911058"/>
                  </a:lnTo>
                  <a:lnTo>
                    <a:pt x="2498636" y="904727"/>
                  </a:lnTo>
                  <a:lnTo>
                    <a:pt x="2498636" y="847794"/>
                  </a:lnTo>
                  <a:lnTo>
                    <a:pt x="2506520" y="841463"/>
                  </a:lnTo>
                  <a:lnTo>
                    <a:pt x="2506520" y="759215"/>
                  </a:lnTo>
                  <a:lnTo>
                    <a:pt x="2514404" y="752894"/>
                  </a:lnTo>
                  <a:lnTo>
                    <a:pt x="2514404" y="657993"/>
                  </a:lnTo>
                  <a:lnTo>
                    <a:pt x="2522168" y="651662"/>
                  </a:lnTo>
                  <a:lnTo>
                    <a:pt x="2522168" y="550439"/>
                  </a:lnTo>
                  <a:lnTo>
                    <a:pt x="2530052" y="544108"/>
                  </a:lnTo>
                  <a:lnTo>
                    <a:pt x="2530052" y="474513"/>
                  </a:lnTo>
                  <a:lnTo>
                    <a:pt x="2537935" y="468191"/>
                  </a:lnTo>
                  <a:lnTo>
                    <a:pt x="2537935" y="430233"/>
                  </a:lnTo>
                  <a:lnTo>
                    <a:pt x="2545819" y="423902"/>
                  </a:lnTo>
                  <a:lnTo>
                    <a:pt x="2553583" y="430233"/>
                  </a:lnTo>
                  <a:lnTo>
                    <a:pt x="2553583" y="436555"/>
                  </a:lnTo>
                  <a:lnTo>
                    <a:pt x="2553583" y="442886"/>
                  </a:lnTo>
                  <a:lnTo>
                    <a:pt x="2553583" y="449207"/>
                  </a:lnTo>
                  <a:lnTo>
                    <a:pt x="2553583" y="455539"/>
                  </a:lnTo>
                  <a:lnTo>
                    <a:pt x="2553583" y="461860"/>
                  </a:lnTo>
                  <a:lnTo>
                    <a:pt x="2553583" y="468191"/>
                  </a:lnTo>
                  <a:lnTo>
                    <a:pt x="2561467" y="468191"/>
                  </a:lnTo>
                  <a:lnTo>
                    <a:pt x="2561467" y="544108"/>
                  </a:lnTo>
                  <a:lnTo>
                    <a:pt x="2569350" y="550439"/>
                  </a:lnTo>
                  <a:lnTo>
                    <a:pt x="2569350" y="645340"/>
                  </a:lnTo>
                  <a:lnTo>
                    <a:pt x="2577234" y="651662"/>
                  </a:lnTo>
                  <a:lnTo>
                    <a:pt x="2577234" y="752894"/>
                  </a:lnTo>
                  <a:lnTo>
                    <a:pt x="2585118" y="759215"/>
                  </a:lnTo>
                  <a:lnTo>
                    <a:pt x="2585118" y="841463"/>
                  </a:lnTo>
                  <a:lnTo>
                    <a:pt x="2592882" y="847794"/>
                  </a:lnTo>
                  <a:lnTo>
                    <a:pt x="2592882" y="898406"/>
                  </a:lnTo>
                  <a:lnTo>
                    <a:pt x="2600766" y="904727"/>
                  </a:lnTo>
                  <a:lnTo>
                    <a:pt x="2600766" y="911058"/>
                  </a:lnTo>
                  <a:lnTo>
                    <a:pt x="2600766" y="917380"/>
                  </a:lnTo>
                  <a:lnTo>
                    <a:pt x="2600766" y="923711"/>
                  </a:lnTo>
                  <a:lnTo>
                    <a:pt x="2608649" y="923711"/>
                  </a:lnTo>
                  <a:lnTo>
                    <a:pt x="2608649" y="917380"/>
                  </a:lnTo>
                  <a:lnTo>
                    <a:pt x="2608649" y="911058"/>
                  </a:lnTo>
                  <a:lnTo>
                    <a:pt x="2608649" y="904727"/>
                  </a:lnTo>
                  <a:lnTo>
                    <a:pt x="2616533" y="898406"/>
                  </a:lnTo>
                  <a:lnTo>
                    <a:pt x="2616533" y="841463"/>
                  </a:lnTo>
                  <a:lnTo>
                    <a:pt x="2624297" y="835132"/>
                  </a:lnTo>
                  <a:lnTo>
                    <a:pt x="2624297" y="752894"/>
                  </a:lnTo>
                  <a:lnTo>
                    <a:pt x="2632181" y="746562"/>
                  </a:lnTo>
                  <a:lnTo>
                    <a:pt x="2632181" y="645340"/>
                  </a:lnTo>
                  <a:lnTo>
                    <a:pt x="2640064" y="632687"/>
                  </a:lnTo>
                  <a:lnTo>
                    <a:pt x="2640064" y="544108"/>
                  </a:lnTo>
                  <a:lnTo>
                    <a:pt x="2647948" y="537787"/>
                  </a:lnTo>
                  <a:lnTo>
                    <a:pt x="2647948" y="474513"/>
                  </a:lnTo>
                  <a:lnTo>
                    <a:pt x="2655832" y="468191"/>
                  </a:lnTo>
                  <a:lnTo>
                    <a:pt x="2655832" y="430233"/>
                  </a:lnTo>
                  <a:lnTo>
                    <a:pt x="2663596" y="423902"/>
                  </a:lnTo>
                  <a:lnTo>
                    <a:pt x="2663596" y="430233"/>
                  </a:lnTo>
                  <a:lnTo>
                    <a:pt x="2671479" y="430233"/>
                  </a:lnTo>
                  <a:lnTo>
                    <a:pt x="2671479" y="436555"/>
                  </a:lnTo>
                  <a:lnTo>
                    <a:pt x="2671479" y="474513"/>
                  </a:lnTo>
                  <a:lnTo>
                    <a:pt x="2679363" y="480844"/>
                  </a:lnTo>
                  <a:lnTo>
                    <a:pt x="2679363" y="550439"/>
                  </a:lnTo>
                  <a:lnTo>
                    <a:pt x="2687247" y="563092"/>
                  </a:lnTo>
                  <a:lnTo>
                    <a:pt x="2687247" y="651662"/>
                  </a:lnTo>
                  <a:lnTo>
                    <a:pt x="2695011" y="657993"/>
                  </a:lnTo>
                  <a:lnTo>
                    <a:pt x="2695011" y="759215"/>
                  </a:lnTo>
                  <a:lnTo>
                    <a:pt x="2702895" y="765546"/>
                  </a:lnTo>
                  <a:lnTo>
                    <a:pt x="2702895" y="841463"/>
                  </a:lnTo>
                  <a:lnTo>
                    <a:pt x="2710778" y="847794"/>
                  </a:lnTo>
                  <a:lnTo>
                    <a:pt x="2710778" y="904727"/>
                  </a:lnTo>
                  <a:lnTo>
                    <a:pt x="2718662" y="911058"/>
                  </a:lnTo>
                  <a:lnTo>
                    <a:pt x="2718662" y="917380"/>
                  </a:lnTo>
                  <a:lnTo>
                    <a:pt x="2718662" y="923711"/>
                  </a:lnTo>
                  <a:lnTo>
                    <a:pt x="2726545" y="923711"/>
                  </a:lnTo>
                  <a:lnTo>
                    <a:pt x="2726545" y="917380"/>
                  </a:lnTo>
                  <a:lnTo>
                    <a:pt x="2726545" y="911058"/>
                  </a:lnTo>
                  <a:lnTo>
                    <a:pt x="2726545" y="904727"/>
                  </a:lnTo>
                  <a:lnTo>
                    <a:pt x="2726545" y="898406"/>
                  </a:lnTo>
                  <a:lnTo>
                    <a:pt x="2734310" y="898406"/>
                  </a:lnTo>
                  <a:lnTo>
                    <a:pt x="2734310" y="835132"/>
                  </a:lnTo>
                  <a:lnTo>
                    <a:pt x="2742193" y="828810"/>
                  </a:lnTo>
                  <a:lnTo>
                    <a:pt x="2742193" y="740241"/>
                  </a:lnTo>
                  <a:lnTo>
                    <a:pt x="2750077" y="733910"/>
                  </a:lnTo>
                  <a:lnTo>
                    <a:pt x="2750077" y="632687"/>
                  </a:lnTo>
                  <a:lnTo>
                    <a:pt x="2757961" y="626356"/>
                  </a:lnTo>
                  <a:lnTo>
                    <a:pt x="2757961" y="537787"/>
                  </a:lnTo>
                  <a:lnTo>
                    <a:pt x="2765725" y="531455"/>
                  </a:lnTo>
                  <a:lnTo>
                    <a:pt x="2765725" y="468191"/>
                  </a:lnTo>
                  <a:lnTo>
                    <a:pt x="2773608" y="461860"/>
                  </a:lnTo>
                  <a:lnTo>
                    <a:pt x="2773608" y="430233"/>
                  </a:lnTo>
                  <a:lnTo>
                    <a:pt x="2781492" y="430233"/>
                  </a:lnTo>
                  <a:lnTo>
                    <a:pt x="2781492" y="423902"/>
                  </a:lnTo>
                  <a:lnTo>
                    <a:pt x="2781492" y="430233"/>
                  </a:lnTo>
                  <a:lnTo>
                    <a:pt x="2789376" y="436555"/>
                  </a:lnTo>
                  <a:lnTo>
                    <a:pt x="2789376" y="480844"/>
                  </a:lnTo>
                  <a:lnTo>
                    <a:pt x="2797259" y="487166"/>
                  </a:lnTo>
                  <a:lnTo>
                    <a:pt x="2797259" y="563092"/>
                  </a:lnTo>
                  <a:lnTo>
                    <a:pt x="2805024" y="569414"/>
                  </a:lnTo>
                  <a:lnTo>
                    <a:pt x="2805024" y="657993"/>
                  </a:lnTo>
                  <a:lnTo>
                    <a:pt x="2812907" y="664314"/>
                  </a:lnTo>
                  <a:lnTo>
                    <a:pt x="2812907" y="765546"/>
                  </a:lnTo>
                  <a:lnTo>
                    <a:pt x="2820791" y="771868"/>
                  </a:lnTo>
                  <a:lnTo>
                    <a:pt x="2820791" y="847794"/>
                  </a:lnTo>
                  <a:lnTo>
                    <a:pt x="2828674" y="854116"/>
                  </a:lnTo>
                  <a:lnTo>
                    <a:pt x="2828674" y="904727"/>
                  </a:lnTo>
                  <a:lnTo>
                    <a:pt x="2836439" y="911058"/>
                  </a:lnTo>
                  <a:lnTo>
                    <a:pt x="2836439" y="917380"/>
                  </a:lnTo>
                  <a:lnTo>
                    <a:pt x="2836439" y="923711"/>
                  </a:lnTo>
                  <a:lnTo>
                    <a:pt x="2844322" y="923711"/>
                  </a:lnTo>
                  <a:lnTo>
                    <a:pt x="2844322" y="892074"/>
                  </a:lnTo>
                  <a:lnTo>
                    <a:pt x="2852206" y="892074"/>
                  </a:lnTo>
                  <a:lnTo>
                    <a:pt x="2852206" y="822479"/>
                  </a:lnTo>
                  <a:lnTo>
                    <a:pt x="2860090" y="822479"/>
                  </a:lnTo>
                  <a:lnTo>
                    <a:pt x="2860090" y="733910"/>
                  </a:lnTo>
                  <a:lnTo>
                    <a:pt x="2867973" y="727588"/>
                  </a:lnTo>
                  <a:lnTo>
                    <a:pt x="2867973" y="626356"/>
                  </a:lnTo>
                  <a:lnTo>
                    <a:pt x="2875737" y="620035"/>
                  </a:lnTo>
                  <a:lnTo>
                    <a:pt x="2875737" y="537787"/>
                  </a:lnTo>
                  <a:lnTo>
                    <a:pt x="2883621" y="531455"/>
                  </a:lnTo>
                  <a:lnTo>
                    <a:pt x="2883621" y="461860"/>
                  </a:lnTo>
                  <a:lnTo>
                    <a:pt x="2891505" y="461860"/>
                  </a:lnTo>
                  <a:lnTo>
                    <a:pt x="2891505" y="430233"/>
                  </a:lnTo>
                  <a:lnTo>
                    <a:pt x="2899388" y="430233"/>
                  </a:lnTo>
                  <a:lnTo>
                    <a:pt x="2899388" y="423902"/>
                  </a:lnTo>
                  <a:lnTo>
                    <a:pt x="2899388" y="430233"/>
                  </a:lnTo>
                  <a:lnTo>
                    <a:pt x="2899388" y="436555"/>
                  </a:lnTo>
                  <a:lnTo>
                    <a:pt x="2907153" y="436555"/>
                  </a:lnTo>
                  <a:lnTo>
                    <a:pt x="2907153" y="487166"/>
                  </a:lnTo>
                  <a:lnTo>
                    <a:pt x="2915036" y="493497"/>
                  </a:lnTo>
                  <a:lnTo>
                    <a:pt x="2915036" y="569414"/>
                  </a:lnTo>
                  <a:lnTo>
                    <a:pt x="2922920" y="575745"/>
                  </a:lnTo>
                  <a:lnTo>
                    <a:pt x="2922920" y="664314"/>
                  </a:lnTo>
                  <a:lnTo>
                    <a:pt x="2922920" y="676967"/>
                  </a:lnTo>
                </a:path>
              </a:pathLst>
            </a:custGeom>
            <a:ln w="65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523162" y="4146641"/>
            <a:ext cx="508000" cy="408940"/>
          </a:xfrm>
          <a:custGeom>
            <a:avLst/>
            <a:gdLst/>
            <a:ahLst/>
            <a:cxnLst/>
            <a:rect l="l" t="t" r="r" b="b"/>
            <a:pathLst>
              <a:path w="508000" h="408939">
                <a:moveTo>
                  <a:pt x="507897" y="204250"/>
                </a:moveTo>
                <a:lnTo>
                  <a:pt x="502738" y="163086"/>
                </a:lnTo>
                <a:lnTo>
                  <a:pt x="487940" y="124745"/>
                </a:lnTo>
                <a:lnTo>
                  <a:pt x="464525" y="90050"/>
                </a:lnTo>
                <a:lnTo>
                  <a:pt x="433515" y="59822"/>
                </a:lnTo>
                <a:lnTo>
                  <a:pt x="395931" y="34881"/>
                </a:lnTo>
                <a:lnTo>
                  <a:pt x="352794" y="16050"/>
                </a:lnTo>
                <a:lnTo>
                  <a:pt x="305126" y="4149"/>
                </a:lnTo>
                <a:lnTo>
                  <a:pt x="253948" y="0"/>
                </a:lnTo>
                <a:lnTo>
                  <a:pt x="202767" y="4149"/>
                </a:lnTo>
                <a:lnTo>
                  <a:pt x="155098" y="16050"/>
                </a:lnTo>
                <a:lnTo>
                  <a:pt x="111961" y="34881"/>
                </a:lnTo>
                <a:lnTo>
                  <a:pt x="74377" y="59822"/>
                </a:lnTo>
                <a:lnTo>
                  <a:pt x="43369" y="90050"/>
                </a:lnTo>
                <a:lnTo>
                  <a:pt x="19955" y="124745"/>
                </a:lnTo>
                <a:lnTo>
                  <a:pt x="5159" y="163086"/>
                </a:lnTo>
                <a:lnTo>
                  <a:pt x="0" y="204250"/>
                </a:lnTo>
                <a:lnTo>
                  <a:pt x="5159" y="245412"/>
                </a:lnTo>
                <a:lnTo>
                  <a:pt x="19955" y="283752"/>
                </a:lnTo>
                <a:lnTo>
                  <a:pt x="43369" y="318447"/>
                </a:lnTo>
                <a:lnTo>
                  <a:pt x="74377" y="348676"/>
                </a:lnTo>
                <a:lnTo>
                  <a:pt x="111961" y="373617"/>
                </a:lnTo>
                <a:lnTo>
                  <a:pt x="155098" y="392449"/>
                </a:lnTo>
                <a:lnTo>
                  <a:pt x="202767" y="404351"/>
                </a:lnTo>
                <a:lnTo>
                  <a:pt x="253948" y="408501"/>
                </a:lnTo>
                <a:lnTo>
                  <a:pt x="305126" y="404351"/>
                </a:lnTo>
                <a:lnTo>
                  <a:pt x="352794" y="392449"/>
                </a:lnTo>
                <a:lnTo>
                  <a:pt x="395931" y="373617"/>
                </a:lnTo>
                <a:lnTo>
                  <a:pt x="433515" y="348676"/>
                </a:lnTo>
                <a:lnTo>
                  <a:pt x="464525" y="318447"/>
                </a:lnTo>
                <a:lnTo>
                  <a:pt x="487940" y="283752"/>
                </a:lnTo>
                <a:lnTo>
                  <a:pt x="502738" y="245412"/>
                </a:lnTo>
                <a:lnTo>
                  <a:pt x="507897" y="204250"/>
                </a:lnTo>
                <a:close/>
              </a:path>
            </a:pathLst>
          </a:custGeom>
          <a:ln w="227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031024" y="4146641"/>
            <a:ext cx="1608455" cy="408940"/>
          </a:xfrm>
          <a:custGeom>
            <a:avLst/>
            <a:gdLst/>
            <a:ahLst/>
            <a:cxnLst/>
            <a:rect l="l" t="t" r="r" b="b"/>
            <a:pathLst>
              <a:path w="1608455" h="408939">
                <a:moveTo>
                  <a:pt x="1354409" y="204250"/>
                </a:moveTo>
                <a:lnTo>
                  <a:pt x="1349249" y="163086"/>
                </a:lnTo>
                <a:lnTo>
                  <a:pt x="1334450" y="124745"/>
                </a:lnTo>
                <a:lnTo>
                  <a:pt x="1311034" y="90050"/>
                </a:lnTo>
                <a:lnTo>
                  <a:pt x="1280022" y="59822"/>
                </a:lnTo>
                <a:lnTo>
                  <a:pt x="1242437" y="34881"/>
                </a:lnTo>
                <a:lnTo>
                  <a:pt x="1199301" y="16050"/>
                </a:lnTo>
                <a:lnTo>
                  <a:pt x="1151635" y="4149"/>
                </a:lnTo>
                <a:lnTo>
                  <a:pt x="1100460" y="0"/>
                </a:lnTo>
                <a:lnTo>
                  <a:pt x="1049286" y="4149"/>
                </a:lnTo>
                <a:lnTo>
                  <a:pt x="1001620" y="16050"/>
                </a:lnTo>
                <a:lnTo>
                  <a:pt x="958484" y="34881"/>
                </a:lnTo>
                <a:lnTo>
                  <a:pt x="920899" y="59822"/>
                </a:lnTo>
                <a:lnTo>
                  <a:pt x="889887" y="90050"/>
                </a:lnTo>
                <a:lnTo>
                  <a:pt x="866471" y="124745"/>
                </a:lnTo>
                <a:lnTo>
                  <a:pt x="851672" y="163086"/>
                </a:lnTo>
                <a:lnTo>
                  <a:pt x="846512" y="204250"/>
                </a:lnTo>
                <a:lnTo>
                  <a:pt x="851672" y="245412"/>
                </a:lnTo>
                <a:lnTo>
                  <a:pt x="866471" y="283752"/>
                </a:lnTo>
                <a:lnTo>
                  <a:pt x="889887" y="318447"/>
                </a:lnTo>
                <a:lnTo>
                  <a:pt x="920899" y="348676"/>
                </a:lnTo>
                <a:lnTo>
                  <a:pt x="958484" y="373617"/>
                </a:lnTo>
                <a:lnTo>
                  <a:pt x="1001620" y="392449"/>
                </a:lnTo>
                <a:lnTo>
                  <a:pt x="1049286" y="404351"/>
                </a:lnTo>
                <a:lnTo>
                  <a:pt x="1100460" y="408501"/>
                </a:lnTo>
                <a:lnTo>
                  <a:pt x="1151635" y="404351"/>
                </a:lnTo>
                <a:lnTo>
                  <a:pt x="1199301" y="392449"/>
                </a:lnTo>
                <a:lnTo>
                  <a:pt x="1242437" y="373617"/>
                </a:lnTo>
                <a:lnTo>
                  <a:pt x="1280022" y="348676"/>
                </a:lnTo>
                <a:lnTo>
                  <a:pt x="1311034" y="318447"/>
                </a:lnTo>
                <a:lnTo>
                  <a:pt x="1334450" y="283752"/>
                </a:lnTo>
                <a:lnTo>
                  <a:pt x="1349249" y="245412"/>
                </a:lnTo>
                <a:lnTo>
                  <a:pt x="1354409" y="204250"/>
                </a:lnTo>
                <a:close/>
              </a:path>
              <a:path w="1608455" h="408939">
                <a:moveTo>
                  <a:pt x="1608358" y="204250"/>
                </a:moveTo>
                <a:lnTo>
                  <a:pt x="1603198" y="163086"/>
                </a:lnTo>
                <a:lnTo>
                  <a:pt x="1588399" y="124745"/>
                </a:lnTo>
                <a:lnTo>
                  <a:pt x="1564983" y="90050"/>
                </a:lnTo>
                <a:lnTo>
                  <a:pt x="1533971" y="59822"/>
                </a:lnTo>
                <a:lnTo>
                  <a:pt x="1496386" y="34881"/>
                </a:lnTo>
                <a:lnTo>
                  <a:pt x="1453250" y="16050"/>
                </a:lnTo>
                <a:lnTo>
                  <a:pt x="1405584" y="4149"/>
                </a:lnTo>
                <a:lnTo>
                  <a:pt x="1354409" y="0"/>
                </a:lnTo>
                <a:lnTo>
                  <a:pt x="1303235" y="4149"/>
                </a:lnTo>
                <a:lnTo>
                  <a:pt x="1255569" y="16050"/>
                </a:lnTo>
                <a:lnTo>
                  <a:pt x="1212432" y="34881"/>
                </a:lnTo>
                <a:lnTo>
                  <a:pt x="1174847" y="59822"/>
                </a:lnTo>
                <a:lnTo>
                  <a:pt x="1143836" y="90050"/>
                </a:lnTo>
                <a:lnTo>
                  <a:pt x="1120420" y="124745"/>
                </a:lnTo>
                <a:lnTo>
                  <a:pt x="1105621" y="163086"/>
                </a:lnTo>
                <a:lnTo>
                  <a:pt x="1100460" y="204250"/>
                </a:lnTo>
                <a:lnTo>
                  <a:pt x="1105621" y="245412"/>
                </a:lnTo>
                <a:lnTo>
                  <a:pt x="1120420" y="283752"/>
                </a:lnTo>
                <a:lnTo>
                  <a:pt x="1143836" y="318447"/>
                </a:lnTo>
                <a:lnTo>
                  <a:pt x="1174847" y="348676"/>
                </a:lnTo>
                <a:lnTo>
                  <a:pt x="1212432" y="373617"/>
                </a:lnTo>
                <a:lnTo>
                  <a:pt x="1255569" y="392449"/>
                </a:lnTo>
                <a:lnTo>
                  <a:pt x="1303235" y="404351"/>
                </a:lnTo>
                <a:lnTo>
                  <a:pt x="1354409" y="408501"/>
                </a:lnTo>
                <a:lnTo>
                  <a:pt x="1405584" y="404351"/>
                </a:lnTo>
                <a:lnTo>
                  <a:pt x="1453250" y="392449"/>
                </a:lnTo>
                <a:lnTo>
                  <a:pt x="1496386" y="373617"/>
                </a:lnTo>
                <a:lnTo>
                  <a:pt x="1533971" y="348676"/>
                </a:lnTo>
                <a:lnTo>
                  <a:pt x="1564983" y="318447"/>
                </a:lnTo>
                <a:lnTo>
                  <a:pt x="1588399" y="283752"/>
                </a:lnTo>
                <a:lnTo>
                  <a:pt x="1603198" y="245412"/>
                </a:lnTo>
                <a:lnTo>
                  <a:pt x="1608358" y="204250"/>
                </a:lnTo>
                <a:close/>
              </a:path>
              <a:path w="1608455" h="408939">
                <a:moveTo>
                  <a:pt x="0" y="207651"/>
                </a:moveTo>
                <a:lnTo>
                  <a:pt x="846751" y="207651"/>
                </a:lnTo>
              </a:path>
            </a:pathLst>
          </a:custGeom>
          <a:ln w="232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576" y="4305962"/>
            <a:ext cx="191056" cy="89848"/>
          </a:xfrm>
          <a:prstGeom prst="rect">
            <a:avLst/>
          </a:prstGeom>
        </p:spPr>
      </p:pic>
      <p:sp>
        <p:nvSpPr>
          <p:cNvPr id="14" name="object 14" descr=""/>
          <p:cNvSpPr/>
          <p:nvPr/>
        </p:nvSpPr>
        <p:spPr>
          <a:xfrm>
            <a:off x="3316540" y="4347366"/>
            <a:ext cx="169545" cy="276225"/>
          </a:xfrm>
          <a:custGeom>
            <a:avLst/>
            <a:gdLst/>
            <a:ahLst/>
            <a:cxnLst/>
            <a:rect l="l" t="t" r="r" b="b"/>
            <a:pathLst>
              <a:path w="169545" h="276225">
                <a:moveTo>
                  <a:pt x="84689" y="0"/>
                </a:moveTo>
                <a:lnTo>
                  <a:pt x="0" y="139689"/>
                </a:lnTo>
                <a:lnTo>
                  <a:pt x="169378" y="139689"/>
                </a:lnTo>
                <a:lnTo>
                  <a:pt x="84689" y="275853"/>
                </a:lnTo>
              </a:path>
              <a:path w="169545" h="276225">
                <a:moveTo>
                  <a:pt x="67369" y="234091"/>
                </a:moveTo>
                <a:lnTo>
                  <a:pt x="84689" y="275853"/>
                </a:lnTo>
                <a:lnTo>
                  <a:pt x="136649" y="261933"/>
                </a:lnTo>
              </a:path>
            </a:pathLst>
          </a:custGeom>
          <a:ln w="77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1196476" y="4278925"/>
            <a:ext cx="346710" cy="417195"/>
            <a:chOff x="1196476" y="4278925"/>
            <a:chExt cx="346710" cy="417195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6476" y="4278925"/>
              <a:ext cx="177054" cy="143922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285009" y="4418969"/>
              <a:ext cx="0" cy="272415"/>
            </a:xfrm>
            <a:custGeom>
              <a:avLst/>
              <a:gdLst/>
              <a:ahLst/>
              <a:cxnLst/>
              <a:rect l="l" t="t" r="r" b="b"/>
              <a:pathLst>
                <a:path w="0" h="272414">
                  <a:moveTo>
                    <a:pt x="0" y="0"/>
                  </a:moveTo>
                  <a:lnTo>
                    <a:pt x="0" y="272337"/>
                  </a:lnTo>
                </a:path>
              </a:pathLst>
            </a:custGeom>
            <a:ln w="8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5771" y="4349994"/>
              <a:ext cx="177054" cy="34561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74447" y="299084"/>
            <a:ext cx="30746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0"/>
              <a:t>Cortocircuito</a:t>
            </a:r>
            <a:r>
              <a:rPr dirty="0" sz="2400" spc="-10"/>
              <a:t> </a:t>
            </a:r>
            <a:r>
              <a:rPr dirty="0" sz="2400" spc="90"/>
              <a:t>externo</a:t>
            </a:r>
            <a:endParaRPr sz="2400"/>
          </a:p>
        </p:txBody>
      </p:sp>
      <p:sp>
        <p:nvSpPr>
          <p:cNvPr id="24" name="object 2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45"/>
              </a:spcBef>
            </a:pPr>
            <a:r>
              <a:rPr dirty="0" u="sng" sz="550" spc="-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Ju</a:t>
            </a:r>
            <a:r>
              <a:rPr dirty="0" sz="550" spc="1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ne</a:t>
            </a:r>
            <a:r>
              <a:rPr dirty="0" sz="550" spc="15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17,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1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31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227181" y="1582329"/>
            <a:ext cx="119189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 Unicode MS"/>
                <a:cs typeface="Arial Unicode MS"/>
              </a:rPr>
              <a:t>Primer</a:t>
            </a:r>
            <a:r>
              <a:rPr dirty="0" sz="850" spc="13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período</a:t>
            </a:r>
            <a:r>
              <a:rPr dirty="0" sz="850" spc="14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</a:t>
            </a:r>
            <a:r>
              <a:rPr dirty="0" sz="850" spc="140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falla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30800" y="2197625"/>
            <a:ext cx="6273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 Unicode MS"/>
                <a:cs typeface="Arial Unicode MS"/>
              </a:rPr>
              <a:t>Después</a:t>
            </a:r>
            <a:r>
              <a:rPr dirty="0" sz="600" spc="1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</a:t>
            </a:r>
            <a:r>
              <a:rPr dirty="0" sz="600" spc="1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0,4</a:t>
            </a:r>
            <a:r>
              <a:rPr dirty="0" sz="600" spc="15">
                <a:latin typeface="Arial Unicode MS"/>
                <a:cs typeface="Arial Unicode MS"/>
              </a:rPr>
              <a:t> </a:t>
            </a:r>
            <a:r>
              <a:rPr dirty="0" sz="600" spc="-50">
                <a:latin typeface="Arial Unicode MS"/>
                <a:cs typeface="Arial Unicode MS"/>
              </a:rPr>
              <a:t>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978994" y="2528272"/>
            <a:ext cx="7715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 Unicode MS"/>
                <a:cs typeface="Arial Unicode MS"/>
              </a:rPr>
              <a:t>antes</a:t>
            </a:r>
            <a:r>
              <a:rPr dirty="0" sz="800" spc="4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4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la</a:t>
            </a:r>
            <a:r>
              <a:rPr dirty="0" sz="800" spc="40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falla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200355" y="4691306"/>
            <a:ext cx="339090" cy="272415"/>
          </a:xfrm>
          <a:prstGeom prst="rect">
            <a:avLst/>
          </a:prstGeom>
          <a:ln w="7758">
            <a:solidFill>
              <a:srgbClr val="000000"/>
            </a:solidFill>
          </a:ln>
        </p:spPr>
        <p:txBody>
          <a:bodyPr wrap="square" lIns="0" tIns="56515" rIns="0" bIns="0" rtlCol="0" vert="horz">
            <a:spAutoFit/>
          </a:bodyPr>
          <a:lstStyle/>
          <a:p>
            <a:pPr marL="107314">
              <a:lnSpc>
                <a:spcPct val="100000"/>
              </a:lnSpc>
              <a:spcBef>
                <a:spcPts val="445"/>
              </a:spcBef>
            </a:pPr>
            <a:r>
              <a:rPr dirty="0" sz="900" spc="-25">
                <a:latin typeface="Arial Unicode MS"/>
                <a:cs typeface="Arial Unicode MS"/>
              </a:rPr>
              <a:t>yo&gt;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701167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Protección</a:t>
            </a:r>
            <a:r>
              <a:rPr dirty="0" sz="1900" spc="55"/>
              <a:t> </a:t>
            </a:r>
            <a:r>
              <a:rPr dirty="0" sz="1900" spc="50"/>
              <a:t>de</a:t>
            </a:r>
            <a:r>
              <a:rPr dirty="0" sz="1900" spc="55"/>
              <a:t> </a:t>
            </a:r>
            <a:r>
              <a:rPr dirty="0" sz="1900" spc="60"/>
              <a:t>sobreintensidad</a:t>
            </a:r>
            <a:r>
              <a:rPr dirty="0" sz="1900" spc="55"/>
              <a:t> </a:t>
            </a:r>
            <a:r>
              <a:rPr dirty="0" sz="1900" spc="50"/>
              <a:t>de</a:t>
            </a:r>
            <a:r>
              <a:rPr dirty="0" sz="1900" spc="55"/>
              <a:t> </a:t>
            </a:r>
            <a:r>
              <a:rPr dirty="0" sz="1900"/>
              <a:t>fase</a:t>
            </a:r>
            <a:r>
              <a:rPr dirty="0" sz="1900" spc="55"/>
              <a:t> </a:t>
            </a:r>
            <a:r>
              <a:rPr dirty="0" sz="1900" spc="70"/>
              <a:t>controlada</a:t>
            </a:r>
            <a:r>
              <a:rPr dirty="0" sz="1900" spc="55"/>
              <a:t> </a:t>
            </a:r>
            <a:r>
              <a:rPr dirty="0" sz="1900" spc="105"/>
              <a:t>por</a:t>
            </a:r>
            <a:r>
              <a:rPr dirty="0" sz="1900" spc="55"/>
              <a:t> </a:t>
            </a:r>
            <a:r>
              <a:rPr dirty="0" sz="1900" spc="60"/>
              <a:t>tensión</a:t>
            </a:r>
            <a:endParaRPr sz="1900"/>
          </a:p>
        </p:txBody>
      </p:sp>
      <p:sp>
        <p:nvSpPr>
          <p:cNvPr id="3" name="object 3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32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50158" y="476783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5"/>
                </a:moveTo>
                <a:lnTo>
                  <a:pt x="291084" y="166115"/>
                </a:lnTo>
                <a:lnTo>
                  <a:pt x="291084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50158" y="4491990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20115" y="4948490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520115" y="4574641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340632" y="2219358"/>
            <a:ext cx="359410" cy="2879090"/>
          </a:xfrm>
          <a:custGeom>
            <a:avLst/>
            <a:gdLst/>
            <a:ahLst/>
            <a:cxnLst/>
            <a:rect l="l" t="t" r="r" b="b"/>
            <a:pathLst>
              <a:path w="359410" h="2879090">
                <a:moveTo>
                  <a:pt x="149569" y="2878671"/>
                </a:moveTo>
                <a:lnTo>
                  <a:pt x="209397" y="2878671"/>
                </a:lnTo>
              </a:path>
              <a:path w="359410" h="2879090">
                <a:moveTo>
                  <a:pt x="119655" y="2853748"/>
                </a:moveTo>
                <a:lnTo>
                  <a:pt x="239311" y="2853748"/>
                </a:lnTo>
              </a:path>
              <a:path w="359410" h="2879090">
                <a:moveTo>
                  <a:pt x="89741" y="2828824"/>
                </a:moveTo>
                <a:lnTo>
                  <a:pt x="269225" y="2828824"/>
                </a:lnTo>
              </a:path>
              <a:path w="359410" h="2879090">
                <a:moveTo>
                  <a:pt x="179483" y="2729131"/>
                </a:moveTo>
                <a:lnTo>
                  <a:pt x="179483" y="2828824"/>
                </a:lnTo>
              </a:path>
              <a:path w="359410" h="2879090">
                <a:moveTo>
                  <a:pt x="179483" y="0"/>
                </a:moveTo>
                <a:lnTo>
                  <a:pt x="179483" y="2743404"/>
                </a:lnTo>
              </a:path>
              <a:path w="359410" h="2879090">
                <a:moveTo>
                  <a:pt x="0" y="2174555"/>
                </a:moveTo>
                <a:lnTo>
                  <a:pt x="0" y="2243127"/>
                </a:lnTo>
                <a:lnTo>
                  <a:pt x="358966" y="2243127"/>
                </a:lnTo>
                <a:lnTo>
                  <a:pt x="358966" y="2180819"/>
                </a:lnTo>
              </a:path>
            </a:pathLst>
          </a:custGeom>
          <a:ln w="197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871604" y="4576203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51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871604" y="4811412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524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119873" y="4736642"/>
            <a:ext cx="1480820" cy="50165"/>
            <a:chOff x="7119873" y="4736642"/>
            <a:chExt cx="1480820" cy="50165"/>
          </a:xfrm>
        </p:grpSpPr>
        <p:sp>
          <p:nvSpPr>
            <p:cNvPr id="10" name="object 10" descr=""/>
            <p:cNvSpPr/>
            <p:nvPr/>
          </p:nvSpPr>
          <p:spPr>
            <a:xfrm>
              <a:off x="7202137" y="4761565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6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119873" y="4736642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23"/>
                  </a:lnTo>
                  <a:lnTo>
                    <a:pt x="89741" y="49846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241020" y="3555344"/>
            <a:ext cx="558800" cy="468630"/>
            <a:chOff x="4241020" y="3555344"/>
            <a:chExt cx="558800" cy="468630"/>
          </a:xfrm>
        </p:grpSpPr>
        <p:sp>
          <p:nvSpPr>
            <p:cNvPr id="13" name="object 13" descr=""/>
            <p:cNvSpPr/>
            <p:nvPr/>
          </p:nvSpPr>
          <p:spPr>
            <a:xfrm>
              <a:off x="4250890" y="3565215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57"/>
                  </a:lnTo>
                  <a:lnTo>
                    <a:pt x="164433" y="17629"/>
                  </a:lnTo>
                  <a:lnTo>
                    <a:pt x="118701" y="38312"/>
                  </a:lnTo>
                  <a:lnTo>
                    <a:pt x="78856" y="65703"/>
                  </a:lnTo>
                  <a:lnTo>
                    <a:pt x="45981" y="98902"/>
                  </a:lnTo>
                  <a:lnTo>
                    <a:pt x="21158" y="137004"/>
                  </a:lnTo>
                  <a:lnTo>
                    <a:pt x="5469" y="179107"/>
                  </a:lnTo>
                  <a:lnTo>
                    <a:pt x="0" y="224309"/>
                  </a:lnTo>
                  <a:lnTo>
                    <a:pt x="5469" y="269535"/>
                  </a:lnTo>
                  <a:lnTo>
                    <a:pt x="21158" y="311649"/>
                  </a:lnTo>
                  <a:lnTo>
                    <a:pt x="45981" y="349753"/>
                  </a:lnTo>
                  <a:lnTo>
                    <a:pt x="78856" y="382946"/>
                  </a:lnTo>
                  <a:lnTo>
                    <a:pt x="118701" y="410328"/>
                  </a:lnTo>
                  <a:lnTo>
                    <a:pt x="164433" y="431001"/>
                  </a:lnTo>
                  <a:lnTo>
                    <a:pt x="214968" y="444064"/>
                  </a:lnTo>
                  <a:lnTo>
                    <a:pt x="269225" y="448618"/>
                  </a:lnTo>
                  <a:lnTo>
                    <a:pt x="323484" y="444064"/>
                  </a:lnTo>
                  <a:lnTo>
                    <a:pt x="374021" y="431001"/>
                  </a:lnTo>
                  <a:lnTo>
                    <a:pt x="419752" y="410328"/>
                  </a:lnTo>
                  <a:lnTo>
                    <a:pt x="459597" y="382946"/>
                  </a:lnTo>
                  <a:lnTo>
                    <a:pt x="492471" y="349753"/>
                  </a:lnTo>
                  <a:lnTo>
                    <a:pt x="517293" y="311649"/>
                  </a:lnTo>
                  <a:lnTo>
                    <a:pt x="532980" y="269535"/>
                  </a:lnTo>
                  <a:lnTo>
                    <a:pt x="538450" y="224309"/>
                  </a:lnTo>
                  <a:lnTo>
                    <a:pt x="532980" y="179107"/>
                  </a:lnTo>
                  <a:lnTo>
                    <a:pt x="517293" y="137004"/>
                  </a:lnTo>
                  <a:lnTo>
                    <a:pt x="492471" y="98902"/>
                  </a:lnTo>
                  <a:lnTo>
                    <a:pt x="459597" y="65703"/>
                  </a:lnTo>
                  <a:lnTo>
                    <a:pt x="419752" y="38312"/>
                  </a:lnTo>
                  <a:lnTo>
                    <a:pt x="374021" y="17629"/>
                  </a:lnTo>
                  <a:lnTo>
                    <a:pt x="323484" y="4557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50890" y="3565215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309"/>
                  </a:moveTo>
                  <a:lnTo>
                    <a:pt x="532980" y="179107"/>
                  </a:lnTo>
                  <a:lnTo>
                    <a:pt x="517293" y="137004"/>
                  </a:lnTo>
                  <a:lnTo>
                    <a:pt x="492471" y="98902"/>
                  </a:lnTo>
                  <a:lnTo>
                    <a:pt x="459597" y="65703"/>
                  </a:lnTo>
                  <a:lnTo>
                    <a:pt x="419752" y="38312"/>
                  </a:lnTo>
                  <a:lnTo>
                    <a:pt x="374021" y="17629"/>
                  </a:lnTo>
                  <a:lnTo>
                    <a:pt x="323484" y="4557"/>
                  </a:lnTo>
                  <a:lnTo>
                    <a:pt x="269225" y="0"/>
                  </a:lnTo>
                  <a:lnTo>
                    <a:pt x="214968" y="4557"/>
                  </a:lnTo>
                  <a:lnTo>
                    <a:pt x="164433" y="17629"/>
                  </a:lnTo>
                  <a:lnTo>
                    <a:pt x="118701" y="38312"/>
                  </a:lnTo>
                  <a:lnTo>
                    <a:pt x="78856" y="65703"/>
                  </a:lnTo>
                  <a:lnTo>
                    <a:pt x="45981" y="98902"/>
                  </a:lnTo>
                  <a:lnTo>
                    <a:pt x="21158" y="137004"/>
                  </a:lnTo>
                  <a:lnTo>
                    <a:pt x="5469" y="179107"/>
                  </a:lnTo>
                  <a:lnTo>
                    <a:pt x="0" y="224309"/>
                  </a:lnTo>
                  <a:lnTo>
                    <a:pt x="5469" y="269535"/>
                  </a:lnTo>
                  <a:lnTo>
                    <a:pt x="21158" y="311649"/>
                  </a:lnTo>
                  <a:lnTo>
                    <a:pt x="45981" y="349753"/>
                  </a:lnTo>
                  <a:lnTo>
                    <a:pt x="78856" y="382946"/>
                  </a:lnTo>
                  <a:lnTo>
                    <a:pt x="118701" y="410328"/>
                  </a:lnTo>
                  <a:lnTo>
                    <a:pt x="164433" y="431001"/>
                  </a:lnTo>
                  <a:lnTo>
                    <a:pt x="214968" y="444064"/>
                  </a:lnTo>
                  <a:lnTo>
                    <a:pt x="269225" y="448618"/>
                  </a:lnTo>
                  <a:lnTo>
                    <a:pt x="323484" y="444064"/>
                  </a:lnTo>
                  <a:lnTo>
                    <a:pt x="374021" y="431001"/>
                  </a:lnTo>
                  <a:lnTo>
                    <a:pt x="419752" y="410328"/>
                  </a:lnTo>
                  <a:lnTo>
                    <a:pt x="459597" y="382946"/>
                  </a:lnTo>
                  <a:lnTo>
                    <a:pt x="492471" y="349753"/>
                  </a:lnTo>
                  <a:lnTo>
                    <a:pt x="517293" y="311649"/>
                  </a:lnTo>
                  <a:lnTo>
                    <a:pt x="532980" y="269535"/>
                  </a:lnTo>
                  <a:lnTo>
                    <a:pt x="538450" y="224309"/>
                  </a:lnTo>
                  <a:close/>
                </a:path>
              </a:pathLst>
            </a:custGeom>
            <a:ln w="194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340632" y="3639985"/>
              <a:ext cx="359410" cy="299085"/>
            </a:xfrm>
            <a:custGeom>
              <a:avLst/>
              <a:gdLst/>
              <a:ahLst/>
              <a:cxnLst/>
              <a:rect l="l" t="t" r="r" b="b"/>
              <a:pathLst>
                <a:path w="359410" h="299085">
                  <a:moveTo>
                    <a:pt x="179483" y="0"/>
                  </a:moveTo>
                  <a:lnTo>
                    <a:pt x="131770" y="5342"/>
                  </a:lnTo>
                  <a:lnTo>
                    <a:pt x="88895" y="20418"/>
                  </a:lnTo>
                  <a:lnTo>
                    <a:pt x="52569" y="43802"/>
                  </a:lnTo>
                  <a:lnTo>
                    <a:pt x="24505" y="74068"/>
                  </a:lnTo>
                  <a:lnTo>
                    <a:pt x="6411" y="109789"/>
                  </a:lnTo>
                  <a:lnTo>
                    <a:pt x="0" y="149539"/>
                  </a:lnTo>
                  <a:lnTo>
                    <a:pt x="6411" y="189318"/>
                  </a:lnTo>
                  <a:lnTo>
                    <a:pt x="24505" y="225047"/>
                  </a:lnTo>
                  <a:lnTo>
                    <a:pt x="52569" y="255307"/>
                  </a:lnTo>
                  <a:lnTo>
                    <a:pt x="88895" y="278679"/>
                  </a:lnTo>
                  <a:lnTo>
                    <a:pt x="131770" y="293742"/>
                  </a:lnTo>
                  <a:lnTo>
                    <a:pt x="179483" y="299079"/>
                  </a:lnTo>
                  <a:lnTo>
                    <a:pt x="227200" y="293742"/>
                  </a:lnTo>
                  <a:lnTo>
                    <a:pt x="270076" y="278679"/>
                  </a:lnTo>
                  <a:lnTo>
                    <a:pt x="306400" y="255307"/>
                  </a:lnTo>
                  <a:lnTo>
                    <a:pt x="334464" y="225047"/>
                  </a:lnTo>
                  <a:lnTo>
                    <a:pt x="352556" y="189318"/>
                  </a:lnTo>
                  <a:lnTo>
                    <a:pt x="358966" y="149539"/>
                  </a:lnTo>
                  <a:lnTo>
                    <a:pt x="352556" y="109789"/>
                  </a:lnTo>
                  <a:lnTo>
                    <a:pt x="334464" y="74068"/>
                  </a:lnTo>
                  <a:lnTo>
                    <a:pt x="306400" y="43802"/>
                  </a:lnTo>
                  <a:lnTo>
                    <a:pt x="270076" y="20418"/>
                  </a:lnTo>
                  <a:lnTo>
                    <a:pt x="227200" y="5342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340632" y="3639985"/>
              <a:ext cx="359410" cy="299085"/>
            </a:xfrm>
            <a:custGeom>
              <a:avLst/>
              <a:gdLst/>
              <a:ahLst/>
              <a:cxnLst/>
              <a:rect l="l" t="t" r="r" b="b"/>
              <a:pathLst>
                <a:path w="359410" h="299085">
                  <a:moveTo>
                    <a:pt x="358966" y="149539"/>
                  </a:moveTo>
                  <a:lnTo>
                    <a:pt x="352556" y="109789"/>
                  </a:lnTo>
                  <a:lnTo>
                    <a:pt x="334464" y="74068"/>
                  </a:lnTo>
                  <a:lnTo>
                    <a:pt x="306400" y="43802"/>
                  </a:lnTo>
                  <a:lnTo>
                    <a:pt x="270076" y="20418"/>
                  </a:lnTo>
                  <a:lnTo>
                    <a:pt x="227200" y="5342"/>
                  </a:lnTo>
                  <a:lnTo>
                    <a:pt x="179483" y="0"/>
                  </a:lnTo>
                  <a:lnTo>
                    <a:pt x="131770" y="5342"/>
                  </a:lnTo>
                  <a:lnTo>
                    <a:pt x="88895" y="20418"/>
                  </a:lnTo>
                  <a:lnTo>
                    <a:pt x="52569" y="43802"/>
                  </a:lnTo>
                  <a:lnTo>
                    <a:pt x="24505" y="74068"/>
                  </a:lnTo>
                  <a:lnTo>
                    <a:pt x="6411" y="109789"/>
                  </a:lnTo>
                  <a:lnTo>
                    <a:pt x="0" y="149539"/>
                  </a:lnTo>
                  <a:lnTo>
                    <a:pt x="6411" y="189318"/>
                  </a:lnTo>
                  <a:lnTo>
                    <a:pt x="24505" y="225047"/>
                  </a:lnTo>
                  <a:lnTo>
                    <a:pt x="52569" y="255307"/>
                  </a:lnTo>
                  <a:lnTo>
                    <a:pt x="88895" y="278679"/>
                  </a:lnTo>
                  <a:lnTo>
                    <a:pt x="131770" y="293742"/>
                  </a:lnTo>
                  <a:lnTo>
                    <a:pt x="179483" y="299079"/>
                  </a:lnTo>
                  <a:lnTo>
                    <a:pt x="227200" y="293742"/>
                  </a:lnTo>
                  <a:lnTo>
                    <a:pt x="270076" y="278679"/>
                  </a:lnTo>
                  <a:lnTo>
                    <a:pt x="306400" y="255307"/>
                  </a:lnTo>
                  <a:lnTo>
                    <a:pt x="334464" y="225047"/>
                  </a:lnTo>
                  <a:lnTo>
                    <a:pt x="352556" y="189318"/>
                  </a:lnTo>
                  <a:lnTo>
                    <a:pt x="358966" y="149539"/>
                  </a:lnTo>
                  <a:close/>
                </a:path>
              </a:pathLst>
            </a:custGeom>
            <a:ln w="107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4887498" y="3752139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485366" y="3237042"/>
            <a:ext cx="1782445" cy="58419"/>
            <a:chOff x="4485366" y="3237042"/>
            <a:chExt cx="1782445" cy="58419"/>
          </a:xfrm>
        </p:grpSpPr>
        <p:sp>
          <p:nvSpPr>
            <p:cNvPr id="19" name="object 19" descr=""/>
            <p:cNvSpPr/>
            <p:nvPr/>
          </p:nvSpPr>
          <p:spPr>
            <a:xfrm>
              <a:off x="4486462" y="323813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486462" y="323813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7997"/>
                  </a:move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553769" y="3263643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4553769" y="3261151"/>
            <a:ext cx="2293620" cy="10160"/>
            <a:chOff x="4553769" y="3261151"/>
            <a:chExt cx="2293620" cy="10160"/>
          </a:xfrm>
        </p:grpSpPr>
        <p:sp>
          <p:nvSpPr>
            <p:cNvPr id="23" name="object 23" descr=""/>
            <p:cNvSpPr/>
            <p:nvPr/>
          </p:nvSpPr>
          <p:spPr>
            <a:xfrm>
              <a:off x="6536552" y="3263643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5" h="0">
                  <a:moveTo>
                    <a:pt x="0" y="0"/>
                  </a:moveTo>
                  <a:lnTo>
                    <a:pt x="310406" y="0"/>
                  </a:lnTo>
                </a:path>
              </a:pathLst>
            </a:custGeom>
            <a:ln w="4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553769" y="3268628"/>
              <a:ext cx="2293620" cy="0"/>
            </a:xfrm>
            <a:custGeom>
              <a:avLst/>
              <a:gdLst/>
              <a:ahLst/>
              <a:cxnLst/>
              <a:rect l="l" t="t" r="r" b="b"/>
              <a:pathLst>
                <a:path w="2293620" h="0">
                  <a:moveTo>
                    <a:pt x="0" y="0"/>
                  </a:moveTo>
                  <a:lnTo>
                    <a:pt x="2293189" y="0"/>
                  </a:lnTo>
                </a:path>
              </a:pathLst>
            </a:custGeom>
            <a:ln w="4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6293" y="4706235"/>
            <a:ext cx="190450" cy="110660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5100685" y="3002115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330762" y="910886"/>
            <a:ext cx="379095" cy="1318895"/>
            <a:chOff x="4330762" y="910886"/>
            <a:chExt cx="379095" cy="1318895"/>
          </a:xfrm>
        </p:grpSpPr>
        <p:sp>
          <p:nvSpPr>
            <p:cNvPr id="28" name="object 28" descr=""/>
            <p:cNvSpPr/>
            <p:nvPr/>
          </p:nvSpPr>
          <p:spPr>
            <a:xfrm>
              <a:off x="4340632" y="1770739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539"/>
                  </a:moveTo>
                  <a:lnTo>
                    <a:pt x="352556" y="109789"/>
                  </a:lnTo>
                  <a:lnTo>
                    <a:pt x="334464" y="74068"/>
                  </a:lnTo>
                  <a:lnTo>
                    <a:pt x="306400" y="43802"/>
                  </a:lnTo>
                  <a:lnTo>
                    <a:pt x="270076" y="20418"/>
                  </a:lnTo>
                  <a:lnTo>
                    <a:pt x="227200" y="5342"/>
                  </a:lnTo>
                  <a:lnTo>
                    <a:pt x="179483" y="0"/>
                  </a:lnTo>
                  <a:lnTo>
                    <a:pt x="131770" y="5342"/>
                  </a:lnTo>
                  <a:lnTo>
                    <a:pt x="88895" y="20418"/>
                  </a:lnTo>
                  <a:lnTo>
                    <a:pt x="52569" y="43802"/>
                  </a:lnTo>
                  <a:lnTo>
                    <a:pt x="24505" y="74068"/>
                  </a:lnTo>
                  <a:lnTo>
                    <a:pt x="6411" y="109789"/>
                  </a:lnTo>
                  <a:lnTo>
                    <a:pt x="0" y="149539"/>
                  </a:lnTo>
                  <a:lnTo>
                    <a:pt x="6411" y="189318"/>
                  </a:lnTo>
                  <a:lnTo>
                    <a:pt x="24505" y="225047"/>
                  </a:lnTo>
                  <a:lnTo>
                    <a:pt x="52569" y="255307"/>
                  </a:lnTo>
                  <a:lnTo>
                    <a:pt x="88895" y="278679"/>
                  </a:lnTo>
                  <a:lnTo>
                    <a:pt x="131770" y="293742"/>
                  </a:lnTo>
                  <a:lnTo>
                    <a:pt x="179483" y="299079"/>
                  </a:lnTo>
                  <a:lnTo>
                    <a:pt x="227200" y="293742"/>
                  </a:lnTo>
                  <a:lnTo>
                    <a:pt x="270076" y="278679"/>
                  </a:lnTo>
                  <a:lnTo>
                    <a:pt x="306400" y="255307"/>
                  </a:lnTo>
                  <a:lnTo>
                    <a:pt x="334464" y="225047"/>
                  </a:lnTo>
                  <a:lnTo>
                    <a:pt x="352556" y="189318"/>
                  </a:lnTo>
                  <a:lnTo>
                    <a:pt x="358966" y="149539"/>
                  </a:lnTo>
                  <a:close/>
                </a:path>
                <a:path w="359410" h="448944">
                  <a:moveTo>
                    <a:pt x="358966" y="299079"/>
                  </a:moveTo>
                  <a:lnTo>
                    <a:pt x="352556" y="259328"/>
                  </a:lnTo>
                  <a:lnTo>
                    <a:pt x="334464" y="223607"/>
                  </a:lnTo>
                  <a:lnTo>
                    <a:pt x="306400" y="193342"/>
                  </a:lnTo>
                  <a:lnTo>
                    <a:pt x="270076" y="169958"/>
                  </a:lnTo>
                  <a:lnTo>
                    <a:pt x="227200" y="154881"/>
                  </a:lnTo>
                  <a:lnTo>
                    <a:pt x="179483" y="149539"/>
                  </a:lnTo>
                  <a:lnTo>
                    <a:pt x="131770" y="154881"/>
                  </a:lnTo>
                  <a:lnTo>
                    <a:pt x="88895" y="169958"/>
                  </a:lnTo>
                  <a:lnTo>
                    <a:pt x="52569" y="193342"/>
                  </a:lnTo>
                  <a:lnTo>
                    <a:pt x="24505" y="223607"/>
                  </a:lnTo>
                  <a:lnTo>
                    <a:pt x="6411" y="259328"/>
                  </a:lnTo>
                  <a:lnTo>
                    <a:pt x="0" y="299079"/>
                  </a:lnTo>
                  <a:lnTo>
                    <a:pt x="6411" y="338858"/>
                  </a:lnTo>
                  <a:lnTo>
                    <a:pt x="24505" y="374587"/>
                  </a:lnTo>
                  <a:lnTo>
                    <a:pt x="52569" y="404847"/>
                  </a:lnTo>
                  <a:lnTo>
                    <a:pt x="88895" y="428218"/>
                  </a:lnTo>
                  <a:lnTo>
                    <a:pt x="131770" y="443282"/>
                  </a:lnTo>
                  <a:lnTo>
                    <a:pt x="179483" y="448618"/>
                  </a:lnTo>
                  <a:lnTo>
                    <a:pt x="227200" y="443282"/>
                  </a:lnTo>
                  <a:lnTo>
                    <a:pt x="270076" y="428218"/>
                  </a:lnTo>
                  <a:lnTo>
                    <a:pt x="306400" y="404847"/>
                  </a:lnTo>
                  <a:lnTo>
                    <a:pt x="334464" y="374587"/>
                  </a:lnTo>
                  <a:lnTo>
                    <a:pt x="352556" y="338858"/>
                  </a:lnTo>
                  <a:lnTo>
                    <a:pt x="358966" y="299079"/>
                  </a:lnTo>
                  <a:close/>
                </a:path>
              </a:pathLst>
            </a:custGeom>
            <a:ln w="197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520116" y="910886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59852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4520115" y="499652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694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520115" y="1789432"/>
            <a:ext cx="728980" cy="149860"/>
            <a:chOff x="4520115" y="1789432"/>
            <a:chExt cx="728980" cy="149860"/>
          </a:xfrm>
        </p:grpSpPr>
        <p:sp>
          <p:nvSpPr>
            <p:cNvPr id="32" name="object 32" descr=""/>
            <p:cNvSpPr/>
            <p:nvPr/>
          </p:nvSpPr>
          <p:spPr>
            <a:xfrm>
              <a:off x="4520115" y="1864201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8945" y="1789432"/>
              <a:ext cx="269913" cy="149539"/>
            </a:xfrm>
            <a:prstGeom prst="rect">
              <a:avLst/>
            </a:prstGeom>
          </p:spPr>
        </p:pic>
      </p:grpSp>
      <p:sp>
        <p:nvSpPr>
          <p:cNvPr id="34" name="object 34" descr=""/>
          <p:cNvSpPr/>
          <p:nvPr/>
        </p:nvSpPr>
        <p:spPr>
          <a:xfrm>
            <a:off x="4880020" y="3826909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4485366" y="1143487"/>
            <a:ext cx="69850" cy="58419"/>
            <a:chOff x="4485366" y="1143487"/>
            <a:chExt cx="69850" cy="58419"/>
          </a:xfrm>
        </p:grpSpPr>
        <p:sp>
          <p:nvSpPr>
            <p:cNvPr id="36" name="object 36" descr=""/>
            <p:cNvSpPr/>
            <p:nvPr/>
          </p:nvSpPr>
          <p:spPr>
            <a:xfrm>
              <a:off x="4486462" y="114458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486462" y="114458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7997"/>
                  </a:move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/>
          <p:nvPr/>
        </p:nvSpPr>
        <p:spPr>
          <a:xfrm>
            <a:off x="4834211" y="1434275"/>
            <a:ext cx="850265" cy="411480"/>
          </a:xfrm>
          <a:custGeom>
            <a:avLst/>
            <a:gdLst/>
            <a:ahLst/>
            <a:cxnLst/>
            <a:rect l="l" t="t" r="r" b="b"/>
            <a:pathLst>
              <a:path w="850264" h="411480">
                <a:moveTo>
                  <a:pt x="0" y="411234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834211" y="2219358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6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430374" y="761347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539"/>
                </a:moveTo>
                <a:lnTo>
                  <a:pt x="179483" y="149539"/>
                </a:lnTo>
                <a:lnTo>
                  <a:pt x="179483" y="0"/>
                </a:lnTo>
                <a:lnTo>
                  <a:pt x="0" y="0"/>
                </a:lnTo>
                <a:lnTo>
                  <a:pt x="0" y="149539"/>
                </a:lnTo>
                <a:close/>
              </a:path>
            </a:pathLst>
          </a:custGeom>
          <a:ln w="194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 descr=""/>
          <p:cNvGrpSpPr/>
          <p:nvPr/>
        </p:nvGrpSpPr>
        <p:grpSpPr>
          <a:xfrm>
            <a:off x="5654092" y="1284735"/>
            <a:ext cx="60325" cy="149860"/>
            <a:chOff x="5654092" y="1284735"/>
            <a:chExt cx="60325" cy="149860"/>
          </a:xfrm>
        </p:grpSpPr>
        <p:sp>
          <p:nvSpPr>
            <p:cNvPr id="42" name="object 42" descr=""/>
            <p:cNvSpPr/>
            <p:nvPr/>
          </p:nvSpPr>
          <p:spPr>
            <a:xfrm>
              <a:off x="5684006" y="1353274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0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654092" y="1284735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69"/>
                  </a:lnTo>
                  <a:lnTo>
                    <a:pt x="59827" y="74769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5417566" y="158381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153"/>
                </a:moveTo>
                <a:lnTo>
                  <a:pt x="269227" y="112153"/>
                </a:lnTo>
                <a:lnTo>
                  <a:pt x="269227" y="0"/>
                </a:lnTo>
                <a:lnTo>
                  <a:pt x="0" y="0"/>
                </a:lnTo>
                <a:lnTo>
                  <a:pt x="0" y="112153"/>
                </a:lnTo>
                <a:lnTo>
                  <a:pt x="0" y="224307"/>
                </a:lnTo>
                <a:lnTo>
                  <a:pt x="538454" y="224307"/>
                </a:lnTo>
                <a:lnTo>
                  <a:pt x="538454" y="1121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4520115" y="4310421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4"/>
                </a:moveTo>
                <a:lnTo>
                  <a:pt x="4217900" y="4984"/>
                </a:lnTo>
              </a:path>
            </a:pathLst>
          </a:custGeom>
          <a:ln w="49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4520115" y="2219358"/>
            <a:ext cx="539115" cy="233679"/>
            <a:chOff x="4520115" y="2219358"/>
            <a:chExt cx="539115" cy="233679"/>
          </a:xfrm>
        </p:grpSpPr>
        <p:sp>
          <p:nvSpPr>
            <p:cNvPr id="47" name="object 47" descr=""/>
            <p:cNvSpPr/>
            <p:nvPr/>
          </p:nvSpPr>
          <p:spPr>
            <a:xfrm>
              <a:off x="4520115" y="2443668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834211" y="2219358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31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/>
          <p:nvPr/>
        </p:nvSpPr>
        <p:spPr>
          <a:xfrm>
            <a:off x="5417573" y="2630592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0" name="object 50" descr=""/>
          <p:cNvGrpSpPr/>
          <p:nvPr/>
        </p:nvGrpSpPr>
        <p:grpSpPr>
          <a:xfrm>
            <a:off x="4483172" y="4281626"/>
            <a:ext cx="74295" cy="62865"/>
            <a:chOff x="4483172" y="4281626"/>
            <a:chExt cx="74295" cy="62865"/>
          </a:xfrm>
        </p:grpSpPr>
        <p:sp>
          <p:nvSpPr>
            <p:cNvPr id="51" name="object 51" descr=""/>
            <p:cNvSpPr/>
            <p:nvPr/>
          </p:nvSpPr>
          <p:spPr>
            <a:xfrm>
              <a:off x="4486463" y="428491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486463" y="428491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7997"/>
                  </a:move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close/>
                </a:path>
              </a:pathLst>
            </a:custGeom>
            <a:ln w="6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/>
          <p:nvPr/>
        </p:nvSpPr>
        <p:spPr>
          <a:xfrm>
            <a:off x="5414781" y="4200759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342"/>
                </a:moveTo>
                <a:lnTo>
                  <a:pt x="538450" y="224342"/>
                </a:lnTo>
                <a:lnTo>
                  <a:pt x="538450" y="112187"/>
                </a:lnTo>
                <a:lnTo>
                  <a:pt x="0" y="112187"/>
                </a:lnTo>
                <a:lnTo>
                  <a:pt x="0" y="224342"/>
                </a:lnTo>
                <a:close/>
              </a:path>
              <a:path w="1122045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1122045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  <a:path w="1122045" h="224789">
                <a:moveTo>
                  <a:pt x="583321" y="224342"/>
                </a:moveTo>
                <a:lnTo>
                  <a:pt x="1121771" y="224342"/>
                </a:lnTo>
                <a:lnTo>
                  <a:pt x="1121771" y="112187"/>
                </a:lnTo>
                <a:lnTo>
                  <a:pt x="583321" y="112187"/>
                </a:lnTo>
                <a:lnTo>
                  <a:pt x="583321" y="224342"/>
                </a:lnTo>
                <a:close/>
              </a:path>
              <a:path w="1122045" h="224789">
                <a:moveTo>
                  <a:pt x="583321" y="112154"/>
                </a:moveTo>
                <a:lnTo>
                  <a:pt x="852546" y="112154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154"/>
                </a:lnTo>
                <a:close/>
              </a:path>
              <a:path w="1122045" h="224789">
                <a:moveTo>
                  <a:pt x="852546" y="112154"/>
                </a:moveTo>
                <a:lnTo>
                  <a:pt x="1121771" y="112154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4" name="object 54" descr=""/>
          <p:cNvGrpSpPr/>
          <p:nvPr/>
        </p:nvGrpSpPr>
        <p:grpSpPr>
          <a:xfrm>
            <a:off x="6805777" y="4037262"/>
            <a:ext cx="90170" cy="292735"/>
            <a:chOff x="6805777" y="4037262"/>
            <a:chExt cx="90170" cy="292735"/>
          </a:xfrm>
        </p:grpSpPr>
        <p:sp>
          <p:nvSpPr>
            <p:cNvPr id="55" name="object 55" descr=""/>
            <p:cNvSpPr/>
            <p:nvPr/>
          </p:nvSpPr>
          <p:spPr>
            <a:xfrm>
              <a:off x="6850648" y="4105801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112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820734" y="403726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769"/>
                  </a:lnTo>
                  <a:lnTo>
                    <a:pt x="59827" y="74769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805777" y="4312913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8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/>
          <p:nvPr/>
        </p:nvSpPr>
        <p:spPr>
          <a:xfrm>
            <a:off x="4520115" y="240628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69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520115" y="3013829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69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4475245" y="4462486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1" name="object 61" descr=""/>
          <p:cNvGrpSpPr/>
          <p:nvPr/>
        </p:nvGrpSpPr>
        <p:grpSpPr>
          <a:xfrm>
            <a:off x="4799462" y="2414574"/>
            <a:ext cx="69850" cy="58419"/>
            <a:chOff x="4799462" y="2414574"/>
            <a:chExt cx="69850" cy="58419"/>
          </a:xfrm>
        </p:grpSpPr>
        <p:sp>
          <p:nvSpPr>
            <p:cNvPr id="62" name="object 62" descr=""/>
            <p:cNvSpPr/>
            <p:nvPr/>
          </p:nvSpPr>
          <p:spPr>
            <a:xfrm>
              <a:off x="4800558" y="241567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800558" y="241567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7997"/>
                  </a:move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 descr=""/>
          <p:cNvGrpSpPr/>
          <p:nvPr/>
        </p:nvGrpSpPr>
        <p:grpSpPr>
          <a:xfrm>
            <a:off x="8573489" y="1284735"/>
            <a:ext cx="60325" cy="299085"/>
            <a:chOff x="8573489" y="1284735"/>
            <a:chExt cx="60325" cy="299085"/>
          </a:xfrm>
        </p:grpSpPr>
        <p:sp>
          <p:nvSpPr>
            <p:cNvPr id="65" name="object 65" descr=""/>
            <p:cNvSpPr/>
            <p:nvPr/>
          </p:nvSpPr>
          <p:spPr>
            <a:xfrm>
              <a:off x="8603403" y="1284735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54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8573489" y="1509045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769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/>
          <p:nvPr/>
        </p:nvSpPr>
        <p:spPr>
          <a:xfrm>
            <a:off x="7300752" y="4163374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300752" y="390167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300752" y="363998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300752" y="337829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300752" y="311659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568582" y="4163374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77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568582" y="390167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568582" y="363998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568582" y="337829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568582" y="311659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8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568582" y="2742747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39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167536" y="3153981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167536" y="341567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526503" y="2742747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8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164744" y="289228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8020082" y="3639985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39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8020082" y="3378290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39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4" name="object 84" descr=""/>
          <p:cNvGrpSpPr/>
          <p:nvPr/>
        </p:nvGrpSpPr>
        <p:grpSpPr>
          <a:xfrm>
            <a:off x="7747747" y="2725799"/>
            <a:ext cx="544830" cy="655955"/>
            <a:chOff x="7747747" y="2725799"/>
            <a:chExt cx="544830" cy="655955"/>
          </a:xfrm>
        </p:grpSpPr>
        <p:sp>
          <p:nvSpPr>
            <p:cNvPr id="85" name="object 85" descr=""/>
            <p:cNvSpPr/>
            <p:nvPr/>
          </p:nvSpPr>
          <p:spPr>
            <a:xfrm>
              <a:off x="8020082" y="2742747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388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975212" y="2742747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89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750857" y="3153981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09"/>
                  </a:moveTo>
                  <a:lnTo>
                    <a:pt x="538450" y="224309"/>
                  </a:lnTo>
                  <a:lnTo>
                    <a:pt x="538450" y="112154"/>
                  </a:lnTo>
                  <a:lnTo>
                    <a:pt x="0" y="112154"/>
                  </a:lnTo>
                  <a:lnTo>
                    <a:pt x="0" y="224309"/>
                  </a:lnTo>
                  <a:close/>
                </a:path>
                <a:path w="538479" h="224789">
                  <a:moveTo>
                    <a:pt x="0" y="112154"/>
                  </a:moveTo>
                  <a:lnTo>
                    <a:pt x="269225" y="112154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54"/>
                  </a:lnTo>
                  <a:close/>
                </a:path>
                <a:path w="538479" h="224789">
                  <a:moveTo>
                    <a:pt x="269225" y="112154"/>
                  </a:moveTo>
                  <a:lnTo>
                    <a:pt x="538450" y="112154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54"/>
                  </a:lnTo>
                  <a:close/>
                </a:path>
              </a:pathLst>
            </a:custGeom>
            <a:ln w="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 descr=""/>
          <p:cNvSpPr/>
          <p:nvPr/>
        </p:nvSpPr>
        <p:spPr>
          <a:xfrm>
            <a:off x="7750857" y="341567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9" name="object 89" descr=""/>
          <p:cNvGrpSpPr/>
          <p:nvPr/>
        </p:nvGrpSpPr>
        <p:grpSpPr>
          <a:xfrm>
            <a:off x="8438877" y="1808124"/>
            <a:ext cx="60325" cy="411480"/>
            <a:chOff x="8438877" y="1808124"/>
            <a:chExt cx="60325" cy="411480"/>
          </a:xfrm>
        </p:grpSpPr>
        <p:sp>
          <p:nvSpPr>
            <p:cNvPr id="90" name="object 90" descr=""/>
            <p:cNvSpPr/>
            <p:nvPr/>
          </p:nvSpPr>
          <p:spPr>
            <a:xfrm>
              <a:off x="8468791" y="1876663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342695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8438877" y="180812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69"/>
                  </a:lnTo>
                  <a:lnTo>
                    <a:pt x="59827" y="74769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 descr=""/>
          <p:cNvGrpSpPr/>
          <p:nvPr/>
        </p:nvGrpSpPr>
        <p:grpSpPr>
          <a:xfrm>
            <a:off x="8708102" y="1808124"/>
            <a:ext cx="60325" cy="2505075"/>
            <a:chOff x="8708102" y="1808124"/>
            <a:chExt cx="60325" cy="2505075"/>
          </a:xfrm>
        </p:grpSpPr>
        <p:sp>
          <p:nvSpPr>
            <p:cNvPr id="93" name="object 93" descr=""/>
            <p:cNvSpPr/>
            <p:nvPr/>
          </p:nvSpPr>
          <p:spPr>
            <a:xfrm>
              <a:off x="8738016" y="1876663"/>
              <a:ext cx="0" cy="2436495"/>
            </a:xfrm>
            <a:custGeom>
              <a:avLst/>
              <a:gdLst/>
              <a:ahLst/>
              <a:cxnLst/>
              <a:rect l="l" t="t" r="r" b="b"/>
              <a:pathLst>
                <a:path w="0" h="2436495">
                  <a:moveTo>
                    <a:pt x="0" y="2436250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708102" y="180812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69"/>
                  </a:lnTo>
                  <a:lnTo>
                    <a:pt x="59827" y="74769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/>
          <p:nvPr/>
        </p:nvSpPr>
        <p:spPr>
          <a:xfrm>
            <a:off x="6716035" y="2742747"/>
            <a:ext cx="1884680" cy="2019300"/>
          </a:xfrm>
          <a:custGeom>
            <a:avLst/>
            <a:gdLst/>
            <a:ahLst/>
            <a:cxnLst/>
            <a:rect l="l" t="t" r="r" b="b"/>
            <a:pathLst>
              <a:path w="1884679" h="2019300">
                <a:moveTo>
                  <a:pt x="1884575" y="0"/>
                </a:moveTo>
                <a:lnTo>
                  <a:pt x="1884575" y="2018818"/>
                </a:lnTo>
              </a:path>
              <a:path w="1884679" h="2019300">
                <a:moveTo>
                  <a:pt x="0" y="0"/>
                </a:moveTo>
                <a:lnTo>
                  <a:pt x="1884575" y="0"/>
                </a:lnTo>
              </a:path>
              <a:path w="1884679" h="2019300">
                <a:moveTo>
                  <a:pt x="0" y="0"/>
                </a:moveTo>
                <a:lnTo>
                  <a:pt x="0" y="259368"/>
                </a:lnTo>
              </a:path>
            </a:pathLst>
          </a:custGeom>
          <a:ln w="109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5414781" y="210720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7" name="object 97" descr=""/>
          <p:cNvGrpSpPr/>
          <p:nvPr/>
        </p:nvGrpSpPr>
        <p:grpSpPr>
          <a:xfrm>
            <a:off x="4417701" y="2732876"/>
            <a:ext cx="199390" cy="169545"/>
            <a:chOff x="4417701" y="2732876"/>
            <a:chExt cx="199390" cy="169545"/>
          </a:xfrm>
        </p:grpSpPr>
        <p:sp>
          <p:nvSpPr>
            <p:cNvPr id="98" name="object 98" descr=""/>
            <p:cNvSpPr/>
            <p:nvPr/>
          </p:nvSpPr>
          <p:spPr>
            <a:xfrm>
              <a:off x="4427572" y="2742747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539"/>
                  </a:lnTo>
                  <a:lnTo>
                    <a:pt x="179483" y="149539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427572" y="2742747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539"/>
                  </a:moveTo>
                  <a:lnTo>
                    <a:pt x="179483" y="149539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539"/>
                  </a:lnTo>
                  <a:close/>
                </a:path>
              </a:pathLst>
            </a:custGeom>
            <a:ln w="194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 descr=""/>
          <p:cNvSpPr/>
          <p:nvPr/>
        </p:nvSpPr>
        <p:spPr>
          <a:xfrm>
            <a:off x="4520115" y="2621287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8985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5100685" y="2742747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6850648" y="3267714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115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850648" y="3639985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28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6820734" y="3738183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769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4991260" y="4646300"/>
            <a:ext cx="1590675" cy="230504"/>
            <a:chOff x="4991260" y="4646300"/>
            <a:chExt cx="1590675" cy="230504"/>
          </a:xfrm>
        </p:grpSpPr>
        <p:sp>
          <p:nvSpPr>
            <p:cNvPr id="106" name="object 106" descr=""/>
            <p:cNvSpPr/>
            <p:nvPr/>
          </p:nvSpPr>
          <p:spPr>
            <a:xfrm>
              <a:off x="4991260" y="4761565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6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491681" y="4736642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46"/>
                  </a:lnTo>
                  <a:lnTo>
                    <a:pt x="89741" y="24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417573" y="4649411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09"/>
                  </a:moveTo>
                  <a:lnTo>
                    <a:pt x="538450" y="224309"/>
                  </a:lnTo>
                  <a:lnTo>
                    <a:pt x="538450" y="112154"/>
                  </a:lnTo>
                  <a:lnTo>
                    <a:pt x="0" y="112154"/>
                  </a:lnTo>
                  <a:lnTo>
                    <a:pt x="0" y="224309"/>
                  </a:lnTo>
                  <a:close/>
                </a:path>
                <a:path w="538479" h="224789">
                  <a:moveTo>
                    <a:pt x="0" y="112154"/>
                  </a:moveTo>
                  <a:lnTo>
                    <a:pt x="269225" y="112154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54"/>
                  </a:lnTo>
                  <a:close/>
                </a:path>
                <a:path w="538479" h="224789">
                  <a:moveTo>
                    <a:pt x="269225" y="112154"/>
                  </a:moveTo>
                  <a:lnTo>
                    <a:pt x="538450" y="112154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54"/>
                  </a:lnTo>
                  <a:close/>
                </a:path>
              </a:pathLst>
            </a:custGeom>
            <a:ln w="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 descr=""/>
          <p:cNvSpPr/>
          <p:nvPr/>
        </p:nvSpPr>
        <p:spPr>
          <a:xfrm>
            <a:off x="6581423" y="341567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09"/>
                </a:moveTo>
                <a:lnTo>
                  <a:pt x="538450" y="224309"/>
                </a:lnTo>
                <a:lnTo>
                  <a:pt x="538450" y="112154"/>
                </a:lnTo>
                <a:lnTo>
                  <a:pt x="0" y="112154"/>
                </a:lnTo>
                <a:lnTo>
                  <a:pt x="0" y="224309"/>
                </a:lnTo>
                <a:close/>
              </a:path>
              <a:path w="538479" h="224789">
                <a:moveTo>
                  <a:pt x="0" y="112154"/>
                </a:moveTo>
                <a:lnTo>
                  <a:pt x="269225" y="112154"/>
                </a:lnTo>
                <a:lnTo>
                  <a:pt x="269225" y="0"/>
                </a:lnTo>
                <a:lnTo>
                  <a:pt x="0" y="0"/>
                </a:lnTo>
                <a:lnTo>
                  <a:pt x="0" y="112154"/>
                </a:lnTo>
                <a:close/>
              </a:path>
              <a:path w="538479" h="224789">
                <a:moveTo>
                  <a:pt x="269225" y="112154"/>
                </a:moveTo>
                <a:lnTo>
                  <a:pt x="538450" y="112154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54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0" name="object 110" descr=""/>
          <p:cNvGrpSpPr/>
          <p:nvPr/>
        </p:nvGrpSpPr>
        <p:grpSpPr>
          <a:xfrm>
            <a:off x="5948150" y="2967056"/>
            <a:ext cx="788670" cy="248285"/>
            <a:chOff x="5948150" y="2967056"/>
            <a:chExt cx="788670" cy="248285"/>
          </a:xfrm>
        </p:grpSpPr>
        <p:sp>
          <p:nvSpPr>
            <p:cNvPr id="111" name="object 111" descr=""/>
            <p:cNvSpPr/>
            <p:nvPr/>
          </p:nvSpPr>
          <p:spPr>
            <a:xfrm>
              <a:off x="6716035" y="2967056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769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953231" y="3002115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80">
                  <a:moveTo>
                    <a:pt x="0" y="207943"/>
                  </a:moveTo>
                  <a:lnTo>
                    <a:pt x="762804" y="207943"/>
                  </a:lnTo>
                  <a:lnTo>
                    <a:pt x="762804" y="0"/>
                  </a:lnTo>
                </a:path>
              </a:pathLst>
            </a:custGeom>
            <a:ln w="101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3" name="object 113" descr=""/>
          <p:cNvGrpSpPr/>
          <p:nvPr/>
        </p:nvGrpSpPr>
        <p:grpSpPr>
          <a:xfrm>
            <a:off x="5411670" y="3150870"/>
            <a:ext cx="1128395" cy="230504"/>
            <a:chOff x="5411670" y="3150870"/>
            <a:chExt cx="1128395" cy="230504"/>
          </a:xfrm>
        </p:grpSpPr>
        <p:sp>
          <p:nvSpPr>
            <p:cNvPr id="114" name="object 114" descr=""/>
            <p:cNvSpPr/>
            <p:nvPr/>
          </p:nvSpPr>
          <p:spPr>
            <a:xfrm>
              <a:off x="5414781" y="3153981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309"/>
                  </a:moveTo>
                  <a:lnTo>
                    <a:pt x="538450" y="224309"/>
                  </a:lnTo>
                  <a:lnTo>
                    <a:pt x="538450" y="112154"/>
                  </a:lnTo>
                  <a:lnTo>
                    <a:pt x="0" y="112154"/>
                  </a:lnTo>
                  <a:lnTo>
                    <a:pt x="0" y="224309"/>
                  </a:lnTo>
                  <a:close/>
                </a:path>
                <a:path w="1122045" h="224789">
                  <a:moveTo>
                    <a:pt x="0" y="112154"/>
                  </a:moveTo>
                  <a:lnTo>
                    <a:pt x="269225" y="112154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54"/>
                  </a:lnTo>
                  <a:close/>
                </a:path>
                <a:path w="1122045" h="224789">
                  <a:moveTo>
                    <a:pt x="269225" y="112154"/>
                  </a:moveTo>
                  <a:lnTo>
                    <a:pt x="538450" y="112154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54"/>
                  </a:lnTo>
                  <a:close/>
                </a:path>
                <a:path w="1122045" h="224789">
                  <a:moveTo>
                    <a:pt x="583321" y="224309"/>
                  </a:moveTo>
                  <a:lnTo>
                    <a:pt x="1121771" y="224309"/>
                  </a:lnTo>
                  <a:lnTo>
                    <a:pt x="1121771" y="112154"/>
                  </a:lnTo>
                  <a:lnTo>
                    <a:pt x="583321" y="112154"/>
                  </a:lnTo>
                  <a:lnTo>
                    <a:pt x="583321" y="224309"/>
                  </a:lnTo>
                  <a:close/>
                </a:path>
              </a:pathLst>
            </a:custGeom>
            <a:ln w="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5998102" y="315398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154"/>
                  </a:lnTo>
                  <a:lnTo>
                    <a:pt x="269225" y="112154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5998102" y="315398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154"/>
                  </a:moveTo>
                  <a:lnTo>
                    <a:pt x="269225" y="112154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54"/>
                  </a:lnTo>
                  <a:close/>
                </a:path>
              </a:pathLst>
            </a:custGeom>
            <a:ln w="6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267327" y="315398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154"/>
                  </a:lnTo>
                  <a:lnTo>
                    <a:pt x="269225" y="112154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267327" y="315398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154"/>
                  </a:moveTo>
                  <a:lnTo>
                    <a:pt x="269225" y="112154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54"/>
                  </a:lnTo>
                  <a:close/>
                </a:path>
              </a:pathLst>
            </a:custGeom>
            <a:ln w="6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 descr=""/>
          <p:cNvSpPr/>
          <p:nvPr/>
        </p:nvSpPr>
        <p:spPr>
          <a:xfrm>
            <a:off x="5055814" y="4761565"/>
            <a:ext cx="1525905" cy="262255"/>
          </a:xfrm>
          <a:custGeom>
            <a:avLst/>
            <a:gdLst/>
            <a:ahLst/>
            <a:cxnLst/>
            <a:rect l="l" t="t" r="r" b="b"/>
            <a:pathLst>
              <a:path w="1525904" h="262254">
                <a:moveTo>
                  <a:pt x="0" y="0"/>
                </a:moveTo>
                <a:lnTo>
                  <a:pt x="0" y="261694"/>
                </a:lnTo>
                <a:lnTo>
                  <a:pt x="1525609" y="261694"/>
                </a:lnTo>
              </a:path>
            </a:pathLst>
          </a:custGeom>
          <a:ln w="1002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4876281" y="3658677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386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4068206" y="499652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2" name="object 122" descr=""/>
          <p:cNvGrpSpPr/>
          <p:nvPr/>
        </p:nvGrpSpPr>
        <p:grpSpPr>
          <a:xfrm>
            <a:off x="4520115" y="2509689"/>
            <a:ext cx="445770" cy="273685"/>
            <a:chOff x="4520115" y="2509689"/>
            <a:chExt cx="445770" cy="273685"/>
          </a:xfrm>
        </p:grpSpPr>
        <p:sp>
          <p:nvSpPr>
            <p:cNvPr id="123" name="object 123" descr=""/>
            <p:cNvSpPr/>
            <p:nvPr/>
          </p:nvSpPr>
          <p:spPr>
            <a:xfrm>
              <a:off x="4594402" y="2515114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884"/>
                  </a:moveTo>
                  <a:lnTo>
                    <a:pt x="169060" y="163546"/>
                  </a:lnTo>
                  <a:lnTo>
                    <a:pt x="155918" y="178699"/>
                  </a:lnTo>
                  <a:lnTo>
                    <a:pt x="138682" y="190676"/>
                  </a:lnTo>
                  <a:lnTo>
                    <a:pt x="118090" y="198804"/>
                  </a:lnTo>
                  <a:lnTo>
                    <a:pt x="128558" y="224265"/>
                  </a:lnTo>
                  <a:lnTo>
                    <a:pt x="148414" y="244476"/>
                  </a:lnTo>
                  <a:lnTo>
                    <a:pt x="175360" y="257802"/>
                  </a:lnTo>
                  <a:lnTo>
                    <a:pt x="207103" y="262608"/>
                  </a:lnTo>
                  <a:lnTo>
                    <a:pt x="242157" y="256704"/>
                  </a:lnTo>
                  <a:lnTo>
                    <a:pt x="270780" y="240613"/>
                  </a:lnTo>
                  <a:lnTo>
                    <a:pt x="290078" y="216764"/>
                  </a:lnTo>
                  <a:lnTo>
                    <a:pt x="297154" y="187589"/>
                  </a:lnTo>
                  <a:lnTo>
                    <a:pt x="295116" y="171720"/>
                  </a:lnTo>
                  <a:lnTo>
                    <a:pt x="289177" y="156715"/>
                  </a:lnTo>
                  <a:lnTo>
                    <a:pt x="284494" y="150038"/>
                  </a:lnTo>
                  <a:lnTo>
                    <a:pt x="207103" y="150038"/>
                  </a:lnTo>
                  <a:lnTo>
                    <a:pt x="199532" y="149774"/>
                  </a:lnTo>
                  <a:lnTo>
                    <a:pt x="192027" y="148989"/>
                  </a:lnTo>
                  <a:lnTo>
                    <a:pt x="184626" y="147689"/>
                  </a:lnTo>
                  <a:lnTo>
                    <a:pt x="177369" y="145884"/>
                  </a:lnTo>
                  <a:close/>
                </a:path>
                <a:path w="297179" h="262889">
                  <a:moveTo>
                    <a:pt x="90050" y="52505"/>
                  </a:moveTo>
                  <a:lnTo>
                    <a:pt x="55001" y="58408"/>
                  </a:lnTo>
                  <a:lnTo>
                    <a:pt x="26377" y="74499"/>
                  </a:lnTo>
                  <a:lnTo>
                    <a:pt x="7077" y="98348"/>
                  </a:lnTo>
                  <a:lnTo>
                    <a:pt x="0" y="127524"/>
                  </a:lnTo>
                  <a:lnTo>
                    <a:pt x="7077" y="156734"/>
                  </a:lnTo>
                  <a:lnTo>
                    <a:pt x="26377" y="180579"/>
                  </a:lnTo>
                  <a:lnTo>
                    <a:pt x="55001" y="196651"/>
                  </a:lnTo>
                  <a:lnTo>
                    <a:pt x="90050" y="202543"/>
                  </a:lnTo>
                  <a:lnTo>
                    <a:pt x="97176" y="202309"/>
                  </a:lnTo>
                  <a:lnTo>
                    <a:pt x="104246" y="201608"/>
                  </a:lnTo>
                  <a:lnTo>
                    <a:pt x="111228" y="200440"/>
                  </a:lnTo>
                  <a:lnTo>
                    <a:pt x="118090" y="198804"/>
                  </a:lnTo>
                  <a:lnTo>
                    <a:pt x="117519" y="180014"/>
                  </a:lnTo>
                  <a:lnTo>
                    <a:pt x="122478" y="161949"/>
                  </a:lnTo>
                  <a:lnTo>
                    <a:pt x="132607" y="145426"/>
                  </a:lnTo>
                  <a:lnTo>
                    <a:pt x="147545" y="131262"/>
                  </a:lnTo>
                  <a:lnTo>
                    <a:pt x="131391" y="115634"/>
                  </a:lnTo>
                  <a:lnTo>
                    <a:pt x="121105" y="97273"/>
                  </a:lnTo>
                  <a:lnTo>
                    <a:pt x="117099" y="77276"/>
                  </a:lnTo>
                  <a:lnTo>
                    <a:pt x="119785" y="56741"/>
                  </a:lnTo>
                  <a:lnTo>
                    <a:pt x="112528" y="54888"/>
                  </a:lnTo>
                  <a:lnTo>
                    <a:pt x="105127" y="53564"/>
                  </a:lnTo>
                  <a:lnTo>
                    <a:pt x="97621" y="52769"/>
                  </a:lnTo>
                  <a:lnTo>
                    <a:pt x="90050" y="52505"/>
                  </a:lnTo>
                  <a:close/>
                </a:path>
                <a:path w="297179" h="262889">
                  <a:moveTo>
                    <a:pt x="147545" y="131262"/>
                  </a:moveTo>
                  <a:lnTo>
                    <a:pt x="132607" y="145426"/>
                  </a:lnTo>
                  <a:lnTo>
                    <a:pt x="122478" y="161949"/>
                  </a:lnTo>
                  <a:lnTo>
                    <a:pt x="117519" y="180014"/>
                  </a:lnTo>
                  <a:lnTo>
                    <a:pt x="118090" y="198804"/>
                  </a:lnTo>
                  <a:lnTo>
                    <a:pt x="138682" y="190676"/>
                  </a:lnTo>
                  <a:lnTo>
                    <a:pt x="155918" y="178699"/>
                  </a:lnTo>
                  <a:lnTo>
                    <a:pt x="169060" y="163546"/>
                  </a:lnTo>
                  <a:lnTo>
                    <a:pt x="177369" y="145884"/>
                  </a:lnTo>
                  <a:lnTo>
                    <a:pt x="169309" y="143143"/>
                  </a:lnTo>
                  <a:lnTo>
                    <a:pt x="161616" y="139788"/>
                  </a:lnTo>
                  <a:lnTo>
                    <a:pt x="154343" y="135825"/>
                  </a:lnTo>
                  <a:lnTo>
                    <a:pt x="147545" y="131262"/>
                  </a:lnTo>
                  <a:close/>
                </a:path>
                <a:path w="297179" h="262889">
                  <a:moveTo>
                    <a:pt x="207103" y="112570"/>
                  </a:moveTo>
                  <a:lnTo>
                    <a:pt x="199978" y="112803"/>
                  </a:lnTo>
                  <a:lnTo>
                    <a:pt x="192909" y="113504"/>
                  </a:lnTo>
                  <a:lnTo>
                    <a:pt x="185930" y="114673"/>
                  </a:lnTo>
                  <a:lnTo>
                    <a:pt x="179074" y="116308"/>
                  </a:lnTo>
                  <a:lnTo>
                    <a:pt x="179922" y="123259"/>
                  </a:lnTo>
                  <a:lnTo>
                    <a:pt x="179974" y="131262"/>
                  </a:lnTo>
                  <a:lnTo>
                    <a:pt x="179120" y="138540"/>
                  </a:lnTo>
                  <a:lnTo>
                    <a:pt x="177369" y="145884"/>
                  </a:lnTo>
                  <a:lnTo>
                    <a:pt x="184626" y="147689"/>
                  </a:lnTo>
                  <a:lnTo>
                    <a:pt x="192027" y="148989"/>
                  </a:lnTo>
                  <a:lnTo>
                    <a:pt x="199532" y="149774"/>
                  </a:lnTo>
                  <a:lnTo>
                    <a:pt x="207103" y="150038"/>
                  </a:lnTo>
                  <a:lnTo>
                    <a:pt x="223352" y="148810"/>
                  </a:lnTo>
                  <a:lnTo>
                    <a:pt x="238943" y="145198"/>
                  </a:lnTo>
                  <a:lnTo>
                    <a:pt x="253504" y="139313"/>
                  </a:lnTo>
                  <a:lnTo>
                    <a:pt x="266662" y="131262"/>
                  </a:lnTo>
                  <a:lnTo>
                    <a:pt x="253504" y="123259"/>
                  </a:lnTo>
                  <a:lnTo>
                    <a:pt x="238943" y="117399"/>
                  </a:lnTo>
                  <a:lnTo>
                    <a:pt x="223352" y="113796"/>
                  </a:lnTo>
                  <a:lnTo>
                    <a:pt x="207103" y="112570"/>
                  </a:lnTo>
                  <a:close/>
                </a:path>
                <a:path w="297179" h="262889">
                  <a:moveTo>
                    <a:pt x="266662" y="131262"/>
                  </a:moveTo>
                  <a:lnTo>
                    <a:pt x="253504" y="139313"/>
                  </a:lnTo>
                  <a:lnTo>
                    <a:pt x="238943" y="145198"/>
                  </a:lnTo>
                  <a:lnTo>
                    <a:pt x="223352" y="148810"/>
                  </a:lnTo>
                  <a:lnTo>
                    <a:pt x="207103" y="150038"/>
                  </a:lnTo>
                  <a:lnTo>
                    <a:pt x="284494" y="150038"/>
                  </a:lnTo>
                  <a:lnTo>
                    <a:pt x="279604" y="143066"/>
                  </a:lnTo>
                  <a:lnTo>
                    <a:pt x="266662" y="131262"/>
                  </a:lnTo>
                  <a:close/>
                </a:path>
                <a:path w="297179" h="262889">
                  <a:moveTo>
                    <a:pt x="179074" y="116308"/>
                  </a:moveTo>
                  <a:lnTo>
                    <a:pt x="170533" y="119030"/>
                  </a:lnTo>
                  <a:lnTo>
                    <a:pt x="162390" y="122445"/>
                  </a:lnTo>
                  <a:lnTo>
                    <a:pt x="154706" y="126531"/>
                  </a:lnTo>
                  <a:lnTo>
                    <a:pt x="147545" y="131262"/>
                  </a:lnTo>
                  <a:lnTo>
                    <a:pt x="154343" y="135825"/>
                  </a:lnTo>
                  <a:lnTo>
                    <a:pt x="161616" y="139788"/>
                  </a:lnTo>
                  <a:lnTo>
                    <a:pt x="169309" y="143143"/>
                  </a:lnTo>
                  <a:lnTo>
                    <a:pt x="177369" y="145884"/>
                  </a:lnTo>
                  <a:lnTo>
                    <a:pt x="179120" y="138540"/>
                  </a:lnTo>
                  <a:lnTo>
                    <a:pt x="179974" y="131262"/>
                  </a:lnTo>
                  <a:lnTo>
                    <a:pt x="179922" y="123259"/>
                  </a:lnTo>
                  <a:lnTo>
                    <a:pt x="179074" y="116308"/>
                  </a:lnTo>
                  <a:close/>
                </a:path>
                <a:path w="297179" h="262889">
                  <a:moveTo>
                    <a:pt x="119785" y="56741"/>
                  </a:moveTo>
                  <a:lnTo>
                    <a:pt x="117099" y="77276"/>
                  </a:lnTo>
                  <a:lnTo>
                    <a:pt x="121105" y="97273"/>
                  </a:lnTo>
                  <a:lnTo>
                    <a:pt x="131391" y="115634"/>
                  </a:lnTo>
                  <a:lnTo>
                    <a:pt x="147545" y="131262"/>
                  </a:lnTo>
                  <a:lnTo>
                    <a:pt x="154706" y="126531"/>
                  </a:lnTo>
                  <a:lnTo>
                    <a:pt x="162390" y="122445"/>
                  </a:lnTo>
                  <a:lnTo>
                    <a:pt x="170533" y="119030"/>
                  </a:lnTo>
                  <a:lnTo>
                    <a:pt x="179074" y="116308"/>
                  </a:lnTo>
                  <a:lnTo>
                    <a:pt x="172120" y="96685"/>
                  </a:lnTo>
                  <a:lnTo>
                    <a:pt x="159350" y="79640"/>
                  </a:lnTo>
                  <a:lnTo>
                    <a:pt x="141620" y="66037"/>
                  </a:lnTo>
                  <a:lnTo>
                    <a:pt x="119785" y="56741"/>
                  </a:lnTo>
                  <a:close/>
                </a:path>
                <a:path w="297179" h="262889">
                  <a:moveTo>
                    <a:pt x="283706" y="112570"/>
                  </a:moveTo>
                  <a:lnTo>
                    <a:pt x="207103" y="112570"/>
                  </a:lnTo>
                  <a:lnTo>
                    <a:pt x="223352" y="113796"/>
                  </a:lnTo>
                  <a:lnTo>
                    <a:pt x="238943" y="117399"/>
                  </a:lnTo>
                  <a:lnTo>
                    <a:pt x="253504" y="123259"/>
                  </a:lnTo>
                  <a:lnTo>
                    <a:pt x="266662" y="131262"/>
                  </a:lnTo>
                  <a:lnTo>
                    <a:pt x="283706" y="112570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1"/>
                  </a:lnTo>
                  <a:lnTo>
                    <a:pt x="151740" y="15878"/>
                  </a:lnTo>
                  <a:lnTo>
                    <a:pt x="131869" y="33821"/>
                  </a:lnTo>
                  <a:lnTo>
                    <a:pt x="119785" y="56741"/>
                  </a:lnTo>
                  <a:lnTo>
                    <a:pt x="141620" y="66037"/>
                  </a:lnTo>
                  <a:lnTo>
                    <a:pt x="159350" y="79640"/>
                  </a:lnTo>
                  <a:lnTo>
                    <a:pt x="172120" y="96685"/>
                  </a:lnTo>
                  <a:lnTo>
                    <a:pt x="179074" y="116308"/>
                  </a:lnTo>
                  <a:lnTo>
                    <a:pt x="185930" y="114673"/>
                  </a:lnTo>
                  <a:lnTo>
                    <a:pt x="192909" y="113504"/>
                  </a:lnTo>
                  <a:lnTo>
                    <a:pt x="199978" y="112803"/>
                  </a:lnTo>
                  <a:lnTo>
                    <a:pt x="207103" y="112570"/>
                  </a:lnTo>
                  <a:lnTo>
                    <a:pt x="283706" y="112570"/>
                  </a:lnTo>
                  <a:lnTo>
                    <a:pt x="288271" y="107563"/>
                  </a:lnTo>
                  <a:lnTo>
                    <a:pt x="296975" y="79744"/>
                  </a:lnTo>
                  <a:lnTo>
                    <a:pt x="292516" y="51223"/>
                  </a:lnTo>
                  <a:lnTo>
                    <a:pt x="274639" y="25421"/>
                  </a:lnTo>
                  <a:lnTo>
                    <a:pt x="260511" y="14615"/>
                  </a:lnTo>
                  <a:lnTo>
                    <a:pt x="244154" y="6635"/>
                  </a:lnTo>
                  <a:lnTo>
                    <a:pt x="226156" y="1694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4520115" y="2515114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08"/>
                  </a:moveTo>
                  <a:lnTo>
                    <a:pt x="254262" y="123698"/>
                  </a:lnTo>
                  <a:lnTo>
                    <a:pt x="254276" y="131127"/>
                  </a:lnTo>
                  <a:lnTo>
                    <a:pt x="253407" y="138540"/>
                  </a:lnTo>
                  <a:lnTo>
                    <a:pt x="251655" y="145884"/>
                  </a:lnTo>
                  <a:lnTo>
                    <a:pt x="258912" y="147689"/>
                  </a:lnTo>
                  <a:lnTo>
                    <a:pt x="266313" y="148989"/>
                  </a:lnTo>
                  <a:lnTo>
                    <a:pt x="273819" y="149774"/>
                  </a:lnTo>
                  <a:lnTo>
                    <a:pt x="281390" y="150038"/>
                  </a:lnTo>
                  <a:lnTo>
                    <a:pt x="297638" y="148810"/>
                  </a:lnTo>
                  <a:lnTo>
                    <a:pt x="313229" y="145198"/>
                  </a:lnTo>
                  <a:lnTo>
                    <a:pt x="327790" y="139313"/>
                  </a:lnTo>
                  <a:lnTo>
                    <a:pt x="340948" y="131262"/>
                  </a:lnTo>
                  <a:lnTo>
                    <a:pt x="327790" y="123259"/>
                  </a:lnTo>
                  <a:lnTo>
                    <a:pt x="313229" y="117399"/>
                  </a:lnTo>
                  <a:lnTo>
                    <a:pt x="297638" y="113796"/>
                  </a:lnTo>
                  <a:lnTo>
                    <a:pt x="281390" y="112570"/>
                  </a:lnTo>
                  <a:lnTo>
                    <a:pt x="274265" y="112803"/>
                  </a:lnTo>
                  <a:lnTo>
                    <a:pt x="267195" y="113504"/>
                  </a:lnTo>
                  <a:lnTo>
                    <a:pt x="260216" y="114673"/>
                  </a:lnTo>
                  <a:lnTo>
                    <a:pt x="253360" y="116308"/>
                  </a:lnTo>
                  <a:close/>
                </a:path>
                <a:path w="445770" h="262889">
                  <a:moveTo>
                    <a:pt x="253360" y="116308"/>
                  </a:moveTo>
                  <a:lnTo>
                    <a:pt x="244819" y="119030"/>
                  </a:lnTo>
                  <a:lnTo>
                    <a:pt x="236676" y="122445"/>
                  </a:lnTo>
                  <a:lnTo>
                    <a:pt x="228993" y="126531"/>
                  </a:lnTo>
                  <a:lnTo>
                    <a:pt x="221831" y="131262"/>
                  </a:lnTo>
                  <a:lnTo>
                    <a:pt x="228629" y="135825"/>
                  </a:lnTo>
                  <a:lnTo>
                    <a:pt x="235902" y="139788"/>
                  </a:lnTo>
                  <a:lnTo>
                    <a:pt x="243595" y="143143"/>
                  </a:lnTo>
                  <a:lnTo>
                    <a:pt x="251655" y="145884"/>
                  </a:lnTo>
                  <a:lnTo>
                    <a:pt x="253407" y="138540"/>
                  </a:lnTo>
                  <a:lnTo>
                    <a:pt x="254276" y="131127"/>
                  </a:lnTo>
                  <a:lnTo>
                    <a:pt x="254262" y="123698"/>
                  </a:lnTo>
                  <a:lnTo>
                    <a:pt x="253360" y="116308"/>
                  </a:lnTo>
                  <a:close/>
                </a:path>
                <a:path w="445770" h="262889">
                  <a:moveTo>
                    <a:pt x="253360" y="116308"/>
                  </a:moveTo>
                  <a:lnTo>
                    <a:pt x="260216" y="114673"/>
                  </a:lnTo>
                  <a:lnTo>
                    <a:pt x="267195" y="113504"/>
                  </a:lnTo>
                  <a:lnTo>
                    <a:pt x="274265" y="112803"/>
                  </a:lnTo>
                  <a:lnTo>
                    <a:pt x="281390" y="112570"/>
                  </a:lnTo>
                  <a:lnTo>
                    <a:pt x="297638" y="113796"/>
                  </a:lnTo>
                  <a:lnTo>
                    <a:pt x="313229" y="117399"/>
                  </a:lnTo>
                  <a:lnTo>
                    <a:pt x="327790" y="123259"/>
                  </a:lnTo>
                  <a:lnTo>
                    <a:pt x="340948" y="131262"/>
                  </a:lnTo>
                  <a:lnTo>
                    <a:pt x="362558" y="107563"/>
                  </a:lnTo>
                  <a:lnTo>
                    <a:pt x="371261" y="79744"/>
                  </a:lnTo>
                  <a:lnTo>
                    <a:pt x="366802" y="51223"/>
                  </a:lnTo>
                  <a:lnTo>
                    <a:pt x="348925" y="25421"/>
                  </a:lnTo>
                  <a:lnTo>
                    <a:pt x="334797" y="14615"/>
                  </a:lnTo>
                  <a:lnTo>
                    <a:pt x="318440" y="6635"/>
                  </a:lnTo>
                  <a:lnTo>
                    <a:pt x="300442" y="1694"/>
                  </a:lnTo>
                  <a:lnTo>
                    <a:pt x="281390" y="0"/>
                  </a:lnTo>
                  <a:lnTo>
                    <a:pt x="251750" y="4181"/>
                  </a:lnTo>
                  <a:lnTo>
                    <a:pt x="226026" y="15878"/>
                  </a:lnTo>
                  <a:lnTo>
                    <a:pt x="206155" y="33821"/>
                  </a:lnTo>
                  <a:lnTo>
                    <a:pt x="194071" y="56741"/>
                  </a:lnTo>
                  <a:lnTo>
                    <a:pt x="215906" y="66037"/>
                  </a:lnTo>
                  <a:lnTo>
                    <a:pt x="233636" y="79640"/>
                  </a:lnTo>
                  <a:lnTo>
                    <a:pt x="246406" y="96685"/>
                  </a:lnTo>
                  <a:lnTo>
                    <a:pt x="253360" y="116308"/>
                  </a:lnTo>
                  <a:close/>
                </a:path>
                <a:path w="445770" h="262889">
                  <a:moveTo>
                    <a:pt x="253360" y="116308"/>
                  </a:moveTo>
                  <a:lnTo>
                    <a:pt x="246406" y="96685"/>
                  </a:lnTo>
                  <a:lnTo>
                    <a:pt x="233636" y="79640"/>
                  </a:lnTo>
                  <a:lnTo>
                    <a:pt x="215906" y="66037"/>
                  </a:lnTo>
                  <a:lnTo>
                    <a:pt x="194071" y="56741"/>
                  </a:lnTo>
                  <a:lnTo>
                    <a:pt x="191385" y="77276"/>
                  </a:lnTo>
                  <a:lnTo>
                    <a:pt x="195391" y="97273"/>
                  </a:lnTo>
                  <a:lnTo>
                    <a:pt x="205677" y="115634"/>
                  </a:lnTo>
                  <a:lnTo>
                    <a:pt x="221831" y="131262"/>
                  </a:lnTo>
                  <a:lnTo>
                    <a:pt x="228993" y="126531"/>
                  </a:lnTo>
                  <a:lnTo>
                    <a:pt x="236676" y="122445"/>
                  </a:lnTo>
                  <a:lnTo>
                    <a:pt x="244819" y="119030"/>
                  </a:lnTo>
                  <a:lnTo>
                    <a:pt x="253360" y="116308"/>
                  </a:lnTo>
                  <a:close/>
                </a:path>
                <a:path w="445770" h="262889">
                  <a:moveTo>
                    <a:pt x="194071" y="56741"/>
                  </a:moveTo>
                  <a:lnTo>
                    <a:pt x="186814" y="54888"/>
                  </a:lnTo>
                  <a:lnTo>
                    <a:pt x="179413" y="53564"/>
                  </a:lnTo>
                  <a:lnTo>
                    <a:pt x="171908" y="52769"/>
                  </a:lnTo>
                  <a:lnTo>
                    <a:pt x="164337" y="52505"/>
                  </a:lnTo>
                  <a:lnTo>
                    <a:pt x="129288" y="58408"/>
                  </a:lnTo>
                  <a:lnTo>
                    <a:pt x="100664" y="74499"/>
                  </a:lnTo>
                  <a:lnTo>
                    <a:pt x="81363" y="98348"/>
                  </a:lnTo>
                  <a:lnTo>
                    <a:pt x="74286" y="127524"/>
                  </a:lnTo>
                  <a:lnTo>
                    <a:pt x="81363" y="156734"/>
                  </a:lnTo>
                  <a:lnTo>
                    <a:pt x="100664" y="180579"/>
                  </a:lnTo>
                  <a:lnTo>
                    <a:pt x="129288" y="196651"/>
                  </a:lnTo>
                  <a:lnTo>
                    <a:pt x="164337" y="202543"/>
                  </a:lnTo>
                  <a:lnTo>
                    <a:pt x="171462" y="202309"/>
                  </a:lnTo>
                  <a:lnTo>
                    <a:pt x="178532" y="201608"/>
                  </a:lnTo>
                  <a:lnTo>
                    <a:pt x="185514" y="200440"/>
                  </a:lnTo>
                  <a:lnTo>
                    <a:pt x="192376" y="198804"/>
                  </a:lnTo>
                  <a:lnTo>
                    <a:pt x="191805" y="180014"/>
                  </a:lnTo>
                  <a:lnTo>
                    <a:pt x="196764" y="161949"/>
                  </a:lnTo>
                  <a:lnTo>
                    <a:pt x="206893" y="145426"/>
                  </a:lnTo>
                  <a:lnTo>
                    <a:pt x="221831" y="131262"/>
                  </a:lnTo>
                  <a:lnTo>
                    <a:pt x="205677" y="115634"/>
                  </a:lnTo>
                  <a:lnTo>
                    <a:pt x="195391" y="97273"/>
                  </a:lnTo>
                  <a:lnTo>
                    <a:pt x="191385" y="77276"/>
                  </a:lnTo>
                  <a:lnTo>
                    <a:pt x="194071" y="56741"/>
                  </a:lnTo>
                  <a:close/>
                </a:path>
                <a:path w="445770" h="262889">
                  <a:moveTo>
                    <a:pt x="251655" y="145884"/>
                  </a:moveTo>
                  <a:lnTo>
                    <a:pt x="243346" y="163546"/>
                  </a:lnTo>
                  <a:lnTo>
                    <a:pt x="230204" y="178699"/>
                  </a:lnTo>
                  <a:lnTo>
                    <a:pt x="212968" y="190676"/>
                  </a:lnTo>
                  <a:lnTo>
                    <a:pt x="192376" y="198804"/>
                  </a:lnTo>
                  <a:lnTo>
                    <a:pt x="202845" y="224265"/>
                  </a:lnTo>
                  <a:lnTo>
                    <a:pt x="222700" y="244476"/>
                  </a:lnTo>
                  <a:lnTo>
                    <a:pt x="249646" y="257802"/>
                  </a:lnTo>
                  <a:lnTo>
                    <a:pt x="281390" y="262608"/>
                  </a:lnTo>
                  <a:lnTo>
                    <a:pt x="316443" y="256704"/>
                  </a:lnTo>
                  <a:lnTo>
                    <a:pt x="345066" y="240613"/>
                  </a:lnTo>
                  <a:lnTo>
                    <a:pt x="364364" y="216764"/>
                  </a:lnTo>
                  <a:lnTo>
                    <a:pt x="371440" y="187589"/>
                  </a:lnTo>
                  <a:lnTo>
                    <a:pt x="369402" y="171720"/>
                  </a:lnTo>
                  <a:lnTo>
                    <a:pt x="363463" y="156715"/>
                  </a:lnTo>
                  <a:lnTo>
                    <a:pt x="353890" y="143066"/>
                  </a:lnTo>
                  <a:lnTo>
                    <a:pt x="340948" y="131262"/>
                  </a:lnTo>
                  <a:lnTo>
                    <a:pt x="327790" y="139313"/>
                  </a:lnTo>
                  <a:lnTo>
                    <a:pt x="313229" y="145198"/>
                  </a:lnTo>
                  <a:lnTo>
                    <a:pt x="297638" y="148810"/>
                  </a:lnTo>
                  <a:lnTo>
                    <a:pt x="281390" y="150038"/>
                  </a:lnTo>
                  <a:lnTo>
                    <a:pt x="273819" y="149774"/>
                  </a:lnTo>
                  <a:lnTo>
                    <a:pt x="266313" y="148989"/>
                  </a:lnTo>
                  <a:lnTo>
                    <a:pt x="258912" y="147689"/>
                  </a:lnTo>
                  <a:lnTo>
                    <a:pt x="251655" y="145884"/>
                  </a:lnTo>
                  <a:close/>
                </a:path>
                <a:path w="445770" h="262889">
                  <a:moveTo>
                    <a:pt x="251655" y="145884"/>
                  </a:moveTo>
                  <a:lnTo>
                    <a:pt x="243595" y="143143"/>
                  </a:lnTo>
                  <a:lnTo>
                    <a:pt x="235902" y="139788"/>
                  </a:lnTo>
                  <a:lnTo>
                    <a:pt x="228629" y="135825"/>
                  </a:lnTo>
                  <a:lnTo>
                    <a:pt x="221831" y="131262"/>
                  </a:lnTo>
                  <a:lnTo>
                    <a:pt x="206893" y="145426"/>
                  </a:lnTo>
                  <a:lnTo>
                    <a:pt x="196764" y="161949"/>
                  </a:lnTo>
                  <a:lnTo>
                    <a:pt x="191805" y="180014"/>
                  </a:lnTo>
                  <a:lnTo>
                    <a:pt x="192376" y="198804"/>
                  </a:lnTo>
                  <a:lnTo>
                    <a:pt x="212968" y="190676"/>
                  </a:lnTo>
                  <a:lnTo>
                    <a:pt x="230204" y="178699"/>
                  </a:lnTo>
                  <a:lnTo>
                    <a:pt x="243346" y="163546"/>
                  </a:lnTo>
                  <a:lnTo>
                    <a:pt x="251655" y="145884"/>
                  </a:lnTo>
                  <a:close/>
                </a:path>
                <a:path w="445770" h="262889">
                  <a:moveTo>
                    <a:pt x="74286" y="131262"/>
                  </a:moveTo>
                  <a:lnTo>
                    <a:pt x="0" y="131262"/>
                  </a:lnTo>
                </a:path>
                <a:path w="445770" h="262889">
                  <a:moveTo>
                    <a:pt x="371440" y="190413"/>
                  </a:moveTo>
                  <a:lnTo>
                    <a:pt x="445727" y="190413"/>
                  </a:lnTo>
                </a:path>
                <a:path w="445770" h="262889">
                  <a:moveTo>
                    <a:pt x="371440" y="72194"/>
                  </a:moveTo>
                  <a:lnTo>
                    <a:pt x="445727" y="72194"/>
                  </a:lnTo>
                </a:path>
                <a:path w="445770" h="262889">
                  <a:moveTo>
                    <a:pt x="310336" y="63554"/>
                  </a:moveTo>
                  <a:lnTo>
                    <a:pt x="310336" y="82246"/>
                  </a:lnTo>
                </a:path>
              </a:pathLst>
            </a:custGeom>
            <a:ln w="1096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5" name="object 125" descr=""/>
          <p:cNvSpPr/>
          <p:nvPr/>
        </p:nvSpPr>
        <p:spPr>
          <a:xfrm>
            <a:off x="4520115" y="2923275"/>
            <a:ext cx="445770" cy="262890"/>
          </a:xfrm>
          <a:custGeom>
            <a:avLst/>
            <a:gdLst/>
            <a:ahLst/>
            <a:cxnLst/>
            <a:rect l="l" t="t" r="r" b="b"/>
            <a:pathLst>
              <a:path w="445770" h="262889">
                <a:moveTo>
                  <a:pt x="253360" y="116225"/>
                </a:moveTo>
                <a:lnTo>
                  <a:pt x="254262" y="123662"/>
                </a:lnTo>
                <a:lnTo>
                  <a:pt x="254276" y="131106"/>
                </a:lnTo>
                <a:lnTo>
                  <a:pt x="253407" y="138504"/>
                </a:lnTo>
                <a:lnTo>
                  <a:pt x="251655" y="145801"/>
                </a:lnTo>
                <a:lnTo>
                  <a:pt x="258912" y="147654"/>
                </a:lnTo>
                <a:lnTo>
                  <a:pt x="266313" y="148978"/>
                </a:lnTo>
                <a:lnTo>
                  <a:pt x="273819" y="149773"/>
                </a:lnTo>
                <a:lnTo>
                  <a:pt x="281390" y="150038"/>
                </a:lnTo>
                <a:lnTo>
                  <a:pt x="297638" y="148798"/>
                </a:lnTo>
                <a:lnTo>
                  <a:pt x="313229" y="145167"/>
                </a:lnTo>
                <a:lnTo>
                  <a:pt x="327790" y="139278"/>
                </a:lnTo>
                <a:lnTo>
                  <a:pt x="340948" y="131262"/>
                </a:lnTo>
                <a:lnTo>
                  <a:pt x="327790" y="123211"/>
                </a:lnTo>
                <a:lnTo>
                  <a:pt x="313229" y="117326"/>
                </a:lnTo>
                <a:lnTo>
                  <a:pt x="297638" y="113715"/>
                </a:lnTo>
                <a:lnTo>
                  <a:pt x="281390" y="112487"/>
                </a:lnTo>
                <a:lnTo>
                  <a:pt x="274265" y="112720"/>
                </a:lnTo>
                <a:lnTo>
                  <a:pt x="267195" y="113421"/>
                </a:lnTo>
                <a:lnTo>
                  <a:pt x="260216" y="114589"/>
                </a:lnTo>
                <a:lnTo>
                  <a:pt x="253360" y="116225"/>
                </a:lnTo>
                <a:close/>
              </a:path>
              <a:path w="445770" h="262889">
                <a:moveTo>
                  <a:pt x="253360" y="116225"/>
                </a:moveTo>
                <a:lnTo>
                  <a:pt x="244819" y="118960"/>
                </a:lnTo>
                <a:lnTo>
                  <a:pt x="236676" y="122404"/>
                </a:lnTo>
                <a:lnTo>
                  <a:pt x="228993" y="126518"/>
                </a:lnTo>
                <a:lnTo>
                  <a:pt x="221831" y="131262"/>
                </a:lnTo>
                <a:lnTo>
                  <a:pt x="228629" y="135789"/>
                </a:lnTo>
                <a:lnTo>
                  <a:pt x="235902" y="139746"/>
                </a:lnTo>
                <a:lnTo>
                  <a:pt x="243595" y="143097"/>
                </a:lnTo>
                <a:lnTo>
                  <a:pt x="251655" y="145801"/>
                </a:lnTo>
                <a:lnTo>
                  <a:pt x="253407" y="138504"/>
                </a:lnTo>
                <a:lnTo>
                  <a:pt x="254276" y="131106"/>
                </a:lnTo>
                <a:lnTo>
                  <a:pt x="254262" y="123662"/>
                </a:lnTo>
                <a:lnTo>
                  <a:pt x="253360" y="116225"/>
                </a:lnTo>
                <a:close/>
              </a:path>
              <a:path w="445770" h="262889">
                <a:moveTo>
                  <a:pt x="253360" y="116225"/>
                </a:moveTo>
                <a:lnTo>
                  <a:pt x="260216" y="114589"/>
                </a:lnTo>
                <a:lnTo>
                  <a:pt x="267195" y="113421"/>
                </a:lnTo>
                <a:lnTo>
                  <a:pt x="274265" y="112720"/>
                </a:lnTo>
                <a:lnTo>
                  <a:pt x="281390" y="112487"/>
                </a:lnTo>
                <a:lnTo>
                  <a:pt x="297638" y="113715"/>
                </a:lnTo>
                <a:lnTo>
                  <a:pt x="313229" y="117326"/>
                </a:lnTo>
                <a:lnTo>
                  <a:pt x="327790" y="123211"/>
                </a:lnTo>
                <a:lnTo>
                  <a:pt x="340948" y="131262"/>
                </a:lnTo>
                <a:lnTo>
                  <a:pt x="362558" y="107515"/>
                </a:lnTo>
                <a:lnTo>
                  <a:pt x="371261" y="79671"/>
                </a:lnTo>
                <a:lnTo>
                  <a:pt x="366802" y="51142"/>
                </a:lnTo>
                <a:lnTo>
                  <a:pt x="348925" y="25338"/>
                </a:lnTo>
                <a:lnTo>
                  <a:pt x="334797" y="14580"/>
                </a:lnTo>
                <a:lnTo>
                  <a:pt x="318440" y="6625"/>
                </a:lnTo>
                <a:lnTo>
                  <a:pt x="300442" y="1692"/>
                </a:lnTo>
                <a:lnTo>
                  <a:pt x="281390" y="0"/>
                </a:lnTo>
                <a:lnTo>
                  <a:pt x="251750" y="4168"/>
                </a:lnTo>
                <a:lnTo>
                  <a:pt x="226026" y="15836"/>
                </a:lnTo>
                <a:lnTo>
                  <a:pt x="206155" y="33751"/>
                </a:lnTo>
                <a:lnTo>
                  <a:pt x="194071" y="56658"/>
                </a:lnTo>
                <a:lnTo>
                  <a:pt x="215906" y="66001"/>
                </a:lnTo>
                <a:lnTo>
                  <a:pt x="233636" y="79619"/>
                </a:lnTo>
                <a:lnTo>
                  <a:pt x="246406" y="96649"/>
                </a:lnTo>
                <a:lnTo>
                  <a:pt x="253360" y="116225"/>
                </a:lnTo>
                <a:close/>
              </a:path>
              <a:path w="445770" h="262889">
                <a:moveTo>
                  <a:pt x="253360" y="116225"/>
                </a:moveTo>
                <a:lnTo>
                  <a:pt x="246406" y="96649"/>
                </a:lnTo>
                <a:lnTo>
                  <a:pt x="233636" y="79619"/>
                </a:lnTo>
                <a:lnTo>
                  <a:pt x="215906" y="66001"/>
                </a:lnTo>
                <a:lnTo>
                  <a:pt x="194071" y="56658"/>
                </a:lnTo>
                <a:lnTo>
                  <a:pt x="191385" y="77194"/>
                </a:lnTo>
                <a:lnTo>
                  <a:pt x="195391" y="97200"/>
                </a:lnTo>
                <a:lnTo>
                  <a:pt x="205677" y="115586"/>
                </a:lnTo>
                <a:lnTo>
                  <a:pt x="221831" y="131262"/>
                </a:lnTo>
                <a:lnTo>
                  <a:pt x="228993" y="126518"/>
                </a:lnTo>
                <a:lnTo>
                  <a:pt x="236676" y="122404"/>
                </a:lnTo>
                <a:lnTo>
                  <a:pt x="244819" y="118960"/>
                </a:lnTo>
                <a:lnTo>
                  <a:pt x="253360" y="116225"/>
                </a:lnTo>
                <a:close/>
              </a:path>
              <a:path w="445770" h="262889">
                <a:moveTo>
                  <a:pt x="194071" y="56658"/>
                </a:moveTo>
                <a:lnTo>
                  <a:pt x="186814" y="54853"/>
                </a:lnTo>
                <a:lnTo>
                  <a:pt x="179413" y="53553"/>
                </a:lnTo>
                <a:lnTo>
                  <a:pt x="171908" y="52768"/>
                </a:lnTo>
                <a:lnTo>
                  <a:pt x="164337" y="52505"/>
                </a:lnTo>
                <a:lnTo>
                  <a:pt x="129288" y="58397"/>
                </a:lnTo>
                <a:lnTo>
                  <a:pt x="100664" y="74468"/>
                </a:lnTo>
                <a:lnTo>
                  <a:pt x="81363" y="98313"/>
                </a:lnTo>
                <a:lnTo>
                  <a:pt x="74286" y="127524"/>
                </a:lnTo>
                <a:lnTo>
                  <a:pt x="81363" y="156734"/>
                </a:lnTo>
                <a:lnTo>
                  <a:pt x="100664" y="180579"/>
                </a:lnTo>
                <a:lnTo>
                  <a:pt x="129288" y="196651"/>
                </a:lnTo>
                <a:lnTo>
                  <a:pt x="164337" y="202543"/>
                </a:lnTo>
                <a:lnTo>
                  <a:pt x="171462" y="202309"/>
                </a:lnTo>
                <a:lnTo>
                  <a:pt x="178532" y="201608"/>
                </a:lnTo>
                <a:lnTo>
                  <a:pt x="185514" y="200440"/>
                </a:lnTo>
                <a:lnTo>
                  <a:pt x="192376" y="198804"/>
                </a:lnTo>
                <a:lnTo>
                  <a:pt x="191805" y="179968"/>
                </a:lnTo>
                <a:lnTo>
                  <a:pt x="196764" y="161887"/>
                </a:lnTo>
                <a:lnTo>
                  <a:pt x="206893" y="145379"/>
                </a:lnTo>
                <a:lnTo>
                  <a:pt x="221831" y="131262"/>
                </a:lnTo>
                <a:lnTo>
                  <a:pt x="205677" y="115586"/>
                </a:lnTo>
                <a:lnTo>
                  <a:pt x="195391" y="97200"/>
                </a:lnTo>
                <a:lnTo>
                  <a:pt x="191385" y="77194"/>
                </a:lnTo>
                <a:lnTo>
                  <a:pt x="194071" y="56658"/>
                </a:lnTo>
                <a:close/>
              </a:path>
              <a:path w="445770" h="262889">
                <a:moveTo>
                  <a:pt x="251655" y="145801"/>
                </a:moveTo>
                <a:lnTo>
                  <a:pt x="243346" y="163499"/>
                </a:lnTo>
                <a:lnTo>
                  <a:pt x="230204" y="178658"/>
                </a:lnTo>
                <a:lnTo>
                  <a:pt x="212968" y="190639"/>
                </a:lnTo>
                <a:lnTo>
                  <a:pt x="192376" y="198804"/>
                </a:lnTo>
                <a:lnTo>
                  <a:pt x="202845" y="224217"/>
                </a:lnTo>
                <a:lnTo>
                  <a:pt x="222700" y="244403"/>
                </a:lnTo>
                <a:lnTo>
                  <a:pt x="249646" y="257720"/>
                </a:lnTo>
                <a:lnTo>
                  <a:pt x="281390" y="262525"/>
                </a:lnTo>
                <a:lnTo>
                  <a:pt x="316443" y="256633"/>
                </a:lnTo>
                <a:lnTo>
                  <a:pt x="345066" y="240561"/>
                </a:lnTo>
                <a:lnTo>
                  <a:pt x="364364" y="216716"/>
                </a:lnTo>
                <a:lnTo>
                  <a:pt x="371440" y="187506"/>
                </a:lnTo>
                <a:lnTo>
                  <a:pt x="369402" y="171638"/>
                </a:lnTo>
                <a:lnTo>
                  <a:pt x="363463" y="156642"/>
                </a:lnTo>
                <a:lnTo>
                  <a:pt x="353890" y="143018"/>
                </a:lnTo>
                <a:lnTo>
                  <a:pt x="340948" y="131262"/>
                </a:lnTo>
                <a:lnTo>
                  <a:pt x="327790" y="139278"/>
                </a:lnTo>
                <a:lnTo>
                  <a:pt x="313229" y="145167"/>
                </a:lnTo>
                <a:lnTo>
                  <a:pt x="297638" y="148798"/>
                </a:lnTo>
                <a:lnTo>
                  <a:pt x="281390" y="150038"/>
                </a:lnTo>
                <a:lnTo>
                  <a:pt x="273819" y="149773"/>
                </a:lnTo>
                <a:lnTo>
                  <a:pt x="266313" y="148978"/>
                </a:lnTo>
                <a:lnTo>
                  <a:pt x="258912" y="147654"/>
                </a:lnTo>
                <a:lnTo>
                  <a:pt x="251655" y="145801"/>
                </a:lnTo>
                <a:close/>
              </a:path>
              <a:path w="445770" h="262889">
                <a:moveTo>
                  <a:pt x="251655" y="145801"/>
                </a:moveTo>
                <a:lnTo>
                  <a:pt x="243595" y="143097"/>
                </a:lnTo>
                <a:lnTo>
                  <a:pt x="235902" y="139746"/>
                </a:lnTo>
                <a:lnTo>
                  <a:pt x="228629" y="135789"/>
                </a:lnTo>
                <a:lnTo>
                  <a:pt x="221831" y="131262"/>
                </a:lnTo>
                <a:lnTo>
                  <a:pt x="206893" y="145379"/>
                </a:lnTo>
                <a:lnTo>
                  <a:pt x="196764" y="161887"/>
                </a:lnTo>
                <a:lnTo>
                  <a:pt x="191805" y="179968"/>
                </a:lnTo>
                <a:lnTo>
                  <a:pt x="192376" y="198804"/>
                </a:lnTo>
                <a:lnTo>
                  <a:pt x="212968" y="190639"/>
                </a:lnTo>
                <a:lnTo>
                  <a:pt x="230204" y="178658"/>
                </a:lnTo>
                <a:lnTo>
                  <a:pt x="243346" y="163499"/>
                </a:lnTo>
                <a:lnTo>
                  <a:pt x="251655" y="145801"/>
                </a:lnTo>
                <a:close/>
              </a:path>
              <a:path w="445770" h="262889">
                <a:moveTo>
                  <a:pt x="74286" y="131262"/>
                </a:moveTo>
                <a:lnTo>
                  <a:pt x="0" y="131262"/>
                </a:lnTo>
              </a:path>
              <a:path w="445770" h="262889">
                <a:moveTo>
                  <a:pt x="371440" y="72194"/>
                </a:moveTo>
                <a:lnTo>
                  <a:pt x="445727" y="72194"/>
                </a:lnTo>
              </a:path>
              <a:path w="445770" h="262889">
                <a:moveTo>
                  <a:pt x="310336" y="63554"/>
                </a:moveTo>
                <a:lnTo>
                  <a:pt x="310336" y="82246"/>
                </a:lnTo>
              </a:path>
            </a:pathLst>
          </a:custGeom>
          <a:ln w="109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4965843" y="2587309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438"/>
                </a:lnTo>
              </a:path>
            </a:pathLst>
          </a:custGeom>
          <a:ln w="111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156723" y="296473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69"/>
                </a:lnTo>
              </a:path>
              <a:path w="134620" h="74930">
                <a:moveTo>
                  <a:pt x="89741" y="0"/>
                </a:moveTo>
                <a:lnTo>
                  <a:pt x="44870" y="74769"/>
                </a:lnTo>
              </a:path>
              <a:path w="134620" h="74930">
                <a:moveTo>
                  <a:pt x="134612" y="0"/>
                </a:moveTo>
                <a:lnTo>
                  <a:pt x="89741" y="74769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156723" y="3228751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69"/>
                </a:lnTo>
              </a:path>
              <a:path w="134620" h="74929">
                <a:moveTo>
                  <a:pt x="89741" y="0"/>
                </a:moveTo>
                <a:lnTo>
                  <a:pt x="44870" y="74769"/>
                </a:lnTo>
              </a:path>
              <a:path w="134620" h="74929">
                <a:moveTo>
                  <a:pt x="134612" y="0"/>
                </a:moveTo>
                <a:lnTo>
                  <a:pt x="89741" y="74769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01594" y="3714755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69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01594" y="270536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69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01594" y="378952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69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201594" y="4724181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69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156723" y="427552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69"/>
                </a:lnTo>
              </a:path>
              <a:path w="134620" h="74929">
                <a:moveTo>
                  <a:pt x="89741" y="0"/>
                </a:moveTo>
                <a:lnTo>
                  <a:pt x="44870" y="74769"/>
                </a:lnTo>
              </a:path>
              <a:path w="134620" h="74929">
                <a:moveTo>
                  <a:pt x="134612" y="0"/>
                </a:moveTo>
                <a:lnTo>
                  <a:pt x="89741" y="74769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179159" y="4985875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769"/>
                </a:lnTo>
              </a:path>
              <a:path w="90170" h="74929">
                <a:moveTo>
                  <a:pt x="89741" y="0"/>
                </a:moveTo>
                <a:lnTo>
                  <a:pt x="44870" y="74769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201594" y="1396890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69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156723" y="2181973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69"/>
                </a:lnTo>
              </a:path>
              <a:path w="134620" h="74930">
                <a:moveTo>
                  <a:pt x="89741" y="0"/>
                </a:moveTo>
                <a:lnTo>
                  <a:pt x="44870" y="74769"/>
                </a:lnTo>
              </a:path>
              <a:path w="134620" h="74930">
                <a:moveTo>
                  <a:pt x="134612" y="0"/>
                </a:moveTo>
                <a:lnTo>
                  <a:pt x="89741" y="74769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4799462" y="1835108"/>
            <a:ext cx="69850" cy="58419"/>
            <a:chOff x="4799462" y="1835108"/>
            <a:chExt cx="69850" cy="58419"/>
          </a:xfrm>
        </p:grpSpPr>
        <p:sp>
          <p:nvSpPr>
            <p:cNvPr id="138" name="object 138" descr=""/>
            <p:cNvSpPr/>
            <p:nvPr/>
          </p:nvSpPr>
          <p:spPr>
            <a:xfrm>
              <a:off x="4800558" y="183620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800558" y="183620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7997"/>
                  </a:moveTo>
                  <a:lnTo>
                    <a:pt x="64661" y="17103"/>
                  </a:lnTo>
                  <a:lnTo>
                    <a:pt x="57449" y="8203"/>
                  </a:lnTo>
                  <a:lnTo>
                    <a:pt x="46752" y="2201"/>
                  </a:lnTo>
                  <a:lnTo>
                    <a:pt x="33653" y="0"/>
                  </a:lnTo>
                  <a:lnTo>
                    <a:pt x="20553" y="2201"/>
                  </a:lnTo>
                  <a:lnTo>
                    <a:pt x="9856" y="8203"/>
                  </a:lnTo>
                  <a:lnTo>
                    <a:pt x="2644" y="17103"/>
                  </a:lnTo>
                  <a:lnTo>
                    <a:pt x="0" y="27997"/>
                  </a:lnTo>
                  <a:lnTo>
                    <a:pt x="2644" y="38938"/>
                  </a:lnTo>
                  <a:lnTo>
                    <a:pt x="9856" y="47863"/>
                  </a:lnTo>
                  <a:lnTo>
                    <a:pt x="20553" y="53874"/>
                  </a:lnTo>
                  <a:lnTo>
                    <a:pt x="33653" y="56077"/>
                  </a:lnTo>
                  <a:lnTo>
                    <a:pt x="46752" y="53874"/>
                  </a:lnTo>
                  <a:lnTo>
                    <a:pt x="57449" y="47863"/>
                  </a:lnTo>
                  <a:lnTo>
                    <a:pt x="64661" y="38938"/>
                  </a:lnTo>
                  <a:lnTo>
                    <a:pt x="67306" y="279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0" name="object 140" descr=""/>
          <p:cNvGrpSpPr/>
          <p:nvPr/>
        </p:nvGrpSpPr>
        <p:grpSpPr>
          <a:xfrm>
            <a:off x="4471703" y="4625873"/>
            <a:ext cx="97155" cy="259715"/>
            <a:chOff x="4471703" y="4625873"/>
            <a:chExt cx="97155" cy="259715"/>
          </a:xfrm>
        </p:grpSpPr>
        <p:sp>
          <p:nvSpPr>
            <p:cNvPr id="141" name="object 141" descr=""/>
            <p:cNvSpPr/>
            <p:nvPr/>
          </p:nvSpPr>
          <p:spPr>
            <a:xfrm>
              <a:off x="4475245" y="4629414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348"/>
                  </a:lnTo>
                  <a:lnTo>
                    <a:pt x="89741" y="25234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475245" y="4629414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348"/>
                  </a:moveTo>
                  <a:lnTo>
                    <a:pt x="89741" y="252348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348"/>
                  </a:lnTo>
                  <a:close/>
                </a:path>
              </a:pathLst>
            </a:custGeom>
            <a:ln w="7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3" name="object 143" descr=""/>
          <p:cNvSpPr/>
          <p:nvPr/>
        </p:nvSpPr>
        <p:spPr>
          <a:xfrm>
            <a:off x="7163561" y="3160014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20">
                <a:moveTo>
                  <a:pt x="0" y="236219"/>
                </a:moveTo>
                <a:lnTo>
                  <a:pt x="547116" y="236219"/>
                </a:lnTo>
                <a:lnTo>
                  <a:pt x="547116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4" name="object 14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8764" y="367284"/>
            <a:ext cx="213360" cy="280415"/>
          </a:xfrm>
          <a:prstGeom prst="rect">
            <a:avLst/>
          </a:prstGeom>
        </p:spPr>
      </p:pic>
      <p:sp>
        <p:nvSpPr>
          <p:cNvPr id="145" name="object 145"/>
          <p:cNvSpPr txBox="1">
            <a:spLocks noGrp="1"/>
          </p:cNvSpPr>
          <p:nvPr>
            <p:ph type="title"/>
          </p:nvPr>
        </p:nvSpPr>
        <p:spPr>
          <a:xfrm>
            <a:off x="77825" y="69977"/>
            <a:ext cx="218757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/>
              <a:t>fallas</a:t>
            </a:r>
            <a:r>
              <a:rPr dirty="0" sz="2500" spc="245"/>
              <a:t> </a:t>
            </a:r>
            <a:r>
              <a:rPr dirty="0" sz="2500" spc="60"/>
              <a:t>externas</a:t>
            </a:r>
            <a:endParaRPr sz="2500"/>
          </a:p>
        </p:txBody>
      </p:sp>
      <p:sp>
        <p:nvSpPr>
          <p:cNvPr id="146" name="object 146" descr=""/>
          <p:cNvSpPr txBox="1"/>
          <p:nvPr/>
        </p:nvSpPr>
        <p:spPr>
          <a:xfrm>
            <a:off x="139700" y="823467"/>
            <a:ext cx="274002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605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 spc="-10">
                <a:latin typeface="Arial Unicode MS"/>
                <a:cs typeface="Arial Unicode MS"/>
              </a:rPr>
              <a:t>sobrecorriente</a:t>
            </a:r>
            <a:endParaRPr sz="13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1815" marR="5080" indent="-177165">
              <a:lnSpc>
                <a:spcPct val="157300"/>
              </a:lnSpc>
              <a:spcBef>
                <a:spcPts val="835"/>
              </a:spcBef>
              <a:buClr>
                <a:srgbClr val="002797"/>
              </a:buClr>
              <a:buSzPct val="119047"/>
              <a:buChar char="-"/>
              <a:tabLst>
                <a:tab pos="552450" algn="l"/>
              </a:tabLst>
            </a:pPr>
            <a:r>
              <a:rPr dirty="0" sz="1050" spc="-10">
                <a:latin typeface="Arial Unicode MS"/>
                <a:cs typeface="Arial Unicode MS"/>
              </a:rPr>
              <a:t>Piezas</a:t>
            </a:r>
            <a:r>
              <a:rPr dirty="0" sz="1050" spc="5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del</a:t>
            </a:r>
            <a:r>
              <a:rPr dirty="0" sz="1050" spc="5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sistema</a:t>
            </a:r>
            <a:r>
              <a:rPr dirty="0" sz="1050" spc="5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55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alimentación externo.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7836175" y="1169601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48" name="object 148" descr=""/>
          <p:cNvGraphicFramePr>
            <a:graphicFrameLocks noGrp="1"/>
          </p:cNvGraphicFramePr>
          <p:nvPr/>
        </p:nvGraphicFramePr>
        <p:xfrm>
          <a:off x="4553769" y="1056132"/>
          <a:ext cx="4050029" cy="23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065"/>
                <a:gridCol w="422909"/>
                <a:gridCol w="777875"/>
                <a:gridCol w="547369"/>
                <a:gridCol w="892809"/>
              </a:tblGrid>
              <a:tr h="101600">
                <a:tc>
                  <a:txBody>
                    <a:bodyPr/>
                    <a:lstStyle/>
                    <a:p>
                      <a:pPr marL="922019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1180465" algn="l"/>
                        </a:tabLst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87N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IdN/I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05"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500">
                          <a:latin typeface="Arial Unicode MS"/>
                          <a:cs typeface="Arial Unicode MS"/>
                        </a:rPr>
                        <a:t>50BF</a:t>
                      </a:r>
                      <a:r>
                        <a:rPr dirty="0" sz="500" spc="220">
                          <a:latin typeface="Arial Unicode MS"/>
                          <a:cs typeface="Arial Unicode MS"/>
                        </a:rPr>
                        <a:t>  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3I&gt;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05"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BF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05">
                    <a:lnR w="38100">
                      <a:solidFill>
                        <a:srgbClr val="47A4F9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347980" algn="l"/>
                        </a:tabLst>
                      </a:pP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50/51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3I&gt;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05">
                    <a:lnL w="38100">
                      <a:solidFill>
                        <a:srgbClr val="47A4F9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38100">
                      <a:solidFill>
                        <a:srgbClr val="47A4F9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396240" algn="l"/>
                        </a:tabLst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49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Ith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05">
                    <a:lnL w="38100">
                      <a:solidFill>
                        <a:srgbClr val="47A4F9"/>
                      </a:solidFill>
                      <a:prstDash val="solid"/>
                    </a:lnL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  <a:tr h="133985"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10" i="1">
                          <a:latin typeface="Trebuchet MS"/>
                          <a:cs typeface="Trebuchet MS"/>
                        </a:rPr>
                        <a:t>REF.PDIF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CC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RBRF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R w="38100">
                      <a:solidFill>
                        <a:srgbClr val="47A4F9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OC4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38100">
                      <a:solidFill>
                        <a:srgbClr val="47A4F9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47A4F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47A4F9"/>
                      </a:solidFill>
                      <a:prstDash val="solid"/>
                    </a:lnL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49" name="object 149" descr=""/>
          <p:cNvSpPr txBox="1"/>
          <p:nvPr/>
        </p:nvSpPr>
        <p:spPr>
          <a:xfrm>
            <a:off x="8609449" y="1060242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8399553" y="1169601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1" name="object 151" descr=""/>
          <p:cNvGraphicFramePr>
            <a:graphicFrameLocks noGrp="1"/>
          </p:cNvGraphicFramePr>
          <p:nvPr/>
        </p:nvGraphicFramePr>
        <p:xfrm>
          <a:off x="5007712" y="1580704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2" name="object 152" descr=""/>
          <p:cNvSpPr txBox="1"/>
          <p:nvPr/>
        </p:nvSpPr>
        <p:spPr>
          <a:xfrm>
            <a:off x="8380708" y="1551871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4458058" y="1771097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4461877" y="2044173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5417891" y="210701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5417807" y="2216378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5687116" y="210701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4771516" y="2532792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4636903" y="2597177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5445755" y="2598648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139700" y="2848101"/>
            <a:ext cx="3137535" cy="2188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680"/>
              </a:spcBef>
              <a:buClr>
                <a:srgbClr val="002797"/>
              </a:buClr>
              <a:buSzPct val="113636"/>
              <a:buChar char="-"/>
              <a:tabLst>
                <a:tab pos="552450" algn="l"/>
              </a:tabLst>
            </a:pPr>
            <a:r>
              <a:rPr dirty="0" sz="1100" spc="-10">
                <a:latin typeface="Arial Unicode MS"/>
                <a:cs typeface="Arial Unicode MS"/>
              </a:rPr>
              <a:t>Calefacción</a:t>
            </a:r>
            <a:endParaRPr sz="11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 spc="-10">
                <a:latin typeface="Arial Unicode MS"/>
                <a:cs typeface="Arial Unicode MS"/>
              </a:rPr>
              <a:t>Efectivo</a:t>
            </a:r>
            <a:endParaRPr sz="14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60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>
                <a:latin typeface="Arial Unicode MS"/>
                <a:cs typeface="Arial Unicode MS"/>
              </a:rPr>
              <a:t>Daños</a:t>
            </a:r>
            <a:r>
              <a:rPr dirty="0" sz="1700" spc="11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mecánicos</a:t>
            </a:r>
            <a:endParaRPr sz="1700">
              <a:latin typeface="Arial Unicode MS"/>
              <a:cs typeface="Arial Unicode MS"/>
            </a:endParaRPr>
          </a:p>
          <a:p>
            <a:pPr marL="182245">
              <a:lnSpc>
                <a:spcPct val="100000"/>
              </a:lnSpc>
              <a:spcBef>
                <a:spcPts val="940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82245">
              <a:lnSpc>
                <a:spcPct val="100000"/>
              </a:lnSpc>
              <a:spcBef>
                <a:spcPts val="935"/>
              </a:spcBef>
            </a:pPr>
            <a:r>
              <a:rPr dirty="0" sz="1400" b="1">
                <a:latin typeface="Arial"/>
                <a:cs typeface="Arial"/>
              </a:rPr>
              <a:t>Función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9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protección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9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reserva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5448547" y="2892102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472478" y="300146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6078434" y="2889776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6357630" y="2889776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7242285" y="289210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7464944" y="2892102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776222" y="2940952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4771516" y="3080107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4636903" y="3005337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436880" y="3153797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4878856" y="3005337"/>
            <a:ext cx="2476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315" algn="l"/>
              </a:tabLst>
            </a:pPr>
            <a:r>
              <a:rPr dirty="0" u="sng" sz="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467393" y="3263155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5736020" y="3153797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6022395" y="2999135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828398" y="315379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803469" y="3263155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8067709" y="3153797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6607910" y="3415491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6660658" y="3524850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6853902" y="3415491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7211274" y="3001461"/>
            <a:ext cx="472440" cy="6248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7828398" y="341549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7812344" y="3524850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8067709" y="3415491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5108226" y="3625736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87" name="object 187" descr=""/>
          <p:cNvGraphicFramePr>
            <a:graphicFrameLocks noGrp="1"/>
          </p:cNvGraphicFramePr>
          <p:nvPr/>
        </p:nvGraphicFramePr>
        <p:xfrm>
          <a:off x="5411670" y="3674259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88" name="object 188" descr=""/>
          <p:cNvSpPr txBox="1"/>
          <p:nvPr/>
        </p:nvSpPr>
        <p:spPr>
          <a:xfrm>
            <a:off x="4437617" y="3758186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7807856" y="3786544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7245076" y="3677186"/>
            <a:ext cx="9671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6225" algn="l"/>
                <a:tab pos="595630" algn="l"/>
                <a:tab pos="83502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1" name="object 191" descr=""/>
          <p:cNvGraphicFramePr>
            <a:graphicFrameLocks noGrp="1"/>
          </p:cNvGraphicFramePr>
          <p:nvPr/>
        </p:nvGraphicFramePr>
        <p:xfrm>
          <a:off x="6578312" y="3809842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92" name="object 192" descr=""/>
          <p:cNvGraphicFramePr>
            <a:graphicFrameLocks noGrp="1"/>
          </p:cNvGraphicFramePr>
          <p:nvPr/>
        </p:nvGraphicFramePr>
        <p:xfrm>
          <a:off x="7164425" y="3786498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3" name="object 193" descr=""/>
          <p:cNvSpPr txBox="1"/>
          <p:nvPr/>
        </p:nvSpPr>
        <p:spPr>
          <a:xfrm>
            <a:off x="5105434" y="3831352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5397095" y="3920187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5492321" y="420057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5471780" y="4309933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5749282" y="4200574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6075642" y="420057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6086212" y="4309933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6344867" y="4200574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7453976" y="4200574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7244079" y="4309933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4936980" y="4658961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420683" y="464922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420598" y="4758585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5689908" y="464922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6576999" y="4649227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6634035" y="4758585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6581423" y="4892413"/>
            <a:ext cx="269240" cy="131445"/>
          </a:xfrm>
          <a:prstGeom prst="rect">
            <a:avLst/>
          </a:prstGeom>
          <a:ln w="6221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6581423" y="5023260"/>
            <a:ext cx="538480" cy="112395"/>
          </a:xfrm>
          <a:prstGeom prst="rect">
            <a:avLst/>
          </a:prstGeom>
          <a:ln w="6052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6850648" y="4892413"/>
            <a:ext cx="269240" cy="131445"/>
          </a:xfrm>
          <a:prstGeom prst="rect">
            <a:avLst/>
          </a:prstGeom>
          <a:ln w="6221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7147059" y="4966998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8481817" y="5091855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307340" y="5362549"/>
            <a:ext cx="50101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latin typeface="Arial Unicode MS"/>
                <a:cs typeface="Arial Unicode MS"/>
              </a:rPr>
              <a:t>©</a:t>
            </a:r>
            <a:r>
              <a:rPr dirty="0" sz="400" spc="2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ABB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Gramo</a:t>
            </a:r>
            <a:r>
              <a:rPr dirty="0" sz="400" spc="30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arriba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215" name="object 215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 descr=""/>
          <p:cNvSpPr txBox="1"/>
          <p:nvPr/>
        </p:nvSpPr>
        <p:spPr>
          <a:xfrm>
            <a:off x="4186644" y="1772672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323189" y="5445582"/>
            <a:ext cx="8153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33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400684"/>
            <a:ext cx="2585720" cy="269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Defecto</a:t>
            </a:r>
            <a:r>
              <a:rPr dirty="0" spc="80"/>
              <a:t> </a:t>
            </a:r>
            <a:r>
              <a:rPr dirty="0"/>
              <a:t>a</a:t>
            </a:r>
            <a:r>
              <a:rPr dirty="0" spc="80"/>
              <a:t> </a:t>
            </a:r>
            <a:r>
              <a:rPr dirty="0" spc="70"/>
              <a:t>tierra</a:t>
            </a:r>
            <a:r>
              <a:rPr dirty="0" spc="80"/>
              <a:t> </a:t>
            </a:r>
            <a:r>
              <a:rPr dirty="0"/>
              <a:t>del</a:t>
            </a:r>
            <a:r>
              <a:rPr dirty="0" spc="80"/>
              <a:t> </a:t>
            </a:r>
            <a:r>
              <a:rPr dirty="0" spc="50"/>
              <a:t>estator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34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46708"/>
            <a:ext cx="5394325" cy="2581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>
                <a:latin typeface="Arial Unicode MS"/>
                <a:cs typeface="Arial Unicode MS"/>
              </a:rPr>
              <a:t>Daños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hierro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estator</a:t>
            </a:r>
            <a:endParaRPr sz="15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440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 spc="65">
                <a:latin typeface="Arial Unicode MS"/>
                <a:cs typeface="Arial Unicode MS"/>
              </a:rPr>
              <a:t>Aumento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voltaje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"fases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saludables"</a:t>
            </a:r>
            <a:endParaRPr sz="15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689"/>
              </a:spcBef>
              <a:buClr>
                <a:srgbClr val="002797"/>
              </a:buClr>
              <a:buSzPct val="113636"/>
              <a:buChar char="-"/>
              <a:tabLst>
                <a:tab pos="194945" algn="l"/>
                <a:tab pos="195580" algn="l"/>
              </a:tabLst>
            </a:pPr>
            <a:r>
              <a:rPr dirty="0" sz="1100">
                <a:latin typeface="Arial Unicode MS"/>
                <a:cs typeface="Arial Unicode MS"/>
              </a:rPr>
              <a:t>Pequeñas</a:t>
            </a:r>
            <a:r>
              <a:rPr dirty="0" sz="1100" spc="16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corrientes</a:t>
            </a:r>
            <a:r>
              <a:rPr dirty="0" sz="1100" spc="16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65">
                <a:latin typeface="Arial Unicode MS"/>
                <a:cs typeface="Arial Unicode MS"/>
              </a:rPr>
              <a:t> </a:t>
            </a:r>
            <a:r>
              <a:rPr dirty="0" sz="1100" spc="-20">
                <a:latin typeface="Arial Unicode MS"/>
                <a:cs typeface="Arial Unicode MS"/>
              </a:rPr>
              <a:t>falla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96153"/>
              <a:buChar char="-"/>
              <a:tabLst>
                <a:tab pos="194945" algn="l"/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Requisitos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sensibilidad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1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eliminación</a:t>
            </a:r>
            <a:r>
              <a:rPr dirty="0" sz="1300" spc="1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fallas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104166"/>
              <a:buChar char="-"/>
              <a:tabLst>
                <a:tab pos="194945" algn="l"/>
                <a:tab pos="195580" algn="l"/>
              </a:tabLst>
            </a:pP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resistencia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falla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 spc="60">
                <a:latin typeface="Arial Unicode MS"/>
                <a:cs typeface="Arial Unicode MS"/>
              </a:rPr>
              <a:t>normalmente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baja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falla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tierra</a:t>
            </a:r>
            <a:r>
              <a:rPr dirty="0" sz="1200" spc="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estator</a:t>
            </a:r>
            <a:endParaRPr sz="1200">
              <a:latin typeface="Arial Unicode MS"/>
              <a:cs typeface="Arial Unicode MS"/>
            </a:endParaRPr>
          </a:p>
          <a:p>
            <a:pPr marL="194945" marR="93345" indent="-182880">
              <a:lnSpc>
                <a:spcPct val="138500"/>
              </a:lnSpc>
              <a:spcBef>
                <a:spcPts val="1090"/>
              </a:spcBef>
              <a:buClr>
                <a:srgbClr val="002797"/>
              </a:buClr>
              <a:buSzPct val="96153"/>
              <a:buChar char="-"/>
              <a:tabLst>
                <a:tab pos="194945" algn="l"/>
                <a:tab pos="195580" algn="l"/>
              </a:tabLst>
            </a:pPr>
            <a:r>
              <a:rPr dirty="0" sz="1300" spc="-45">
                <a:latin typeface="Arial Unicode MS"/>
                <a:cs typeface="Arial Unicode MS"/>
              </a:rPr>
              <a:t>El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voltaje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residual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corriente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falla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tierra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dependen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gran </a:t>
            </a:r>
            <a:r>
              <a:rPr dirty="0" sz="1300" spc="55">
                <a:latin typeface="Arial Unicode MS"/>
                <a:cs typeface="Arial Unicode MS"/>
              </a:rPr>
              <a:t>medida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ubicación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falla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generador.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112560" y="2223877"/>
            <a:ext cx="922655" cy="122555"/>
          </a:xfrm>
          <a:custGeom>
            <a:avLst/>
            <a:gdLst/>
            <a:ahLst/>
            <a:cxnLst/>
            <a:rect l="l" t="t" r="r" b="b"/>
            <a:pathLst>
              <a:path w="922654" h="122555">
                <a:moveTo>
                  <a:pt x="0" y="122096"/>
                </a:moveTo>
                <a:lnTo>
                  <a:pt x="10193" y="84632"/>
                </a:lnTo>
                <a:lnTo>
                  <a:pt x="32750" y="52032"/>
                </a:lnTo>
                <a:lnTo>
                  <a:pt x="65586" y="25954"/>
                </a:lnTo>
                <a:lnTo>
                  <a:pt x="106622" y="8057"/>
                </a:lnTo>
                <a:lnTo>
                  <a:pt x="153773" y="0"/>
                </a:lnTo>
                <a:lnTo>
                  <a:pt x="200924" y="8057"/>
                </a:lnTo>
                <a:lnTo>
                  <a:pt x="241953" y="25954"/>
                </a:lnTo>
                <a:lnTo>
                  <a:pt x="274773" y="52032"/>
                </a:lnTo>
                <a:lnTo>
                  <a:pt x="297298" y="84632"/>
                </a:lnTo>
                <a:lnTo>
                  <a:pt x="307438" y="122096"/>
                </a:lnTo>
                <a:lnTo>
                  <a:pt x="317579" y="84632"/>
                </a:lnTo>
                <a:lnTo>
                  <a:pt x="340103" y="52032"/>
                </a:lnTo>
                <a:lnTo>
                  <a:pt x="372924" y="25954"/>
                </a:lnTo>
                <a:lnTo>
                  <a:pt x="413953" y="8057"/>
                </a:lnTo>
                <a:lnTo>
                  <a:pt x="461104" y="0"/>
                </a:lnTo>
                <a:lnTo>
                  <a:pt x="508255" y="8057"/>
                </a:lnTo>
                <a:lnTo>
                  <a:pt x="549290" y="25954"/>
                </a:lnTo>
                <a:lnTo>
                  <a:pt x="582127" y="52032"/>
                </a:lnTo>
                <a:lnTo>
                  <a:pt x="604684" y="84632"/>
                </a:lnTo>
                <a:lnTo>
                  <a:pt x="614877" y="122096"/>
                </a:lnTo>
                <a:lnTo>
                  <a:pt x="625018" y="84632"/>
                </a:lnTo>
                <a:lnTo>
                  <a:pt x="647542" y="52032"/>
                </a:lnTo>
                <a:lnTo>
                  <a:pt x="680363" y="25954"/>
                </a:lnTo>
                <a:lnTo>
                  <a:pt x="721392" y="8057"/>
                </a:lnTo>
                <a:lnTo>
                  <a:pt x="768543" y="0"/>
                </a:lnTo>
                <a:lnTo>
                  <a:pt x="815693" y="8057"/>
                </a:lnTo>
                <a:lnTo>
                  <a:pt x="856722" y="25954"/>
                </a:lnTo>
                <a:lnTo>
                  <a:pt x="889543" y="52032"/>
                </a:lnTo>
                <a:lnTo>
                  <a:pt x="912067" y="84632"/>
                </a:lnTo>
                <a:lnTo>
                  <a:pt x="922208" y="122096"/>
                </a:lnTo>
              </a:path>
            </a:pathLst>
          </a:custGeom>
          <a:ln w="18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112560" y="2590253"/>
            <a:ext cx="922655" cy="122555"/>
          </a:xfrm>
          <a:custGeom>
            <a:avLst/>
            <a:gdLst/>
            <a:ahLst/>
            <a:cxnLst/>
            <a:rect l="l" t="t" r="r" b="b"/>
            <a:pathLst>
              <a:path w="922654" h="122555">
                <a:moveTo>
                  <a:pt x="0" y="122096"/>
                </a:moveTo>
                <a:lnTo>
                  <a:pt x="10193" y="84632"/>
                </a:lnTo>
                <a:lnTo>
                  <a:pt x="32750" y="52032"/>
                </a:lnTo>
                <a:lnTo>
                  <a:pt x="65586" y="25954"/>
                </a:lnTo>
                <a:lnTo>
                  <a:pt x="106622" y="8057"/>
                </a:lnTo>
                <a:lnTo>
                  <a:pt x="153773" y="0"/>
                </a:lnTo>
                <a:lnTo>
                  <a:pt x="200924" y="8057"/>
                </a:lnTo>
                <a:lnTo>
                  <a:pt x="241953" y="25954"/>
                </a:lnTo>
                <a:lnTo>
                  <a:pt x="274773" y="52032"/>
                </a:lnTo>
                <a:lnTo>
                  <a:pt x="297298" y="84632"/>
                </a:lnTo>
                <a:lnTo>
                  <a:pt x="307438" y="122096"/>
                </a:lnTo>
                <a:lnTo>
                  <a:pt x="317579" y="84632"/>
                </a:lnTo>
                <a:lnTo>
                  <a:pt x="340103" y="52032"/>
                </a:lnTo>
                <a:lnTo>
                  <a:pt x="372924" y="25954"/>
                </a:lnTo>
                <a:lnTo>
                  <a:pt x="413953" y="8057"/>
                </a:lnTo>
                <a:lnTo>
                  <a:pt x="461104" y="0"/>
                </a:lnTo>
                <a:lnTo>
                  <a:pt x="508255" y="8057"/>
                </a:lnTo>
                <a:lnTo>
                  <a:pt x="549290" y="25954"/>
                </a:lnTo>
                <a:lnTo>
                  <a:pt x="582127" y="52032"/>
                </a:lnTo>
                <a:lnTo>
                  <a:pt x="604684" y="84632"/>
                </a:lnTo>
                <a:lnTo>
                  <a:pt x="614877" y="122096"/>
                </a:lnTo>
                <a:lnTo>
                  <a:pt x="625018" y="84632"/>
                </a:lnTo>
                <a:lnTo>
                  <a:pt x="647542" y="52032"/>
                </a:lnTo>
                <a:lnTo>
                  <a:pt x="680363" y="25954"/>
                </a:lnTo>
                <a:lnTo>
                  <a:pt x="721392" y="8057"/>
                </a:lnTo>
                <a:lnTo>
                  <a:pt x="768543" y="0"/>
                </a:lnTo>
                <a:lnTo>
                  <a:pt x="815693" y="8057"/>
                </a:lnTo>
                <a:lnTo>
                  <a:pt x="856722" y="25954"/>
                </a:lnTo>
                <a:lnTo>
                  <a:pt x="889543" y="52032"/>
                </a:lnTo>
                <a:lnTo>
                  <a:pt x="912067" y="84632"/>
                </a:lnTo>
                <a:lnTo>
                  <a:pt x="922208" y="122096"/>
                </a:lnTo>
              </a:path>
            </a:pathLst>
          </a:custGeom>
          <a:ln w="18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112560" y="2956630"/>
            <a:ext cx="922655" cy="122555"/>
          </a:xfrm>
          <a:custGeom>
            <a:avLst/>
            <a:gdLst/>
            <a:ahLst/>
            <a:cxnLst/>
            <a:rect l="l" t="t" r="r" b="b"/>
            <a:pathLst>
              <a:path w="922654" h="122555">
                <a:moveTo>
                  <a:pt x="0" y="122096"/>
                </a:moveTo>
                <a:lnTo>
                  <a:pt x="10193" y="84632"/>
                </a:lnTo>
                <a:lnTo>
                  <a:pt x="32750" y="52032"/>
                </a:lnTo>
                <a:lnTo>
                  <a:pt x="65586" y="25954"/>
                </a:lnTo>
                <a:lnTo>
                  <a:pt x="106622" y="8057"/>
                </a:lnTo>
                <a:lnTo>
                  <a:pt x="153773" y="0"/>
                </a:lnTo>
                <a:lnTo>
                  <a:pt x="200924" y="8057"/>
                </a:lnTo>
                <a:lnTo>
                  <a:pt x="241953" y="25954"/>
                </a:lnTo>
                <a:lnTo>
                  <a:pt x="274773" y="52032"/>
                </a:lnTo>
                <a:lnTo>
                  <a:pt x="297298" y="84632"/>
                </a:lnTo>
                <a:lnTo>
                  <a:pt x="307438" y="122096"/>
                </a:lnTo>
                <a:lnTo>
                  <a:pt x="317579" y="84632"/>
                </a:lnTo>
                <a:lnTo>
                  <a:pt x="340103" y="52032"/>
                </a:lnTo>
                <a:lnTo>
                  <a:pt x="372924" y="25954"/>
                </a:lnTo>
                <a:lnTo>
                  <a:pt x="413953" y="8057"/>
                </a:lnTo>
                <a:lnTo>
                  <a:pt x="461104" y="0"/>
                </a:lnTo>
                <a:lnTo>
                  <a:pt x="508255" y="8057"/>
                </a:lnTo>
                <a:lnTo>
                  <a:pt x="549290" y="25954"/>
                </a:lnTo>
                <a:lnTo>
                  <a:pt x="582127" y="52032"/>
                </a:lnTo>
                <a:lnTo>
                  <a:pt x="604684" y="84632"/>
                </a:lnTo>
                <a:lnTo>
                  <a:pt x="614877" y="122096"/>
                </a:lnTo>
                <a:lnTo>
                  <a:pt x="625018" y="84632"/>
                </a:lnTo>
                <a:lnTo>
                  <a:pt x="647542" y="52032"/>
                </a:lnTo>
                <a:lnTo>
                  <a:pt x="680363" y="25954"/>
                </a:lnTo>
                <a:lnTo>
                  <a:pt x="721392" y="8057"/>
                </a:lnTo>
                <a:lnTo>
                  <a:pt x="768543" y="0"/>
                </a:lnTo>
                <a:lnTo>
                  <a:pt x="815693" y="8057"/>
                </a:lnTo>
                <a:lnTo>
                  <a:pt x="856722" y="25954"/>
                </a:lnTo>
                <a:lnTo>
                  <a:pt x="889543" y="52032"/>
                </a:lnTo>
                <a:lnTo>
                  <a:pt x="912067" y="84632"/>
                </a:lnTo>
                <a:lnTo>
                  <a:pt x="922208" y="122096"/>
                </a:lnTo>
              </a:path>
            </a:pathLst>
          </a:custGeom>
          <a:ln w="18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497790" y="2345973"/>
            <a:ext cx="615315" cy="0"/>
          </a:xfrm>
          <a:custGeom>
            <a:avLst/>
            <a:gdLst/>
            <a:ahLst/>
            <a:cxnLst/>
            <a:rect l="l" t="t" r="r" b="b"/>
            <a:pathLst>
              <a:path w="615315" h="0">
                <a:moveTo>
                  <a:pt x="0" y="0"/>
                </a:moveTo>
                <a:lnTo>
                  <a:pt x="614769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497790" y="2712350"/>
            <a:ext cx="615315" cy="0"/>
          </a:xfrm>
          <a:custGeom>
            <a:avLst/>
            <a:gdLst/>
            <a:ahLst/>
            <a:cxnLst/>
            <a:rect l="l" t="t" r="r" b="b"/>
            <a:pathLst>
              <a:path w="615315" h="0">
                <a:moveTo>
                  <a:pt x="0" y="0"/>
                </a:moveTo>
                <a:lnTo>
                  <a:pt x="614769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497790" y="3078727"/>
            <a:ext cx="615315" cy="0"/>
          </a:xfrm>
          <a:custGeom>
            <a:avLst/>
            <a:gdLst/>
            <a:ahLst/>
            <a:cxnLst/>
            <a:rect l="l" t="t" r="r" b="b"/>
            <a:pathLst>
              <a:path w="615315" h="0">
                <a:moveTo>
                  <a:pt x="0" y="0"/>
                </a:moveTo>
                <a:lnTo>
                  <a:pt x="614769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6932986" y="2091185"/>
            <a:ext cx="1266190" cy="1010285"/>
            <a:chOff x="6932986" y="2091185"/>
            <a:chExt cx="1266190" cy="1010285"/>
          </a:xfrm>
        </p:grpSpPr>
        <p:sp>
          <p:nvSpPr>
            <p:cNvPr id="9" name="object 9" descr=""/>
            <p:cNvSpPr/>
            <p:nvPr/>
          </p:nvSpPr>
          <p:spPr>
            <a:xfrm>
              <a:off x="6958894" y="2101694"/>
              <a:ext cx="1229995" cy="977265"/>
            </a:xfrm>
            <a:custGeom>
              <a:avLst/>
              <a:gdLst/>
              <a:ahLst/>
              <a:cxnLst/>
              <a:rect l="l" t="t" r="r" b="b"/>
              <a:pathLst>
                <a:path w="1229995" h="977264">
                  <a:moveTo>
                    <a:pt x="1075873" y="244279"/>
                  </a:moveTo>
                  <a:lnTo>
                    <a:pt x="1075873" y="366376"/>
                  </a:lnTo>
                  <a:lnTo>
                    <a:pt x="0" y="366376"/>
                  </a:lnTo>
                  <a:lnTo>
                    <a:pt x="0" y="610656"/>
                  </a:lnTo>
                </a:path>
                <a:path w="1229995" h="977264">
                  <a:moveTo>
                    <a:pt x="1075873" y="610656"/>
                  </a:moveTo>
                  <a:lnTo>
                    <a:pt x="1075873" y="732753"/>
                  </a:lnTo>
                  <a:lnTo>
                    <a:pt x="0" y="732753"/>
                  </a:lnTo>
                  <a:lnTo>
                    <a:pt x="0" y="977032"/>
                  </a:lnTo>
                </a:path>
                <a:path w="1229995" h="977264">
                  <a:moveTo>
                    <a:pt x="1075873" y="977032"/>
                  </a:moveTo>
                  <a:lnTo>
                    <a:pt x="1229647" y="977032"/>
                  </a:lnTo>
                  <a:lnTo>
                    <a:pt x="1229647" y="0"/>
                  </a:lnTo>
                  <a:lnTo>
                    <a:pt x="0" y="0"/>
                  </a:lnTo>
                  <a:lnTo>
                    <a:pt x="0" y="244279"/>
                  </a:lnTo>
                </a:path>
              </a:pathLst>
            </a:custGeom>
            <a:ln w="21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943495" y="2333738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5" h="24764">
                  <a:moveTo>
                    <a:pt x="23857" y="0"/>
                  </a:moveTo>
                  <a:lnTo>
                    <a:pt x="6940" y="0"/>
                  </a:lnTo>
                  <a:lnTo>
                    <a:pt x="0" y="5514"/>
                  </a:lnTo>
                  <a:lnTo>
                    <a:pt x="0" y="12235"/>
                  </a:lnTo>
                  <a:lnTo>
                    <a:pt x="0" y="18956"/>
                  </a:lnTo>
                  <a:lnTo>
                    <a:pt x="6940" y="24471"/>
                  </a:lnTo>
                  <a:lnTo>
                    <a:pt x="23857" y="24471"/>
                  </a:lnTo>
                  <a:lnTo>
                    <a:pt x="30798" y="18956"/>
                  </a:lnTo>
                  <a:lnTo>
                    <a:pt x="30798" y="5514"/>
                  </a:lnTo>
                  <a:lnTo>
                    <a:pt x="23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943495" y="2333738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5" h="24764">
                  <a:moveTo>
                    <a:pt x="0" y="12235"/>
                  </a:moveTo>
                  <a:lnTo>
                    <a:pt x="0" y="5514"/>
                  </a:lnTo>
                  <a:lnTo>
                    <a:pt x="6940" y="0"/>
                  </a:lnTo>
                  <a:lnTo>
                    <a:pt x="15399" y="0"/>
                  </a:lnTo>
                  <a:lnTo>
                    <a:pt x="23857" y="0"/>
                  </a:lnTo>
                  <a:lnTo>
                    <a:pt x="30798" y="5514"/>
                  </a:lnTo>
                  <a:lnTo>
                    <a:pt x="30798" y="12235"/>
                  </a:lnTo>
                  <a:lnTo>
                    <a:pt x="30798" y="18956"/>
                  </a:lnTo>
                  <a:lnTo>
                    <a:pt x="23857" y="24471"/>
                  </a:lnTo>
                  <a:lnTo>
                    <a:pt x="15399" y="24471"/>
                  </a:lnTo>
                  <a:lnTo>
                    <a:pt x="6940" y="24471"/>
                  </a:lnTo>
                  <a:lnTo>
                    <a:pt x="0" y="18956"/>
                  </a:lnTo>
                  <a:lnTo>
                    <a:pt x="0" y="12235"/>
                  </a:lnTo>
                  <a:close/>
                </a:path>
              </a:pathLst>
            </a:custGeom>
            <a:ln w="20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943495" y="2700114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5" h="24764">
                  <a:moveTo>
                    <a:pt x="23857" y="0"/>
                  </a:moveTo>
                  <a:lnTo>
                    <a:pt x="6940" y="0"/>
                  </a:lnTo>
                  <a:lnTo>
                    <a:pt x="0" y="5514"/>
                  </a:lnTo>
                  <a:lnTo>
                    <a:pt x="0" y="12235"/>
                  </a:lnTo>
                  <a:lnTo>
                    <a:pt x="0" y="18956"/>
                  </a:lnTo>
                  <a:lnTo>
                    <a:pt x="6940" y="24471"/>
                  </a:lnTo>
                  <a:lnTo>
                    <a:pt x="23857" y="24471"/>
                  </a:lnTo>
                  <a:lnTo>
                    <a:pt x="30798" y="18956"/>
                  </a:lnTo>
                  <a:lnTo>
                    <a:pt x="30798" y="5514"/>
                  </a:lnTo>
                  <a:lnTo>
                    <a:pt x="23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943495" y="2700114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5" h="24764">
                  <a:moveTo>
                    <a:pt x="0" y="12235"/>
                  </a:moveTo>
                  <a:lnTo>
                    <a:pt x="0" y="5514"/>
                  </a:lnTo>
                  <a:lnTo>
                    <a:pt x="6940" y="0"/>
                  </a:lnTo>
                  <a:lnTo>
                    <a:pt x="15399" y="0"/>
                  </a:lnTo>
                  <a:lnTo>
                    <a:pt x="23857" y="0"/>
                  </a:lnTo>
                  <a:lnTo>
                    <a:pt x="30798" y="5514"/>
                  </a:lnTo>
                  <a:lnTo>
                    <a:pt x="30798" y="12235"/>
                  </a:lnTo>
                  <a:lnTo>
                    <a:pt x="30798" y="18956"/>
                  </a:lnTo>
                  <a:lnTo>
                    <a:pt x="23857" y="24471"/>
                  </a:lnTo>
                  <a:lnTo>
                    <a:pt x="15399" y="24471"/>
                  </a:lnTo>
                  <a:lnTo>
                    <a:pt x="6940" y="24471"/>
                  </a:lnTo>
                  <a:lnTo>
                    <a:pt x="0" y="18956"/>
                  </a:lnTo>
                  <a:lnTo>
                    <a:pt x="0" y="12235"/>
                  </a:lnTo>
                  <a:close/>
                </a:path>
              </a:pathLst>
            </a:custGeom>
            <a:ln w="20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943495" y="3066491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5" h="24764">
                  <a:moveTo>
                    <a:pt x="23857" y="0"/>
                  </a:moveTo>
                  <a:lnTo>
                    <a:pt x="6940" y="0"/>
                  </a:lnTo>
                  <a:lnTo>
                    <a:pt x="0" y="5514"/>
                  </a:lnTo>
                  <a:lnTo>
                    <a:pt x="0" y="12235"/>
                  </a:lnTo>
                  <a:lnTo>
                    <a:pt x="0" y="18956"/>
                  </a:lnTo>
                  <a:lnTo>
                    <a:pt x="6940" y="24471"/>
                  </a:lnTo>
                  <a:lnTo>
                    <a:pt x="23857" y="24471"/>
                  </a:lnTo>
                  <a:lnTo>
                    <a:pt x="30798" y="18956"/>
                  </a:lnTo>
                  <a:lnTo>
                    <a:pt x="30798" y="5514"/>
                  </a:lnTo>
                  <a:lnTo>
                    <a:pt x="23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943495" y="3066491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5" h="24764">
                  <a:moveTo>
                    <a:pt x="0" y="12235"/>
                  </a:moveTo>
                  <a:lnTo>
                    <a:pt x="0" y="5514"/>
                  </a:lnTo>
                  <a:lnTo>
                    <a:pt x="6940" y="0"/>
                  </a:lnTo>
                  <a:lnTo>
                    <a:pt x="15399" y="0"/>
                  </a:lnTo>
                  <a:lnTo>
                    <a:pt x="23857" y="0"/>
                  </a:lnTo>
                  <a:lnTo>
                    <a:pt x="30798" y="5514"/>
                  </a:lnTo>
                  <a:lnTo>
                    <a:pt x="30798" y="12235"/>
                  </a:lnTo>
                  <a:lnTo>
                    <a:pt x="30798" y="18956"/>
                  </a:lnTo>
                  <a:lnTo>
                    <a:pt x="23857" y="24471"/>
                  </a:lnTo>
                  <a:lnTo>
                    <a:pt x="15399" y="24471"/>
                  </a:lnTo>
                  <a:lnTo>
                    <a:pt x="6940" y="24471"/>
                  </a:lnTo>
                  <a:lnTo>
                    <a:pt x="0" y="18956"/>
                  </a:lnTo>
                  <a:lnTo>
                    <a:pt x="0" y="12235"/>
                  </a:lnTo>
                  <a:close/>
                </a:path>
              </a:pathLst>
            </a:custGeom>
            <a:ln w="20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1733084" y="2345973"/>
            <a:ext cx="4765040" cy="0"/>
          </a:xfrm>
          <a:custGeom>
            <a:avLst/>
            <a:gdLst/>
            <a:ahLst/>
            <a:cxnLst/>
            <a:rect l="l" t="t" r="r" b="b"/>
            <a:pathLst>
              <a:path w="4765040" h="0">
                <a:moveTo>
                  <a:pt x="0" y="0"/>
                </a:moveTo>
                <a:lnTo>
                  <a:pt x="4764706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733084" y="2712350"/>
            <a:ext cx="4765040" cy="0"/>
          </a:xfrm>
          <a:custGeom>
            <a:avLst/>
            <a:gdLst/>
            <a:ahLst/>
            <a:cxnLst/>
            <a:rect l="l" t="t" r="r" b="b"/>
            <a:pathLst>
              <a:path w="4765040" h="0">
                <a:moveTo>
                  <a:pt x="0" y="0"/>
                </a:moveTo>
                <a:lnTo>
                  <a:pt x="4764706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733084" y="3066491"/>
            <a:ext cx="4765040" cy="610870"/>
          </a:xfrm>
          <a:custGeom>
            <a:avLst/>
            <a:gdLst/>
            <a:ahLst/>
            <a:cxnLst/>
            <a:rect l="l" t="t" r="r" b="b"/>
            <a:pathLst>
              <a:path w="4765040" h="610870">
                <a:moveTo>
                  <a:pt x="0" y="12235"/>
                </a:moveTo>
                <a:lnTo>
                  <a:pt x="4764706" y="12235"/>
                </a:lnTo>
              </a:path>
              <a:path w="4765040" h="610870">
                <a:moveTo>
                  <a:pt x="3227728" y="0"/>
                </a:moveTo>
                <a:lnTo>
                  <a:pt x="3227728" y="366376"/>
                </a:lnTo>
              </a:path>
              <a:path w="4765040" h="610870">
                <a:moveTo>
                  <a:pt x="3074063" y="366376"/>
                </a:moveTo>
                <a:lnTo>
                  <a:pt x="3381394" y="366376"/>
                </a:lnTo>
              </a:path>
              <a:path w="4765040" h="610870">
                <a:moveTo>
                  <a:pt x="3074063" y="427468"/>
                </a:moveTo>
                <a:lnTo>
                  <a:pt x="3381394" y="427468"/>
                </a:lnTo>
              </a:path>
              <a:path w="4765040" h="610870">
                <a:moveTo>
                  <a:pt x="3227728" y="427468"/>
                </a:moveTo>
                <a:lnTo>
                  <a:pt x="3227728" y="610656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899325" y="3677147"/>
            <a:ext cx="123189" cy="244475"/>
          </a:xfrm>
          <a:custGeom>
            <a:avLst/>
            <a:gdLst/>
            <a:ahLst/>
            <a:cxnLst/>
            <a:rect l="l" t="t" r="r" b="b"/>
            <a:pathLst>
              <a:path w="123189" h="244475">
                <a:moveTo>
                  <a:pt x="40991" y="244193"/>
                </a:moveTo>
                <a:lnTo>
                  <a:pt x="81983" y="244193"/>
                </a:lnTo>
              </a:path>
              <a:path w="123189" h="244475">
                <a:moveTo>
                  <a:pt x="20495" y="227908"/>
                </a:moveTo>
                <a:lnTo>
                  <a:pt x="102479" y="227908"/>
                </a:lnTo>
              </a:path>
              <a:path w="123189" h="244475">
                <a:moveTo>
                  <a:pt x="0" y="211622"/>
                </a:moveTo>
                <a:lnTo>
                  <a:pt x="122975" y="211622"/>
                </a:lnTo>
              </a:path>
              <a:path w="123189" h="244475">
                <a:moveTo>
                  <a:pt x="61487" y="0"/>
                </a:moveTo>
                <a:lnTo>
                  <a:pt x="61487" y="211622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421917" y="2700114"/>
            <a:ext cx="0" cy="732790"/>
          </a:xfrm>
          <a:custGeom>
            <a:avLst/>
            <a:gdLst/>
            <a:ahLst/>
            <a:cxnLst/>
            <a:rect l="l" t="t" r="r" b="b"/>
            <a:pathLst>
              <a:path w="0" h="732789">
                <a:moveTo>
                  <a:pt x="0" y="0"/>
                </a:moveTo>
                <a:lnTo>
                  <a:pt x="0" y="732753"/>
                </a:lnTo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5883021" y="2333738"/>
            <a:ext cx="0" cy="1099185"/>
          </a:xfrm>
          <a:custGeom>
            <a:avLst/>
            <a:gdLst/>
            <a:ahLst/>
            <a:cxnLst/>
            <a:rect l="l" t="t" r="r" b="b"/>
            <a:pathLst>
              <a:path w="0" h="1099185">
                <a:moveTo>
                  <a:pt x="0" y="0"/>
                </a:moveTo>
                <a:lnTo>
                  <a:pt x="0" y="1099129"/>
                </a:lnTo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5268252" y="3432867"/>
            <a:ext cx="307340" cy="244475"/>
          </a:xfrm>
          <a:custGeom>
            <a:avLst/>
            <a:gdLst/>
            <a:ahLst/>
            <a:cxnLst/>
            <a:rect l="l" t="t" r="r" b="b"/>
            <a:pathLst>
              <a:path w="307339" h="244475">
                <a:moveTo>
                  <a:pt x="0" y="0"/>
                </a:moveTo>
                <a:lnTo>
                  <a:pt x="307330" y="0"/>
                </a:lnTo>
              </a:path>
              <a:path w="307339" h="244475">
                <a:moveTo>
                  <a:pt x="0" y="61091"/>
                </a:moveTo>
                <a:lnTo>
                  <a:pt x="307330" y="61091"/>
                </a:lnTo>
              </a:path>
              <a:path w="307339" h="244475">
                <a:moveTo>
                  <a:pt x="153665" y="61091"/>
                </a:moveTo>
                <a:lnTo>
                  <a:pt x="153665" y="244279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5360429" y="3677147"/>
            <a:ext cx="123189" cy="244475"/>
          </a:xfrm>
          <a:custGeom>
            <a:avLst/>
            <a:gdLst/>
            <a:ahLst/>
            <a:cxnLst/>
            <a:rect l="l" t="t" r="r" b="b"/>
            <a:pathLst>
              <a:path w="123189" h="244475">
                <a:moveTo>
                  <a:pt x="40991" y="244193"/>
                </a:moveTo>
                <a:lnTo>
                  <a:pt x="81983" y="244193"/>
                </a:lnTo>
              </a:path>
              <a:path w="123189" h="244475">
                <a:moveTo>
                  <a:pt x="20495" y="227908"/>
                </a:moveTo>
                <a:lnTo>
                  <a:pt x="102479" y="227908"/>
                </a:lnTo>
              </a:path>
              <a:path w="123189" h="244475">
                <a:moveTo>
                  <a:pt x="0" y="211622"/>
                </a:moveTo>
                <a:lnTo>
                  <a:pt x="122975" y="211622"/>
                </a:lnTo>
              </a:path>
              <a:path w="123189" h="244475">
                <a:moveTo>
                  <a:pt x="61487" y="0"/>
                </a:moveTo>
                <a:lnTo>
                  <a:pt x="61487" y="211622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5729247" y="3432867"/>
            <a:ext cx="307975" cy="244475"/>
          </a:xfrm>
          <a:custGeom>
            <a:avLst/>
            <a:gdLst/>
            <a:ahLst/>
            <a:cxnLst/>
            <a:rect l="l" t="t" r="r" b="b"/>
            <a:pathLst>
              <a:path w="307975" h="244475">
                <a:moveTo>
                  <a:pt x="0" y="0"/>
                </a:moveTo>
                <a:lnTo>
                  <a:pt x="307438" y="0"/>
                </a:lnTo>
              </a:path>
              <a:path w="307975" h="244475">
                <a:moveTo>
                  <a:pt x="0" y="61091"/>
                </a:moveTo>
                <a:lnTo>
                  <a:pt x="307438" y="61091"/>
                </a:lnTo>
              </a:path>
              <a:path w="307975" h="244475">
                <a:moveTo>
                  <a:pt x="153773" y="61091"/>
                </a:moveTo>
                <a:lnTo>
                  <a:pt x="153773" y="244279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5821534" y="3677147"/>
            <a:ext cx="123189" cy="244475"/>
          </a:xfrm>
          <a:custGeom>
            <a:avLst/>
            <a:gdLst/>
            <a:ahLst/>
            <a:cxnLst/>
            <a:rect l="l" t="t" r="r" b="b"/>
            <a:pathLst>
              <a:path w="123189" h="244475">
                <a:moveTo>
                  <a:pt x="40991" y="244193"/>
                </a:moveTo>
                <a:lnTo>
                  <a:pt x="81983" y="244193"/>
                </a:lnTo>
              </a:path>
              <a:path w="123189" h="244475">
                <a:moveTo>
                  <a:pt x="20495" y="227908"/>
                </a:moveTo>
                <a:lnTo>
                  <a:pt x="102479" y="227908"/>
                </a:lnTo>
              </a:path>
              <a:path w="123189" h="244475">
                <a:moveTo>
                  <a:pt x="0" y="211622"/>
                </a:moveTo>
                <a:lnTo>
                  <a:pt x="122975" y="211622"/>
                </a:lnTo>
              </a:path>
              <a:path w="123189" h="244475">
                <a:moveTo>
                  <a:pt x="61487" y="0"/>
                </a:moveTo>
                <a:lnTo>
                  <a:pt x="61487" y="211622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4934905" y="3043746"/>
            <a:ext cx="52069" cy="45720"/>
            <a:chOff x="4934905" y="3043746"/>
            <a:chExt cx="52069" cy="45720"/>
          </a:xfrm>
        </p:grpSpPr>
        <p:sp>
          <p:nvSpPr>
            <p:cNvPr id="27" name="object 27" descr=""/>
            <p:cNvSpPr/>
            <p:nvPr/>
          </p:nvSpPr>
          <p:spPr>
            <a:xfrm>
              <a:off x="4945414" y="3054255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4" h="24764">
                  <a:moveTo>
                    <a:pt x="23857" y="0"/>
                  </a:moveTo>
                  <a:lnTo>
                    <a:pt x="6940" y="0"/>
                  </a:lnTo>
                  <a:lnTo>
                    <a:pt x="0" y="5514"/>
                  </a:lnTo>
                  <a:lnTo>
                    <a:pt x="0" y="12235"/>
                  </a:lnTo>
                  <a:lnTo>
                    <a:pt x="0" y="18956"/>
                  </a:lnTo>
                  <a:lnTo>
                    <a:pt x="6940" y="24471"/>
                  </a:lnTo>
                  <a:lnTo>
                    <a:pt x="23857" y="24471"/>
                  </a:lnTo>
                  <a:lnTo>
                    <a:pt x="30798" y="18956"/>
                  </a:lnTo>
                  <a:lnTo>
                    <a:pt x="30798" y="5514"/>
                  </a:lnTo>
                  <a:lnTo>
                    <a:pt x="23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945414" y="3054255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4" h="24764">
                  <a:moveTo>
                    <a:pt x="0" y="12235"/>
                  </a:moveTo>
                  <a:lnTo>
                    <a:pt x="0" y="5514"/>
                  </a:lnTo>
                  <a:lnTo>
                    <a:pt x="6940" y="0"/>
                  </a:lnTo>
                  <a:lnTo>
                    <a:pt x="15399" y="0"/>
                  </a:lnTo>
                  <a:lnTo>
                    <a:pt x="23857" y="0"/>
                  </a:lnTo>
                  <a:lnTo>
                    <a:pt x="30798" y="5514"/>
                  </a:lnTo>
                  <a:lnTo>
                    <a:pt x="30798" y="12235"/>
                  </a:lnTo>
                  <a:lnTo>
                    <a:pt x="30798" y="18956"/>
                  </a:lnTo>
                  <a:lnTo>
                    <a:pt x="23857" y="24471"/>
                  </a:lnTo>
                  <a:lnTo>
                    <a:pt x="15399" y="24471"/>
                  </a:lnTo>
                  <a:lnTo>
                    <a:pt x="6940" y="24471"/>
                  </a:lnTo>
                  <a:lnTo>
                    <a:pt x="0" y="18956"/>
                  </a:lnTo>
                  <a:lnTo>
                    <a:pt x="0" y="12235"/>
                  </a:lnTo>
                  <a:close/>
                </a:path>
              </a:pathLst>
            </a:custGeom>
            <a:ln w="20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5396009" y="2677370"/>
            <a:ext cx="52069" cy="45720"/>
            <a:chOff x="5396009" y="2677370"/>
            <a:chExt cx="52069" cy="45720"/>
          </a:xfrm>
        </p:grpSpPr>
        <p:sp>
          <p:nvSpPr>
            <p:cNvPr id="30" name="object 30" descr=""/>
            <p:cNvSpPr/>
            <p:nvPr/>
          </p:nvSpPr>
          <p:spPr>
            <a:xfrm>
              <a:off x="5406518" y="2687879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4" h="24764">
                  <a:moveTo>
                    <a:pt x="23857" y="0"/>
                  </a:moveTo>
                  <a:lnTo>
                    <a:pt x="6940" y="0"/>
                  </a:lnTo>
                  <a:lnTo>
                    <a:pt x="0" y="5514"/>
                  </a:lnTo>
                  <a:lnTo>
                    <a:pt x="0" y="12235"/>
                  </a:lnTo>
                  <a:lnTo>
                    <a:pt x="0" y="19042"/>
                  </a:lnTo>
                  <a:lnTo>
                    <a:pt x="6940" y="24471"/>
                  </a:lnTo>
                  <a:lnTo>
                    <a:pt x="23857" y="24471"/>
                  </a:lnTo>
                  <a:lnTo>
                    <a:pt x="30798" y="19042"/>
                  </a:lnTo>
                  <a:lnTo>
                    <a:pt x="30798" y="5514"/>
                  </a:lnTo>
                  <a:lnTo>
                    <a:pt x="23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406518" y="2687879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4" h="24764">
                  <a:moveTo>
                    <a:pt x="0" y="12235"/>
                  </a:moveTo>
                  <a:lnTo>
                    <a:pt x="0" y="5514"/>
                  </a:lnTo>
                  <a:lnTo>
                    <a:pt x="6940" y="0"/>
                  </a:lnTo>
                  <a:lnTo>
                    <a:pt x="15399" y="0"/>
                  </a:lnTo>
                  <a:lnTo>
                    <a:pt x="23857" y="0"/>
                  </a:lnTo>
                  <a:lnTo>
                    <a:pt x="30798" y="5514"/>
                  </a:lnTo>
                  <a:lnTo>
                    <a:pt x="30798" y="12235"/>
                  </a:lnTo>
                  <a:lnTo>
                    <a:pt x="30798" y="19042"/>
                  </a:lnTo>
                  <a:lnTo>
                    <a:pt x="23857" y="24471"/>
                  </a:lnTo>
                  <a:lnTo>
                    <a:pt x="15399" y="24471"/>
                  </a:lnTo>
                  <a:lnTo>
                    <a:pt x="6940" y="24471"/>
                  </a:lnTo>
                  <a:lnTo>
                    <a:pt x="0" y="19042"/>
                  </a:lnTo>
                  <a:lnTo>
                    <a:pt x="0" y="12235"/>
                  </a:lnTo>
                  <a:close/>
                </a:path>
              </a:pathLst>
            </a:custGeom>
            <a:ln w="20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5857118" y="2311084"/>
            <a:ext cx="52069" cy="45720"/>
            <a:chOff x="5857118" y="2311084"/>
            <a:chExt cx="52069" cy="45720"/>
          </a:xfrm>
        </p:grpSpPr>
        <p:sp>
          <p:nvSpPr>
            <p:cNvPr id="33" name="object 33" descr=""/>
            <p:cNvSpPr/>
            <p:nvPr/>
          </p:nvSpPr>
          <p:spPr>
            <a:xfrm>
              <a:off x="5867622" y="2321588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4" h="24764">
                  <a:moveTo>
                    <a:pt x="23857" y="0"/>
                  </a:moveTo>
                  <a:lnTo>
                    <a:pt x="6940" y="0"/>
                  </a:lnTo>
                  <a:lnTo>
                    <a:pt x="0" y="5428"/>
                  </a:lnTo>
                  <a:lnTo>
                    <a:pt x="0" y="12149"/>
                  </a:lnTo>
                  <a:lnTo>
                    <a:pt x="0" y="18956"/>
                  </a:lnTo>
                  <a:lnTo>
                    <a:pt x="6940" y="24384"/>
                  </a:lnTo>
                  <a:lnTo>
                    <a:pt x="23857" y="24384"/>
                  </a:lnTo>
                  <a:lnTo>
                    <a:pt x="30798" y="18956"/>
                  </a:lnTo>
                  <a:lnTo>
                    <a:pt x="30798" y="5428"/>
                  </a:lnTo>
                  <a:lnTo>
                    <a:pt x="238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867622" y="2321588"/>
              <a:ext cx="31115" cy="24765"/>
            </a:xfrm>
            <a:custGeom>
              <a:avLst/>
              <a:gdLst/>
              <a:ahLst/>
              <a:cxnLst/>
              <a:rect l="l" t="t" r="r" b="b"/>
              <a:pathLst>
                <a:path w="31114" h="24764">
                  <a:moveTo>
                    <a:pt x="0" y="12149"/>
                  </a:moveTo>
                  <a:lnTo>
                    <a:pt x="0" y="5428"/>
                  </a:lnTo>
                  <a:lnTo>
                    <a:pt x="6940" y="0"/>
                  </a:lnTo>
                  <a:lnTo>
                    <a:pt x="15399" y="0"/>
                  </a:lnTo>
                  <a:lnTo>
                    <a:pt x="23857" y="0"/>
                  </a:lnTo>
                  <a:lnTo>
                    <a:pt x="30798" y="5428"/>
                  </a:lnTo>
                  <a:lnTo>
                    <a:pt x="30798" y="12149"/>
                  </a:lnTo>
                  <a:lnTo>
                    <a:pt x="30798" y="18956"/>
                  </a:lnTo>
                  <a:lnTo>
                    <a:pt x="23857" y="24384"/>
                  </a:lnTo>
                  <a:lnTo>
                    <a:pt x="15399" y="24384"/>
                  </a:lnTo>
                  <a:lnTo>
                    <a:pt x="6940" y="24384"/>
                  </a:lnTo>
                  <a:lnTo>
                    <a:pt x="0" y="18956"/>
                  </a:lnTo>
                  <a:lnTo>
                    <a:pt x="0" y="12149"/>
                  </a:lnTo>
                  <a:close/>
                </a:path>
              </a:pathLst>
            </a:custGeom>
            <a:ln w="204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810887" y="2223877"/>
            <a:ext cx="922655" cy="122555"/>
          </a:xfrm>
          <a:custGeom>
            <a:avLst/>
            <a:gdLst/>
            <a:ahLst/>
            <a:cxnLst/>
            <a:rect l="l" t="t" r="r" b="b"/>
            <a:pathLst>
              <a:path w="922655" h="122555">
                <a:moveTo>
                  <a:pt x="0" y="122096"/>
                </a:moveTo>
                <a:lnTo>
                  <a:pt x="10157" y="84632"/>
                </a:lnTo>
                <a:lnTo>
                  <a:pt x="32694" y="52032"/>
                </a:lnTo>
                <a:lnTo>
                  <a:pt x="65522" y="25954"/>
                </a:lnTo>
                <a:lnTo>
                  <a:pt x="106556" y="8057"/>
                </a:lnTo>
                <a:lnTo>
                  <a:pt x="153708" y="0"/>
                </a:lnTo>
                <a:lnTo>
                  <a:pt x="200855" y="8057"/>
                </a:lnTo>
                <a:lnTo>
                  <a:pt x="241885" y="25954"/>
                </a:lnTo>
                <a:lnTo>
                  <a:pt x="274712" y="52032"/>
                </a:lnTo>
                <a:lnTo>
                  <a:pt x="297248" y="84632"/>
                </a:lnTo>
                <a:lnTo>
                  <a:pt x="307406" y="122096"/>
                </a:lnTo>
                <a:lnTo>
                  <a:pt x="317558" y="84632"/>
                </a:lnTo>
                <a:lnTo>
                  <a:pt x="340092" y="52032"/>
                </a:lnTo>
                <a:lnTo>
                  <a:pt x="372919" y="25954"/>
                </a:lnTo>
                <a:lnTo>
                  <a:pt x="413952" y="8057"/>
                </a:lnTo>
                <a:lnTo>
                  <a:pt x="461104" y="0"/>
                </a:lnTo>
                <a:lnTo>
                  <a:pt x="508256" y="8057"/>
                </a:lnTo>
                <a:lnTo>
                  <a:pt x="549289" y="25954"/>
                </a:lnTo>
                <a:lnTo>
                  <a:pt x="582115" y="52032"/>
                </a:lnTo>
                <a:lnTo>
                  <a:pt x="604649" y="84632"/>
                </a:lnTo>
                <a:lnTo>
                  <a:pt x="614801" y="122096"/>
                </a:lnTo>
                <a:lnTo>
                  <a:pt x="624959" y="84632"/>
                </a:lnTo>
                <a:lnTo>
                  <a:pt x="647497" y="52032"/>
                </a:lnTo>
                <a:lnTo>
                  <a:pt x="680329" y="25954"/>
                </a:lnTo>
                <a:lnTo>
                  <a:pt x="721369" y="8057"/>
                </a:lnTo>
                <a:lnTo>
                  <a:pt x="768532" y="0"/>
                </a:lnTo>
                <a:lnTo>
                  <a:pt x="815682" y="8057"/>
                </a:lnTo>
                <a:lnTo>
                  <a:pt x="856711" y="25954"/>
                </a:lnTo>
                <a:lnTo>
                  <a:pt x="889532" y="52032"/>
                </a:lnTo>
                <a:lnTo>
                  <a:pt x="912056" y="84632"/>
                </a:lnTo>
                <a:lnTo>
                  <a:pt x="922197" y="122096"/>
                </a:lnTo>
              </a:path>
            </a:pathLst>
          </a:custGeom>
          <a:ln w="18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810887" y="2590253"/>
            <a:ext cx="922655" cy="122555"/>
          </a:xfrm>
          <a:custGeom>
            <a:avLst/>
            <a:gdLst/>
            <a:ahLst/>
            <a:cxnLst/>
            <a:rect l="l" t="t" r="r" b="b"/>
            <a:pathLst>
              <a:path w="922655" h="122555">
                <a:moveTo>
                  <a:pt x="0" y="122096"/>
                </a:moveTo>
                <a:lnTo>
                  <a:pt x="10157" y="84632"/>
                </a:lnTo>
                <a:lnTo>
                  <a:pt x="32694" y="52032"/>
                </a:lnTo>
                <a:lnTo>
                  <a:pt x="65522" y="25954"/>
                </a:lnTo>
                <a:lnTo>
                  <a:pt x="106556" y="8057"/>
                </a:lnTo>
                <a:lnTo>
                  <a:pt x="153708" y="0"/>
                </a:lnTo>
                <a:lnTo>
                  <a:pt x="200855" y="8057"/>
                </a:lnTo>
                <a:lnTo>
                  <a:pt x="241885" y="25954"/>
                </a:lnTo>
                <a:lnTo>
                  <a:pt x="274712" y="52032"/>
                </a:lnTo>
                <a:lnTo>
                  <a:pt x="297248" y="84632"/>
                </a:lnTo>
                <a:lnTo>
                  <a:pt x="307406" y="122096"/>
                </a:lnTo>
                <a:lnTo>
                  <a:pt x="317558" y="84632"/>
                </a:lnTo>
                <a:lnTo>
                  <a:pt x="340092" y="52032"/>
                </a:lnTo>
                <a:lnTo>
                  <a:pt x="372919" y="25954"/>
                </a:lnTo>
                <a:lnTo>
                  <a:pt x="413952" y="8057"/>
                </a:lnTo>
                <a:lnTo>
                  <a:pt x="461104" y="0"/>
                </a:lnTo>
                <a:lnTo>
                  <a:pt x="508256" y="8057"/>
                </a:lnTo>
                <a:lnTo>
                  <a:pt x="549289" y="25954"/>
                </a:lnTo>
                <a:lnTo>
                  <a:pt x="582115" y="52032"/>
                </a:lnTo>
                <a:lnTo>
                  <a:pt x="604649" y="84632"/>
                </a:lnTo>
                <a:lnTo>
                  <a:pt x="614801" y="122096"/>
                </a:lnTo>
                <a:lnTo>
                  <a:pt x="624959" y="84632"/>
                </a:lnTo>
                <a:lnTo>
                  <a:pt x="647497" y="52032"/>
                </a:lnTo>
                <a:lnTo>
                  <a:pt x="680329" y="25954"/>
                </a:lnTo>
                <a:lnTo>
                  <a:pt x="721369" y="8057"/>
                </a:lnTo>
                <a:lnTo>
                  <a:pt x="768532" y="0"/>
                </a:lnTo>
                <a:lnTo>
                  <a:pt x="815682" y="8057"/>
                </a:lnTo>
                <a:lnTo>
                  <a:pt x="856711" y="25954"/>
                </a:lnTo>
                <a:lnTo>
                  <a:pt x="889532" y="52032"/>
                </a:lnTo>
                <a:lnTo>
                  <a:pt x="912056" y="84632"/>
                </a:lnTo>
                <a:lnTo>
                  <a:pt x="922197" y="122096"/>
                </a:lnTo>
              </a:path>
            </a:pathLst>
          </a:custGeom>
          <a:ln w="18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810887" y="2956630"/>
            <a:ext cx="922655" cy="122555"/>
          </a:xfrm>
          <a:custGeom>
            <a:avLst/>
            <a:gdLst/>
            <a:ahLst/>
            <a:cxnLst/>
            <a:rect l="l" t="t" r="r" b="b"/>
            <a:pathLst>
              <a:path w="922655" h="122555">
                <a:moveTo>
                  <a:pt x="0" y="122096"/>
                </a:moveTo>
                <a:lnTo>
                  <a:pt x="10157" y="84632"/>
                </a:lnTo>
                <a:lnTo>
                  <a:pt x="32694" y="52032"/>
                </a:lnTo>
                <a:lnTo>
                  <a:pt x="65522" y="25954"/>
                </a:lnTo>
                <a:lnTo>
                  <a:pt x="106556" y="8057"/>
                </a:lnTo>
                <a:lnTo>
                  <a:pt x="153708" y="0"/>
                </a:lnTo>
                <a:lnTo>
                  <a:pt x="200855" y="8057"/>
                </a:lnTo>
                <a:lnTo>
                  <a:pt x="241885" y="25954"/>
                </a:lnTo>
                <a:lnTo>
                  <a:pt x="274712" y="52032"/>
                </a:lnTo>
                <a:lnTo>
                  <a:pt x="297248" y="84632"/>
                </a:lnTo>
                <a:lnTo>
                  <a:pt x="307406" y="122096"/>
                </a:lnTo>
                <a:lnTo>
                  <a:pt x="317558" y="84632"/>
                </a:lnTo>
                <a:lnTo>
                  <a:pt x="340092" y="52032"/>
                </a:lnTo>
                <a:lnTo>
                  <a:pt x="372919" y="25954"/>
                </a:lnTo>
                <a:lnTo>
                  <a:pt x="413952" y="8057"/>
                </a:lnTo>
                <a:lnTo>
                  <a:pt x="461104" y="0"/>
                </a:lnTo>
                <a:lnTo>
                  <a:pt x="508256" y="8057"/>
                </a:lnTo>
                <a:lnTo>
                  <a:pt x="549289" y="25954"/>
                </a:lnTo>
                <a:lnTo>
                  <a:pt x="582115" y="52032"/>
                </a:lnTo>
                <a:lnTo>
                  <a:pt x="604649" y="84632"/>
                </a:lnTo>
                <a:lnTo>
                  <a:pt x="614801" y="122096"/>
                </a:lnTo>
                <a:lnTo>
                  <a:pt x="624959" y="84632"/>
                </a:lnTo>
                <a:lnTo>
                  <a:pt x="647497" y="52032"/>
                </a:lnTo>
                <a:lnTo>
                  <a:pt x="680329" y="25954"/>
                </a:lnTo>
                <a:lnTo>
                  <a:pt x="721369" y="8057"/>
                </a:lnTo>
                <a:lnTo>
                  <a:pt x="768532" y="0"/>
                </a:lnTo>
                <a:lnTo>
                  <a:pt x="815682" y="8057"/>
                </a:lnTo>
                <a:lnTo>
                  <a:pt x="856711" y="25954"/>
                </a:lnTo>
                <a:lnTo>
                  <a:pt x="889532" y="52032"/>
                </a:lnTo>
                <a:lnTo>
                  <a:pt x="912056" y="84632"/>
                </a:lnTo>
                <a:lnTo>
                  <a:pt x="922197" y="122096"/>
                </a:lnTo>
              </a:path>
            </a:pathLst>
          </a:custGeom>
          <a:ln w="18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810887" y="2345973"/>
            <a:ext cx="0" cy="732790"/>
          </a:xfrm>
          <a:custGeom>
            <a:avLst/>
            <a:gdLst/>
            <a:ahLst/>
            <a:cxnLst/>
            <a:rect l="l" t="t" r="r" b="b"/>
            <a:pathLst>
              <a:path w="0" h="732789">
                <a:moveTo>
                  <a:pt x="0" y="0"/>
                </a:moveTo>
                <a:lnTo>
                  <a:pt x="0" y="732753"/>
                </a:lnTo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503491" y="2052838"/>
            <a:ext cx="1537335" cy="2674620"/>
          </a:xfrm>
          <a:custGeom>
            <a:avLst/>
            <a:gdLst/>
            <a:ahLst/>
            <a:cxnLst/>
            <a:rect l="l" t="t" r="r" b="b"/>
            <a:pathLst>
              <a:path w="1537335" h="2674620">
                <a:moveTo>
                  <a:pt x="1537031" y="610656"/>
                </a:moveTo>
                <a:lnTo>
                  <a:pt x="1535258" y="568847"/>
                </a:lnTo>
                <a:lnTo>
                  <a:pt x="1530015" y="527794"/>
                </a:lnTo>
                <a:lnTo>
                  <a:pt x="1521417" y="487588"/>
                </a:lnTo>
                <a:lnTo>
                  <a:pt x="1509578" y="448320"/>
                </a:lnTo>
                <a:lnTo>
                  <a:pt x="1494612" y="410081"/>
                </a:lnTo>
                <a:lnTo>
                  <a:pt x="1476635" y="372962"/>
                </a:lnTo>
                <a:lnTo>
                  <a:pt x="1455760" y="337054"/>
                </a:lnTo>
                <a:lnTo>
                  <a:pt x="1432102" y="302448"/>
                </a:lnTo>
                <a:lnTo>
                  <a:pt x="1405776" y="269234"/>
                </a:lnTo>
                <a:lnTo>
                  <a:pt x="1376895" y="237504"/>
                </a:lnTo>
                <a:lnTo>
                  <a:pt x="1345575" y="207348"/>
                </a:lnTo>
                <a:lnTo>
                  <a:pt x="1311930" y="178858"/>
                </a:lnTo>
                <a:lnTo>
                  <a:pt x="1276074" y="152125"/>
                </a:lnTo>
                <a:lnTo>
                  <a:pt x="1238122" y="127239"/>
                </a:lnTo>
                <a:lnTo>
                  <a:pt x="1198189" y="104291"/>
                </a:lnTo>
                <a:lnTo>
                  <a:pt x="1156388" y="83373"/>
                </a:lnTo>
                <a:lnTo>
                  <a:pt x="1112834" y="64575"/>
                </a:lnTo>
                <a:lnTo>
                  <a:pt x="1067643" y="47988"/>
                </a:lnTo>
                <a:lnTo>
                  <a:pt x="1020927" y="33704"/>
                </a:lnTo>
                <a:lnTo>
                  <a:pt x="972802" y="21813"/>
                </a:lnTo>
                <a:lnTo>
                  <a:pt x="923382" y="12406"/>
                </a:lnTo>
                <a:lnTo>
                  <a:pt x="872782" y="5574"/>
                </a:lnTo>
                <a:lnTo>
                  <a:pt x="821116" y="1408"/>
                </a:lnTo>
                <a:lnTo>
                  <a:pt x="768499" y="0"/>
                </a:lnTo>
                <a:lnTo>
                  <a:pt x="715883" y="1408"/>
                </a:lnTo>
                <a:lnTo>
                  <a:pt x="664219" y="5574"/>
                </a:lnTo>
                <a:lnTo>
                  <a:pt x="613620" y="12406"/>
                </a:lnTo>
                <a:lnTo>
                  <a:pt x="564202" y="21813"/>
                </a:lnTo>
                <a:lnTo>
                  <a:pt x="516079" y="33704"/>
                </a:lnTo>
                <a:lnTo>
                  <a:pt x="469365" y="47988"/>
                </a:lnTo>
                <a:lnTo>
                  <a:pt x="424175" y="64575"/>
                </a:lnTo>
                <a:lnTo>
                  <a:pt x="380624" y="83373"/>
                </a:lnTo>
                <a:lnTo>
                  <a:pt x="338825" y="104291"/>
                </a:lnTo>
                <a:lnTo>
                  <a:pt x="298893" y="127239"/>
                </a:lnTo>
                <a:lnTo>
                  <a:pt x="260943" y="152125"/>
                </a:lnTo>
                <a:lnTo>
                  <a:pt x="225089" y="178858"/>
                </a:lnTo>
                <a:lnTo>
                  <a:pt x="191445" y="207348"/>
                </a:lnTo>
                <a:lnTo>
                  <a:pt x="160127" y="237504"/>
                </a:lnTo>
                <a:lnTo>
                  <a:pt x="131248" y="269234"/>
                </a:lnTo>
                <a:lnTo>
                  <a:pt x="104923" y="302448"/>
                </a:lnTo>
                <a:lnTo>
                  <a:pt x="81266" y="337054"/>
                </a:lnTo>
                <a:lnTo>
                  <a:pt x="60392" y="372962"/>
                </a:lnTo>
                <a:lnTo>
                  <a:pt x="42416" y="410081"/>
                </a:lnTo>
                <a:lnTo>
                  <a:pt x="27451" y="448320"/>
                </a:lnTo>
                <a:lnTo>
                  <a:pt x="15613" y="487588"/>
                </a:lnTo>
                <a:lnTo>
                  <a:pt x="7015" y="527794"/>
                </a:lnTo>
                <a:lnTo>
                  <a:pt x="1772" y="568847"/>
                </a:lnTo>
                <a:lnTo>
                  <a:pt x="0" y="610656"/>
                </a:lnTo>
                <a:lnTo>
                  <a:pt x="1772" y="652465"/>
                </a:lnTo>
                <a:lnTo>
                  <a:pt x="7015" y="693518"/>
                </a:lnTo>
                <a:lnTo>
                  <a:pt x="15613" y="733723"/>
                </a:lnTo>
                <a:lnTo>
                  <a:pt x="27451" y="772991"/>
                </a:lnTo>
                <a:lnTo>
                  <a:pt x="42416" y="811230"/>
                </a:lnTo>
                <a:lnTo>
                  <a:pt x="60392" y="848349"/>
                </a:lnTo>
                <a:lnTo>
                  <a:pt x="81266" y="884258"/>
                </a:lnTo>
                <a:lnTo>
                  <a:pt x="104923" y="918864"/>
                </a:lnTo>
                <a:lnTo>
                  <a:pt x="131248" y="952078"/>
                </a:lnTo>
                <a:lnTo>
                  <a:pt x="160127" y="983808"/>
                </a:lnTo>
                <a:lnTo>
                  <a:pt x="191445" y="1013964"/>
                </a:lnTo>
                <a:lnTo>
                  <a:pt x="225089" y="1042454"/>
                </a:lnTo>
                <a:lnTo>
                  <a:pt x="260943" y="1069187"/>
                </a:lnTo>
                <a:lnTo>
                  <a:pt x="298893" y="1094073"/>
                </a:lnTo>
                <a:lnTo>
                  <a:pt x="338825" y="1117021"/>
                </a:lnTo>
                <a:lnTo>
                  <a:pt x="380624" y="1137939"/>
                </a:lnTo>
                <a:lnTo>
                  <a:pt x="424175" y="1156737"/>
                </a:lnTo>
                <a:lnTo>
                  <a:pt x="469365" y="1173323"/>
                </a:lnTo>
                <a:lnTo>
                  <a:pt x="516079" y="1187608"/>
                </a:lnTo>
                <a:lnTo>
                  <a:pt x="564202" y="1199499"/>
                </a:lnTo>
                <a:lnTo>
                  <a:pt x="613620" y="1208906"/>
                </a:lnTo>
                <a:lnTo>
                  <a:pt x="664219" y="1215738"/>
                </a:lnTo>
                <a:lnTo>
                  <a:pt x="715883" y="1219903"/>
                </a:lnTo>
                <a:lnTo>
                  <a:pt x="768499" y="1221312"/>
                </a:lnTo>
                <a:lnTo>
                  <a:pt x="821116" y="1219903"/>
                </a:lnTo>
                <a:lnTo>
                  <a:pt x="872782" y="1215738"/>
                </a:lnTo>
                <a:lnTo>
                  <a:pt x="923382" y="1208906"/>
                </a:lnTo>
                <a:lnTo>
                  <a:pt x="972802" y="1199499"/>
                </a:lnTo>
                <a:lnTo>
                  <a:pt x="1020927" y="1187608"/>
                </a:lnTo>
                <a:lnTo>
                  <a:pt x="1067643" y="1173323"/>
                </a:lnTo>
                <a:lnTo>
                  <a:pt x="1112834" y="1156737"/>
                </a:lnTo>
                <a:lnTo>
                  <a:pt x="1156388" y="1137939"/>
                </a:lnTo>
                <a:lnTo>
                  <a:pt x="1198189" y="1117021"/>
                </a:lnTo>
                <a:lnTo>
                  <a:pt x="1238122" y="1094073"/>
                </a:lnTo>
                <a:lnTo>
                  <a:pt x="1276074" y="1069187"/>
                </a:lnTo>
                <a:lnTo>
                  <a:pt x="1311930" y="1042454"/>
                </a:lnTo>
                <a:lnTo>
                  <a:pt x="1345575" y="1013964"/>
                </a:lnTo>
                <a:lnTo>
                  <a:pt x="1376895" y="983808"/>
                </a:lnTo>
                <a:lnTo>
                  <a:pt x="1405776" y="952078"/>
                </a:lnTo>
                <a:lnTo>
                  <a:pt x="1432102" y="918864"/>
                </a:lnTo>
                <a:lnTo>
                  <a:pt x="1455760" y="884258"/>
                </a:lnTo>
                <a:lnTo>
                  <a:pt x="1476635" y="848349"/>
                </a:lnTo>
                <a:lnTo>
                  <a:pt x="1494612" y="811230"/>
                </a:lnTo>
                <a:lnTo>
                  <a:pt x="1509578" y="772991"/>
                </a:lnTo>
                <a:lnTo>
                  <a:pt x="1521417" y="733723"/>
                </a:lnTo>
                <a:lnTo>
                  <a:pt x="1530015" y="693518"/>
                </a:lnTo>
                <a:lnTo>
                  <a:pt x="1535258" y="652465"/>
                </a:lnTo>
                <a:lnTo>
                  <a:pt x="1537031" y="610656"/>
                </a:lnTo>
                <a:close/>
              </a:path>
              <a:path w="1537335" h="2674620">
                <a:moveTo>
                  <a:pt x="307395" y="1025888"/>
                </a:moveTo>
                <a:lnTo>
                  <a:pt x="307395" y="1514362"/>
                </a:lnTo>
              </a:path>
              <a:path w="1537335" h="2674620">
                <a:moveTo>
                  <a:pt x="153697" y="2063927"/>
                </a:moveTo>
                <a:lnTo>
                  <a:pt x="461093" y="2063927"/>
                </a:lnTo>
                <a:lnTo>
                  <a:pt x="461093" y="1514362"/>
                </a:lnTo>
                <a:lnTo>
                  <a:pt x="153697" y="1514362"/>
                </a:lnTo>
                <a:lnTo>
                  <a:pt x="153697" y="2063927"/>
                </a:lnTo>
                <a:close/>
              </a:path>
              <a:path w="1537335" h="2674620">
                <a:moveTo>
                  <a:pt x="307395" y="2063927"/>
                </a:moveTo>
                <a:lnTo>
                  <a:pt x="307395" y="2674566"/>
                </a:lnTo>
              </a:path>
              <a:path w="1537335" h="2674620">
                <a:moveTo>
                  <a:pt x="0" y="2674566"/>
                </a:moveTo>
                <a:lnTo>
                  <a:pt x="614801" y="2674566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657189" y="4849526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0" y="0"/>
                </a:moveTo>
                <a:lnTo>
                  <a:pt x="307406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749410" y="4971652"/>
            <a:ext cx="123189" cy="0"/>
          </a:xfrm>
          <a:custGeom>
            <a:avLst/>
            <a:gdLst/>
            <a:ahLst/>
            <a:cxnLst/>
            <a:rect l="l" t="t" r="r" b="b"/>
            <a:pathLst>
              <a:path w="123190" h="0">
                <a:moveTo>
                  <a:pt x="0" y="0"/>
                </a:moveTo>
                <a:lnTo>
                  <a:pt x="122964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6497790" y="1735317"/>
            <a:ext cx="2152015" cy="1954530"/>
          </a:xfrm>
          <a:custGeom>
            <a:avLst/>
            <a:gdLst/>
            <a:ahLst/>
            <a:cxnLst/>
            <a:rect l="l" t="t" r="r" b="b"/>
            <a:pathLst>
              <a:path w="2152015" h="1954529">
                <a:moveTo>
                  <a:pt x="2151855" y="0"/>
                </a:moveTo>
                <a:lnTo>
                  <a:pt x="0" y="0"/>
                </a:lnTo>
                <a:lnTo>
                  <a:pt x="0" y="1954065"/>
                </a:lnTo>
                <a:lnTo>
                  <a:pt x="2151855" y="1954065"/>
                </a:lnTo>
              </a:path>
            </a:pathLst>
          </a:custGeom>
          <a:ln w="317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1195419" y="3676113"/>
            <a:ext cx="76835" cy="366395"/>
          </a:xfrm>
          <a:custGeom>
            <a:avLst/>
            <a:gdLst/>
            <a:ahLst/>
            <a:cxnLst/>
            <a:rect l="l" t="t" r="r" b="b"/>
            <a:pathLst>
              <a:path w="76834" h="366395">
                <a:moveTo>
                  <a:pt x="0" y="0"/>
                </a:moveTo>
                <a:lnTo>
                  <a:pt x="29806" y="4779"/>
                </a:lnTo>
                <a:lnTo>
                  <a:pt x="54146" y="17814"/>
                </a:lnTo>
                <a:lnTo>
                  <a:pt x="70555" y="37150"/>
                </a:lnTo>
                <a:lnTo>
                  <a:pt x="76572" y="60832"/>
                </a:lnTo>
                <a:lnTo>
                  <a:pt x="71210" y="85348"/>
                </a:lnTo>
                <a:lnTo>
                  <a:pt x="57290" y="105219"/>
                </a:lnTo>
                <a:lnTo>
                  <a:pt x="12080" y="123044"/>
                </a:lnTo>
                <a:lnTo>
                  <a:pt x="0" y="121665"/>
                </a:lnTo>
                <a:lnTo>
                  <a:pt x="29806" y="126445"/>
                </a:lnTo>
                <a:lnTo>
                  <a:pt x="54146" y="139480"/>
                </a:lnTo>
                <a:lnTo>
                  <a:pt x="70555" y="158816"/>
                </a:lnTo>
                <a:lnTo>
                  <a:pt x="76572" y="182498"/>
                </a:lnTo>
                <a:lnTo>
                  <a:pt x="71210" y="207014"/>
                </a:lnTo>
                <a:lnTo>
                  <a:pt x="57290" y="226885"/>
                </a:lnTo>
                <a:lnTo>
                  <a:pt x="12080" y="244710"/>
                </a:lnTo>
                <a:lnTo>
                  <a:pt x="0" y="243331"/>
                </a:lnTo>
                <a:lnTo>
                  <a:pt x="29806" y="248111"/>
                </a:lnTo>
                <a:lnTo>
                  <a:pt x="54146" y="261146"/>
                </a:lnTo>
                <a:lnTo>
                  <a:pt x="70555" y="280482"/>
                </a:lnTo>
                <a:lnTo>
                  <a:pt x="76572" y="304164"/>
                </a:lnTo>
                <a:lnTo>
                  <a:pt x="71210" y="328680"/>
                </a:lnTo>
                <a:lnTo>
                  <a:pt x="57290" y="348551"/>
                </a:lnTo>
                <a:lnTo>
                  <a:pt x="36888" y="361781"/>
                </a:lnTo>
                <a:lnTo>
                  <a:pt x="12080" y="366376"/>
                </a:lnTo>
                <a:lnTo>
                  <a:pt x="8024" y="366290"/>
                </a:lnTo>
                <a:lnTo>
                  <a:pt x="3979" y="365859"/>
                </a:lnTo>
                <a:lnTo>
                  <a:pt x="0" y="364997"/>
                </a:lnTo>
              </a:path>
            </a:pathLst>
          </a:custGeom>
          <a:ln w="232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1349127" y="3676113"/>
            <a:ext cx="76835" cy="366395"/>
          </a:xfrm>
          <a:custGeom>
            <a:avLst/>
            <a:gdLst/>
            <a:ahLst/>
            <a:cxnLst/>
            <a:rect l="l" t="t" r="r" b="b"/>
            <a:pathLst>
              <a:path w="76834" h="366395">
                <a:moveTo>
                  <a:pt x="0" y="0"/>
                </a:moveTo>
                <a:lnTo>
                  <a:pt x="29800" y="4779"/>
                </a:lnTo>
                <a:lnTo>
                  <a:pt x="54136" y="17814"/>
                </a:lnTo>
                <a:lnTo>
                  <a:pt x="70544" y="37150"/>
                </a:lnTo>
                <a:lnTo>
                  <a:pt x="76561" y="60832"/>
                </a:lnTo>
                <a:lnTo>
                  <a:pt x="71199" y="85348"/>
                </a:lnTo>
                <a:lnTo>
                  <a:pt x="57280" y="105219"/>
                </a:lnTo>
                <a:lnTo>
                  <a:pt x="12069" y="123044"/>
                </a:lnTo>
                <a:lnTo>
                  <a:pt x="0" y="121665"/>
                </a:lnTo>
                <a:lnTo>
                  <a:pt x="29800" y="126445"/>
                </a:lnTo>
                <a:lnTo>
                  <a:pt x="54136" y="139480"/>
                </a:lnTo>
                <a:lnTo>
                  <a:pt x="70544" y="158816"/>
                </a:lnTo>
                <a:lnTo>
                  <a:pt x="76561" y="182498"/>
                </a:lnTo>
                <a:lnTo>
                  <a:pt x="71199" y="207014"/>
                </a:lnTo>
                <a:lnTo>
                  <a:pt x="57280" y="226885"/>
                </a:lnTo>
                <a:lnTo>
                  <a:pt x="12069" y="244710"/>
                </a:lnTo>
                <a:lnTo>
                  <a:pt x="0" y="243331"/>
                </a:lnTo>
                <a:lnTo>
                  <a:pt x="29800" y="248111"/>
                </a:lnTo>
                <a:lnTo>
                  <a:pt x="54136" y="261146"/>
                </a:lnTo>
                <a:lnTo>
                  <a:pt x="70544" y="280482"/>
                </a:lnTo>
                <a:lnTo>
                  <a:pt x="76561" y="304164"/>
                </a:lnTo>
                <a:lnTo>
                  <a:pt x="71199" y="328680"/>
                </a:lnTo>
                <a:lnTo>
                  <a:pt x="57280" y="348551"/>
                </a:lnTo>
                <a:lnTo>
                  <a:pt x="36878" y="361781"/>
                </a:lnTo>
                <a:lnTo>
                  <a:pt x="12069" y="366376"/>
                </a:lnTo>
                <a:lnTo>
                  <a:pt x="8014" y="366290"/>
                </a:lnTo>
                <a:lnTo>
                  <a:pt x="3969" y="365859"/>
                </a:lnTo>
                <a:lnTo>
                  <a:pt x="0" y="3649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1195419" y="3431833"/>
            <a:ext cx="0" cy="244475"/>
          </a:xfrm>
          <a:custGeom>
            <a:avLst/>
            <a:gdLst/>
            <a:ahLst/>
            <a:cxnLst/>
            <a:rect l="l" t="t" r="r" b="b"/>
            <a:pathLst>
              <a:path w="0" h="244475">
                <a:moveTo>
                  <a:pt x="0" y="0"/>
                </a:moveTo>
                <a:lnTo>
                  <a:pt x="0" y="244279"/>
                </a:lnTo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1195419" y="4042490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262"/>
                </a:lnTo>
              </a:path>
            </a:pathLst>
          </a:custGeom>
          <a:ln w="2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1133942" y="4287752"/>
            <a:ext cx="123189" cy="244475"/>
          </a:xfrm>
          <a:custGeom>
            <a:avLst/>
            <a:gdLst/>
            <a:ahLst/>
            <a:cxnLst/>
            <a:rect l="l" t="t" r="r" b="b"/>
            <a:pathLst>
              <a:path w="123190" h="244475">
                <a:moveTo>
                  <a:pt x="40991" y="244253"/>
                </a:moveTo>
                <a:lnTo>
                  <a:pt x="81972" y="244253"/>
                </a:lnTo>
              </a:path>
              <a:path w="123190" h="244475">
                <a:moveTo>
                  <a:pt x="20495" y="227968"/>
                </a:moveTo>
                <a:lnTo>
                  <a:pt x="102468" y="227968"/>
                </a:lnTo>
              </a:path>
              <a:path w="123190" h="244475">
                <a:moveTo>
                  <a:pt x="0" y="211683"/>
                </a:moveTo>
                <a:lnTo>
                  <a:pt x="122964" y="211683"/>
                </a:lnTo>
              </a:path>
              <a:path w="123190" h="244475">
                <a:moveTo>
                  <a:pt x="61476" y="0"/>
                </a:moveTo>
                <a:lnTo>
                  <a:pt x="61476" y="211683"/>
                </a:lnTo>
              </a:path>
            </a:pathLst>
          </a:custGeom>
          <a:ln w="21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810887" y="3432867"/>
            <a:ext cx="387350" cy="0"/>
          </a:xfrm>
          <a:custGeom>
            <a:avLst/>
            <a:gdLst/>
            <a:ahLst/>
            <a:cxnLst/>
            <a:rect l="l" t="t" r="r" b="b"/>
            <a:pathLst>
              <a:path w="387350" h="0">
                <a:moveTo>
                  <a:pt x="0" y="0"/>
                </a:moveTo>
                <a:lnTo>
                  <a:pt x="387329" y="0"/>
                </a:lnTo>
              </a:path>
            </a:pathLst>
          </a:custGeom>
          <a:ln w="186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1364212" y="3548933"/>
            <a:ext cx="1137920" cy="983615"/>
          </a:xfrm>
          <a:custGeom>
            <a:avLst/>
            <a:gdLst/>
            <a:ahLst/>
            <a:cxnLst/>
            <a:rect l="l" t="t" r="r" b="b"/>
            <a:pathLst>
              <a:path w="1137920" h="983614">
                <a:moveTo>
                  <a:pt x="0" y="128214"/>
                </a:moveTo>
                <a:lnTo>
                  <a:pt x="0" y="0"/>
                </a:lnTo>
                <a:lnTo>
                  <a:pt x="1137415" y="6031"/>
                </a:lnTo>
                <a:lnTo>
                  <a:pt x="1137415" y="983073"/>
                </a:lnTo>
              </a:path>
              <a:path w="1137920" h="983614">
                <a:moveTo>
                  <a:pt x="0" y="494591"/>
                </a:moveTo>
                <a:lnTo>
                  <a:pt x="0" y="976964"/>
                </a:lnTo>
                <a:lnTo>
                  <a:pt x="368872" y="983073"/>
                </a:lnTo>
              </a:path>
              <a:path w="1137920" h="983614">
                <a:moveTo>
                  <a:pt x="1137415" y="983073"/>
                </a:moveTo>
                <a:lnTo>
                  <a:pt x="829976" y="98307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0" name="object 50" descr=""/>
          <p:cNvGrpSpPr/>
          <p:nvPr/>
        </p:nvGrpSpPr>
        <p:grpSpPr>
          <a:xfrm>
            <a:off x="5576089" y="5089646"/>
            <a:ext cx="1166495" cy="388620"/>
            <a:chOff x="5576089" y="5089646"/>
            <a:chExt cx="1166495" cy="388620"/>
          </a:xfrm>
        </p:grpSpPr>
        <p:sp>
          <p:nvSpPr>
            <p:cNvPr id="51" name="object 51" descr=""/>
            <p:cNvSpPr/>
            <p:nvPr/>
          </p:nvSpPr>
          <p:spPr>
            <a:xfrm>
              <a:off x="5970307" y="5154567"/>
              <a:ext cx="410209" cy="321945"/>
            </a:xfrm>
            <a:custGeom>
              <a:avLst/>
              <a:gdLst/>
              <a:ahLst/>
              <a:cxnLst/>
              <a:rect l="l" t="t" r="r" b="b"/>
              <a:pathLst>
                <a:path w="410210" h="321945">
                  <a:moveTo>
                    <a:pt x="0" y="217598"/>
                  </a:moveTo>
                  <a:lnTo>
                    <a:pt x="35889" y="200166"/>
                  </a:lnTo>
                </a:path>
                <a:path w="410210" h="321945">
                  <a:moveTo>
                    <a:pt x="37330" y="200166"/>
                  </a:moveTo>
                  <a:lnTo>
                    <a:pt x="125914" y="320383"/>
                  </a:lnTo>
                </a:path>
                <a:path w="410210" h="321945">
                  <a:moveTo>
                    <a:pt x="125914" y="321586"/>
                  </a:moveTo>
                  <a:lnTo>
                    <a:pt x="223290" y="615"/>
                  </a:lnTo>
                </a:path>
                <a:path w="410210" h="321945">
                  <a:moveTo>
                    <a:pt x="223290" y="0"/>
                  </a:moveTo>
                  <a:lnTo>
                    <a:pt x="409971" y="0"/>
                  </a:lnTo>
                </a:path>
              </a:pathLst>
            </a:custGeom>
            <a:ln w="38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952362" y="5135029"/>
              <a:ext cx="414020" cy="328930"/>
            </a:xfrm>
            <a:custGeom>
              <a:avLst/>
              <a:gdLst/>
              <a:ahLst/>
              <a:cxnLst/>
              <a:rect l="l" t="t" r="r" b="b"/>
              <a:pathLst>
                <a:path w="414020" h="328929">
                  <a:moveTo>
                    <a:pt x="413632" y="0"/>
                  </a:moveTo>
                  <a:lnTo>
                    <a:pt x="218909" y="0"/>
                  </a:lnTo>
                  <a:lnTo>
                    <a:pt x="129575" y="296945"/>
                  </a:lnTo>
                  <a:lnTo>
                    <a:pt x="50533" y="197764"/>
                  </a:lnTo>
                  <a:lnTo>
                    <a:pt x="0" y="220607"/>
                  </a:lnTo>
                  <a:lnTo>
                    <a:pt x="5881" y="229622"/>
                  </a:lnTo>
                  <a:lnTo>
                    <a:pt x="30758" y="217000"/>
                  </a:lnTo>
                  <a:lnTo>
                    <a:pt x="120062" y="328803"/>
                  </a:lnTo>
                  <a:lnTo>
                    <a:pt x="138367" y="328803"/>
                  </a:lnTo>
                  <a:lnTo>
                    <a:pt x="232803" y="15029"/>
                  </a:lnTo>
                  <a:lnTo>
                    <a:pt x="413632" y="15029"/>
                  </a:lnTo>
                  <a:lnTo>
                    <a:pt x="4136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576089" y="5097159"/>
              <a:ext cx="1166495" cy="0"/>
            </a:xfrm>
            <a:custGeom>
              <a:avLst/>
              <a:gdLst/>
              <a:ahLst/>
              <a:cxnLst/>
              <a:rect l="l" t="t" r="r" b="b"/>
              <a:pathLst>
                <a:path w="1166495" h="0">
                  <a:moveTo>
                    <a:pt x="0" y="0"/>
                  </a:moveTo>
                  <a:lnTo>
                    <a:pt x="1166177" y="0"/>
                  </a:lnTo>
                </a:path>
              </a:pathLst>
            </a:custGeom>
            <a:ln w="150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 txBox="1"/>
          <p:nvPr/>
        </p:nvSpPr>
        <p:spPr>
          <a:xfrm>
            <a:off x="174447" y="362584"/>
            <a:ext cx="8200390" cy="1323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002797"/>
                </a:solidFill>
                <a:latin typeface="Arial Unicode MS"/>
                <a:cs typeface="Arial Unicode MS"/>
              </a:rPr>
              <a:t>Protección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002797"/>
                </a:solidFill>
                <a:latin typeface="Arial Unicode MS"/>
                <a:cs typeface="Arial Unicode MS"/>
              </a:rPr>
              <a:t>de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002797"/>
                </a:solidFill>
                <a:latin typeface="Arial Unicode MS"/>
                <a:cs typeface="Arial Unicode MS"/>
              </a:rPr>
              <a:t>falla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002797"/>
                </a:solidFill>
                <a:latin typeface="Arial Unicode MS"/>
                <a:cs typeface="Arial Unicode MS"/>
              </a:rPr>
              <a:t>a</a:t>
            </a:r>
            <a:r>
              <a:rPr dirty="0" sz="1900" spc="3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85">
                <a:solidFill>
                  <a:srgbClr val="002797"/>
                </a:solidFill>
                <a:latin typeface="Arial Unicode MS"/>
                <a:cs typeface="Arial Unicode MS"/>
              </a:rPr>
              <a:t>tierra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002797"/>
                </a:solidFill>
                <a:latin typeface="Arial Unicode MS"/>
                <a:cs typeface="Arial Unicode MS"/>
              </a:rPr>
              <a:t>del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70">
                <a:solidFill>
                  <a:srgbClr val="002797"/>
                </a:solidFill>
                <a:latin typeface="Arial Unicode MS"/>
                <a:cs typeface="Arial Unicode MS"/>
              </a:rPr>
              <a:t>estator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002797"/>
                </a:solidFill>
                <a:latin typeface="Arial Unicode MS"/>
                <a:cs typeface="Arial Unicode MS"/>
              </a:rPr>
              <a:t>basada</a:t>
            </a:r>
            <a:r>
              <a:rPr dirty="0" sz="1900" spc="3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60">
                <a:solidFill>
                  <a:srgbClr val="002797"/>
                </a:solidFill>
                <a:latin typeface="Arial Unicode MS"/>
                <a:cs typeface="Arial Unicode MS"/>
              </a:rPr>
              <a:t>en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002797"/>
                </a:solidFill>
                <a:latin typeface="Arial Unicode MS"/>
                <a:cs typeface="Arial Unicode MS"/>
              </a:rPr>
              <a:t>voltaje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002797"/>
                </a:solidFill>
                <a:latin typeface="Arial Unicode MS"/>
                <a:cs typeface="Arial Unicode MS"/>
              </a:rPr>
              <a:t>del</a:t>
            </a:r>
            <a:r>
              <a:rPr dirty="0" sz="1900" spc="3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002797"/>
                </a:solidFill>
                <a:latin typeface="Arial Unicode MS"/>
                <a:cs typeface="Arial Unicode MS"/>
              </a:rPr>
              <a:t>95</a:t>
            </a:r>
            <a:r>
              <a:rPr dirty="0" sz="1900" spc="3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900" spc="-50">
                <a:solidFill>
                  <a:srgbClr val="002797"/>
                </a:solidFill>
                <a:latin typeface="Arial Unicode MS"/>
                <a:cs typeface="Arial Unicode MS"/>
              </a:rPr>
              <a:t>%</a:t>
            </a:r>
            <a:endParaRPr sz="1900">
              <a:latin typeface="Arial Unicode MS"/>
              <a:cs typeface="Arial Unicode MS"/>
            </a:endParaRPr>
          </a:p>
          <a:p>
            <a:pPr marL="583565" marR="3488054">
              <a:lnSpc>
                <a:spcPct val="137600"/>
              </a:lnSpc>
              <a:spcBef>
                <a:spcPts val="1170"/>
              </a:spcBef>
            </a:pPr>
            <a:r>
              <a:rPr dirty="0" sz="1600" spc="60">
                <a:solidFill>
                  <a:srgbClr val="0059DE"/>
                </a:solidFill>
                <a:latin typeface="Arial Unicode MS"/>
                <a:cs typeface="Arial Unicode MS"/>
              </a:rPr>
              <a:t>Transformador</a:t>
            </a:r>
            <a:r>
              <a:rPr dirty="0" sz="1600" spc="2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59DE"/>
                </a:solidFill>
                <a:latin typeface="Arial Unicode MS"/>
                <a:cs typeface="Arial Unicode MS"/>
              </a:rPr>
              <a:t>de</a:t>
            </a:r>
            <a:r>
              <a:rPr dirty="0" sz="16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55">
                <a:solidFill>
                  <a:srgbClr val="0059DE"/>
                </a:solidFill>
                <a:latin typeface="Arial Unicode MS"/>
                <a:cs typeface="Arial Unicode MS"/>
              </a:rPr>
              <a:t>tensión</a:t>
            </a:r>
            <a:r>
              <a:rPr dirty="0" sz="16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59DE"/>
                </a:solidFill>
                <a:latin typeface="Arial Unicode MS"/>
                <a:cs typeface="Arial Unicode MS"/>
              </a:rPr>
              <a:t>de</a:t>
            </a:r>
            <a:r>
              <a:rPr dirty="0" sz="16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95">
                <a:solidFill>
                  <a:srgbClr val="0059DE"/>
                </a:solidFill>
                <a:latin typeface="Arial Unicode MS"/>
                <a:cs typeface="Arial Unicode MS"/>
              </a:rPr>
              <a:t>punto</a:t>
            </a:r>
            <a:r>
              <a:rPr dirty="0" sz="16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80">
                <a:solidFill>
                  <a:srgbClr val="0059DE"/>
                </a:solidFill>
                <a:latin typeface="Arial Unicode MS"/>
                <a:cs typeface="Arial Unicode MS"/>
              </a:rPr>
              <a:t>neutro </a:t>
            </a:r>
            <a:r>
              <a:rPr dirty="0" sz="1600" spc="55">
                <a:solidFill>
                  <a:srgbClr val="0059DE"/>
                </a:solidFill>
                <a:latin typeface="Arial Unicode MS"/>
                <a:cs typeface="Arial Unicode MS"/>
              </a:rPr>
              <a:t>utilizado</a:t>
            </a:r>
            <a:r>
              <a:rPr dirty="0" sz="1600" spc="-1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55">
                <a:solidFill>
                  <a:srgbClr val="0059DE"/>
                </a:solidFill>
                <a:latin typeface="Arial Unicode MS"/>
                <a:cs typeface="Arial Unicode MS"/>
              </a:rPr>
              <a:t>para</a:t>
            </a:r>
            <a:r>
              <a:rPr dirty="0" sz="1600" spc="-1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85">
                <a:solidFill>
                  <a:srgbClr val="0059DE"/>
                </a:solidFill>
                <a:latin typeface="Arial Unicode MS"/>
                <a:cs typeface="Arial Unicode MS"/>
              </a:rPr>
              <a:t>medir</a:t>
            </a:r>
            <a:r>
              <a:rPr dirty="0" sz="1600" spc="-1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55">
                <a:solidFill>
                  <a:srgbClr val="0059DE"/>
                </a:solidFill>
                <a:latin typeface="Arial Unicode MS"/>
                <a:cs typeface="Arial Unicode MS"/>
              </a:rPr>
              <a:t>tensión</a:t>
            </a:r>
            <a:r>
              <a:rPr dirty="0" sz="1600" spc="-1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600" spc="-25">
                <a:solidFill>
                  <a:srgbClr val="0059DE"/>
                </a:solidFill>
                <a:latin typeface="Arial Unicode MS"/>
                <a:cs typeface="Arial Unicode MS"/>
              </a:rPr>
              <a:t>Uo</a:t>
            </a:r>
            <a:endParaRPr sz="160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  <a:spcBef>
                <a:spcPts val="580"/>
              </a:spcBef>
            </a:pPr>
            <a:r>
              <a:rPr dirty="0" sz="750">
                <a:latin typeface="Arial Unicode MS"/>
                <a:cs typeface="Arial Unicode MS"/>
              </a:rPr>
              <a:t>Generador</a:t>
            </a:r>
            <a:r>
              <a:rPr dirty="0" sz="750" spc="28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Transformador</a:t>
            </a:r>
            <a:r>
              <a:rPr dirty="0" sz="750" spc="290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elevador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35</a:t>
            </a:r>
          </a:p>
        </p:txBody>
      </p:sp>
      <p:sp>
        <p:nvSpPr>
          <p:cNvPr id="55" name="object 55" descr=""/>
          <p:cNvSpPr txBox="1"/>
          <p:nvPr/>
        </p:nvSpPr>
        <p:spPr>
          <a:xfrm>
            <a:off x="4036821" y="4288942"/>
            <a:ext cx="4727575" cy="54356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ct val="91900"/>
              </a:lnSpc>
              <a:spcBef>
                <a:spcPts val="245"/>
              </a:spcBef>
              <a:tabLst>
                <a:tab pos="1586865" algn="l"/>
              </a:tabLst>
            </a:pPr>
            <a:r>
              <a:rPr dirty="0" sz="1500" spc="-50">
                <a:solidFill>
                  <a:srgbClr val="0059DE"/>
                </a:solidFill>
                <a:latin typeface="Arial Unicode MS"/>
                <a:cs typeface="Arial Unicode MS"/>
              </a:rPr>
              <a:t>El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0059DE"/>
                </a:solidFill>
                <a:latin typeface="Arial Unicode MS"/>
                <a:cs typeface="Arial Unicode MS"/>
              </a:rPr>
              <a:t>voltaje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0059DE"/>
                </a:solidFill>
                <a:latin typeface="Arial Unicode MS"/>
                <a:cs typeface="Arial Unicode MS"/>
              </a:rPr>
              <a:t>Uo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55">
                <a:solidFill>
                  <a:srgbClr val="0059DE"/>
                </a:solidFill>
                <a:latin typeface="Arial Unicode MS"/>
                <a:cs typeface="Arial Unicode MS"/>
              </a:rPr>
              <a:t>tiene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0059DE"/>
                </a:solidFill>
                <a:latin typeface="Arial Unicode MS"/>
                <a:cs typeface="Arial Unicode MS"/>
              </a:rPr>
              <a:t>el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50">
                <a:solidFill>
                  <a:srgbClr val="0059DE"/>
                </a:solidFill>
                <a:latin typeface="Arial Unicode MS"/>
                <a:cs typeface="Arial Unicode MS"/>
              </a:rPr>
              <a:t>siguiente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50">
                <a:solidFill>
                  <a:srgbClr val="0059DE"/>
                </a:solidFill>
                <a:latin typeface="Arial Unicode MS"/>
                <a:cs typeface="Arial Unicode MS"/>
              </a:rPr>
              <a:t>valor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80">
                <a:solidFill>
                  <a:srgbClr val="0059DE"/>
                </a:solidFill>
                <a:latin typeface="Arial Unicode MS"/>
                <a:cs typeface="Arial Unicode MS"/>
              </a:rPr>
              <a:t>primario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50">
                <a:solidFill>
                  <a:srgbClr val="0059DE"/>
                </a:solidFill>
                <a:latin typeface="Arial Unicode MS"/>
                <a:cs typeface="Arial Unicode MS"/>
              </a:rPr>
              <a:t>para</a:t>
            </a:r>
            <a:r>
              <a:rPr dirty="0" sz="1500" spc="2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-25">
                <a:solidFill>
                  <a:srgbClr val="0059DE"/>
                </a:solidFill>
                <a:latin typeface="Arial Unicode MS"/>
                <a:cs typeface="Arial Unicode MS"/>
              </a:rPr>
              <a:t>el </a:t>
            </a:r>
            <a:r>
              <a:rPr dirty="0" sz="1500">
                <a:solidFill>
                  <a:srgbClr val="0059DE"/>
                </a:solidFill>
                <a:latin typeface="Arial Unicode MS"/>
                <a:cs typeface="Arial Unicode MS"/>
              </a:rPr>
              <a:t>sólido</a:t>
            </a:r>
            <a:r>
              <a:rPr dirty="0" sz="1500" spc="25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0059DE"/>
                </a:solidFill>
                <a:latin typeface="Arial Unicode MS"/>
                <a:cs typeface="Arial Unicode MS"/>
              </a:rPr>
              <a:t>Ph-</a:t>
            </a:r>
            <a:r>
              <a:rPr dirty="0" sz="1500" spc="-20">
                <a:solidFill>
                  <a:srgbClr val="0059DE"/>
                </a:solidFill>
                <a:latin typeface="Arial Unicode MS"/>
                <a:cs typeface="Arial Unicode MS"/>
              </a:rPr>
              <a:t>Gn</a:t>
            </a:r>
            <a:r>
              <a:rPr dirty="0" sz="2050" spc="-20" i="1">
                <a:latin typeface="Trebuchet MS"/>
                <a:cs typeface="Trebuchet MS"/>
              </a:rPr>
              <a:t>tu</a:t>
            </a:r>
            <a:r>
              <a:rPr dirty="0" sz="2050" i="1">
                <a:latin typeface="Trebuchet MS"/>
                <a:cs typeface="Trebuchet MS"/>
              </a:rPr>
              <a:t>	</a:t>
            </a:r>
            <a:r>
              <a:rPr dirty="0" sz="1250" spc="65">
                <a:solidFill>
                  <a:srgbClr val="0059DE"/>
                </a:solidFill>
                <a:latin typeface="Arial Unicode MS"/>
                <a:cs typeface="Arial Unicode MS"/>
              </a:rPr>
              <a:t>d</a:t>
            </a:r>
            <a:r>
              <a:rPr dirty="0" sz="1250" spc="9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0059DE"/>
                </a:solidFill>
                <a:latin typeface="Arial Unicode MS"/>
                <a:cs typeface="Arial Unicode MS"/>
              </a:rPr>
              <a:t>falla</a:t>
            </a:r>
            <a:r>
              <a:rPr dirty="0" sz="1250" spc="10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0059DE"/>
                </a:solidFill>
                <a:latin typeface="Arial Unicode MS"/>
                <a:cs typeface="Arial Unicode MS"/>
              </a:rPr>
              <a:t>en</a:t>
            </a:r>
            <a:r>
              <a:rPr dirty="0" sz="1250" spc="10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0059DE"/>
                </a:solidFill>
                <a:latin typeface="Arial Unicode MS"/>
                <a:cs typeface="Arial Unicode MS"/>
              </a:rPr>
              <a:t>los</a:t>
            </a:r>
            <a:r>
              <a:rPr dirty="0" sz="1250" spc="9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0059DE"/>
                </a:solidFill>
                <a:latin typeface="Arial Unicode MS"/>
                <a:cs typeface="Arial Unicode MS"/>
              </a:rPr>
              <a:t>terminales</a:t>
            </a:r>
            <a:r>
              <a:rPr dirty="0" sz="1250" spc="10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 spc="-10">
                <a:solidFill>
                  <a:srgbClr val="0059DE"/>
                </a:solidFill>
                <a:latin typeface="Arial Unicode MS"/>
                <a:cs typeface="Arial Unicode MS"/>
              </a:rPr>
              <a:t>HV</a:t>
            </a:r>
            <a:r>
              <a:rPr dirty="0" sz="1250" spc="10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0059DE"/>
                </a:solidFill>
                <a:latin typeface="Arial Unicode MS"/>
                <a:cs typeface="Arial Unicode MS"/>
              </a:rPr>
              <a:t>del</a:t>
            </a:r>
            <a:r>
              <a:rPr dirty="0" sz="1250" spc="9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250" spc="40">
                <a:solidFill>
                  <a:srgbClr val="0059DE"/>
                </a:solidFill>
                <a:latin typeface="Arial Unicode MS"/>
                <a:cs typeface="Arial Unicode MS"/>
              </a:rPr>
              <a:t>generador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852469" y="4556019"/>
            <a:ext cx="1250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30">
                <a:latin typeface="Arial Unicode MS"/>
                <a:cs typeface="Arial Unicode MS"/>
              </a:rPr>
              <a:t>tu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4740549" y="4841978"/>
            <a:ext cx="422275" cy="407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00" spc="-30" i="1">
                <a:latin typeface="Trebuchet MS"/>
                <a:cs typeface="Trebuchet MS"/>
              </a:rPr>
              <a:t>tu</a:t>
            </a:r>
            <a:r>
              <a:rPr dirty="0" sz="2400" spc="-30">
                <a:latin typeface="Arial Unicode MS"/>
                <a:cs typeface="Arial Unicode MS"/>
              </a:rPr>
              <a:t>-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839374" y="4925540"/>
            <a:ext cx="78232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i="1">
                <a:latin typeface="Trebuchet MS"/>
                <a:cs typeface="Trebuchet MS"/>
              </a:rPr>
              <a:t>generación</a:t>
            </a:r>
            <a:r>
              <a:rPr dirty="0" sz="700">
                <a:latin typeface="Arial Unicode MS"/>
                <a:cs typeface="Arial Unicode MS"/>
              </a:rPr>
              <a:t>_</a:t>
            </a:r>
            <a:r>
              <a:rPr dirty="0" sz="700" i="1">
                <a:latin typeface="Trebuchet MS"/>
                <a:cs typeface="Trebuchet MS"/>
              </a:rPr>
              <a:t>Ph</a:t>
            </a:r>
            <a:r>
              <a:rPr dirty="0" sz="700">
                <a:latin typeface="Arial Unicode MS"/>
                <a:cs typeface="Arial Unicode MS"/>
              </a:rPr>
              <a:t>-</a:t>
            </a:r>
            <a:r>
              <a:rPr dirty="0" sz="700" spc="-25" i="1">
                <a:latin typeface="Trebuchet MS"/>
                <a:cs typeface="Trebuchet MS"/>
              </a:rPr>
              <a:t>Ph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6170275" y="5117480"/>
            <a:ext cx="2000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35">
                <a:latin typeface="Arial Unicode MS"/>
                <a:cs typeface="Arial Unicode MS"/>
              </a:rPr>
              <a:t>3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000129" y="1669806"/>
            <a:ext cx="918844" cy="127635"/>
          </a:xfrm>
          <a:custGeom>
            <a:avLst/>
            <a:gdLst/>
            <a:ahLst/>
            <a:cxnLst/>
            <a:rect l="l" t="t" r="r" b="b"/>
            <a:pathLst>
              <a:path w="918845" h="127635">
                <a:moveTo>
                  <a:pt x="0" y="127350"/>
                </a:moveTo>
                <a:lnTo>
                  <a:pt x="10152" y="88274"/>
                </a:lnTo>
                <a:lnTo>
                  <a:pt x="32616" y="54271"/>
                </a:lnTo>
                <a:lnTo>
                  <a:pt x="65319" y="27071"/>
                </a:lnTo>
                <a:lnTo>
                  <a:pt x="106187" y="8404"/>
                </a:lnTo>
                <a:lnTo>
                  <a:pt x="153146" y="0"/>
                </a:lnTo>
                <a:lnTo>
                  <a:pt x="200105" y="8404"/>
                </a:lnTo>
                <a:lnTo>
                  <a:pt x="240967" y="27071"/>
                </a:lnTo>
                <a:lnTo>
                  <a:pt x="273653" y="54271"/>
                </a:lnTo>
                <a:lnTo>
                  <a:pt x="296086" y="88274"/>
                </a:lnTo>
                <a:lnTo>
                  <a:pt x="306185" y="127350"/>
                </a:lnTo>
                <a:lnTo>
                  <a:pt x="316285" y="88274"/>
                </a:lnTo>
                <a:lnTo>
                  <a:pt x="338717" y="54271"/>
                </a:lnTo>
                <a:lnTo>
                  <a:pt x="371404" y="27071"/>
                </a:lnTo>
                <a:lnTo>
                  <a:pt x="412266" y="8404"/>
                </a:lnTo>
                <a:lnTo>
                  <a:pt x="459224" y="0"/>
                </a:lnTo>
                <a:lnTo>
                  <a:pt x="506183" y="8404"/>
                </a:lnTo>
                <a:lnTo>
                  <a:pt x="547051" y="27071"/>
                </a:lnTo>
                <a:lnTo>
                  <a:pt x="579754" y="54271"/>
                </a:lnTo>
                <a:lnTo>
                  <a:pt x="602219" y="88274"/>
                </a:lnTo>
                <a:lnTo>
                  <a:pt x="612371" y="127350"/>
                </a:lnTo>
                <a:lnTo>
                  <a:pt x="622470" y="88274"/>
                </a:lnTo>
                <a:lnTo>
                  <a:pt x="644903" y="54271"/>
                </a:lnTo>
                <a:lnTo>
                  <a:pt x="677589" y="27071"/>
                </a:lnTo>
                <a:lnTo>
                  <a:pt x="718451" y="8404"/>
                </a:lnTo>
                <a:lnTo>
                  <a:pt x="765410" y="0"/>
                </a:lnTo>
                <a:lnTo>
                  <a:pt x="812368" y="8404"/>
                </a:lnTo>
                <a:lnTo>
                  <a:pt x="853230" y="27071"/>
                </a:lnTo>
                <a:lnTo>
                  <a:pt x="885916" y="54271"/>
                </a:lnTo>
                <a:lnTo>
                  <a:pt x="908349" y="88274"/>
                </a:lnTo>
                <a:lnTo>
                  <a:pt x="918448" y="127350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000129" y="2051948"/>
            <a:ext cx="918844" cy="127635"/>
          </a:xfrm>
          <a:custGeom>
            <a:avLst/>
            <a:gdLst/>
            <a:ahLst/>
            <a:cxnLst/>
            <a:rect l="l" t="t" r="r" b="b"/>
            <a:pathLst>
              <a:path w="918845" h="127635">
                <a:moveTo>
                  <a:pt x="0" y="127350"/>
                </a:moveTo>
                <a:lnTo>
                  <a:pt x="10152" y="88274"/>
                </a:lnTo>
                <a:lnTo>
                  <a:pt x="32616" y="54271"/>
                </a:lnTo>
                <a:lnTo>
                  <a:pt x="65319" y="27071"/>
                </a:lnTo>
                <a:lnTo>
                  <a:pt x="106187" y="8404"/>
                </a:lnTo>
                <a:lnTo>
                  <a:pt x="153146" y="0"/>
                </a:lnTo>
                <a:lnTo>
                  <a:pt x="200105" y="8404"/>
                </a:lnTo>
                <a:lnTo>
                  <a:pt x="240967" y="27071"/>
                </a:lnTo>
                <a:lnTo>
                  <a:pt x="273653" y="54271"/>
                </a:lnTo>
                <a:lnTo>
                  <a:pt x="296086" y="88274"/>
                </a:lnTo>
                <a:lnTo>
                  <a:pt x="306185" y="127350"/>
                </a:lnTo>
                <a:lnTo>
                  <a:pt x="316285" y="88274"/>
                </a:lnTo>
                <a:lnTo>
                  <a:pt x="338717" y="54271"/>
                </a:lnTo>
                <a:lnTo>
                  <a:pt x="371404" y="27071"/>
                </a:lnTo>
                <a:lnTo>
                  <a:pt x="412266" y="8404"/>
                </a:lnTo>
                <a:lnTo>
                  <a:pt x="459224" y="0"/>
                </a:lnTo>
                <a:lnTo>
                  <a:pt x="506183" y="8404"/>
                </a:lnTo>
                <a:lnTo>
                  <a:pt x="547051" y="27071"/>
                </a:lnTo>
                <a:lnTo>
                  <a:pt x="579754" y="54271"/>
                </a:lnTo>
                <a:lnTo>
                  <a:pt x="602219" y="88274"/>
                </a:lnTo>
                <a:lnTo>
                  <a:pt x="612371" y="127350"/>
                </a:lnTo>
                <a:lnTo>
                  <a:pt x="622470" y="88274"/>
                </a:lnTo>
                <a:lnTo>
                  <a:pt x="644903" y="54271"/>
                </a:lnTo>
                <a:lnTo>
                  <a:pt x="677589" y="27071"/>
                </a:lnTo>
                <a:lnTo>
                  <a:pt x="718451" y="8404"/>
                </a:lnTo>
                <a:lnTo>
                  <a:pt x="765410" y="0"/>
                </a:lnTo>
                <a:lnTo>
                  <a:pt x="812368" y="8404"/>
                </a:lnTo>
                <a:lnTo>
                  <a:pt x="853230" y="27071"/>
                </a:lnTo>
                <a:lnTo>
                  <a:pt x="885916" y="54271"/>
                </a:lnTo>
                <a:lnTo>
                  <a:pt x="908349" y="88274"/>
                </a:lnTo>
                <a:lnTo>
                  <a:pt x="918448" y="127350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000129" y="2434090"/>
            <a:ext cx="918844" cy="127635"/>
          </a:xfrm>
          <a:custGeom>
            <a:avLst/>
            <a:gdLst/>
            <a:ahLst/>
            <a:cxnLst/>
            <a:rect l="l" t="t" r="r" b="b"/>
            <a:pathLst>
              <a:path w="918845" h="127635">
                <a:moveTo>
                  <a:pt x="0" y="127350"/>
                </a:moveTo>
                <a:lnTo>
                  <a:pt x="10152" y="88274"/>
                </a:lnTo>
                <a:lnTo>
                  <a:pt x="32616" y="54271"/>
                </a:lnTo>
                <a:lnTo>
                  <a:pt x="65319" y="27071"/>
                </a:lnTo>
                <a:lnTo>
                  <a:pt x="106187" y="8404"/>
                </a:lnTo>
                <a:lnTo>
                  <a:pt x="153146" y="0"/>
                </a:lnTo>
                <a:lnTo>
                  <a:pt x="200105" y="8404"/>
                </a:lnTo>
                <a:lnTo>
                  <a:pt x="240967" y="27071"/>
                </a:lnTo>
                <a:lnTo>
                  <a:pt x="273653" y="54271"/>
                </a:lnTo>
                <a:lnTo>
                  <a:pt x="296086" y="88274"/>
                </a:lnTo>
                <a:lnTo>
                  <a:pt x="306185" y="127350"/>
                </a:lnTo>
                <a:lnTo>
                  <a:pt x="316285" y="88274"/>
                </a:lnTo>
                <a:lnTo>
                  <a:pt x="338717" y="54271"/>
                </a:lnTo>
                <a:lnTo>
                  <a:pt x="371404" y="27071"/>
                </a:lnTo>
                <a:lnTo>
                  <a:pt x="412266" y="8404"/>
                </a:lnTo>
                <a:lnTo>
                  <a:pt x="459224" y="0"/>
                </a:lnTo>
                <a:lnTo>
                  <a:pt x="506183" y="8404"/>
                </a:lnTo>
                <a:lnTo>
                  <a:pt x="547051" y="27071"/>
                </a:lnTo>
                <a:lnTo>
                  <a:pt x="579754" y="54271"/>
                </a:lnTo>
                <a:lnTo>
                  <a:pt x="602219" y="88274"/>
                </a:lnTo>
                <a:lnTo>
                  <a:pt x="612371" y="127350"/>
                </a:lnTo>
                <a:lnTo>
                  <a:pt x="622470" y="88274"/>
                </a:lnTo>
                <a:lnTo>
                  <a:pt x="644903" y="54271"/>
                </a:lnTo>
                <a:lnTo>
                  <a:pt x="677589" y="27071"/>
                </a:lnTo>
                <a:lnTo>
                  <a:pt x="718451" y="8404"/>
                </a:lnTo>
                <a:lnTo>
                  <a:pt x="765410" y="0"/>
                </a:lnTo>
                <a:lnTo>
                  <a:pt x="812368" y="8404"/>
                </a:lnTo>
                <a:lnTo>
                  <a:pt x="853230" y="27071"/>
                </a:lnTo>
                <a:lnTo>
                  <a:pt x="885916" y="54271"/>
                </a:lnTo>
                <a:lnTo>
                  <a:pt x="908349" y="88274"/>
                </a:lnTo>
                <a:lnTo>
                  <a:pt x="918448" y="127350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387866" y="1797157"/>
            <a:ext cx="612775" cy="0"/>
          </a:xfrm>
          <a:custGeom>
            <a:avLst/>
            <a:gdLst/>
            <a:ahLst/>
            <a:cxnLst/>
            <a:rect l="l" t="t" r="r" b="b"/>
            <a:pathLst>
              <a:path w="612775" h="0">
                <a:moveTo>
                  <a:pt x="0" y="0"/>
                </a:moveTo>
                <a:lnTo>
                  <a:pt x="61226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87866" y="2179299"/>
            <a:ext cx="612775" cy="0"/>
          </a:xfrm>
          <a:custGeom>
            <a:avLst/>
            <a:gdLst/>
            <a:ahLst/>
            <a:cxnLst/>
            <a:rect l="l" t="t" r="r" b="b"/>
            <a:pathLst>
              <a:path w="612775" h="0">
                <a:moveTo>
                  <a:pt x="0" y="0"/>
                </a:moveTo>
                <a:lnTo>
                  <a:pt x="61226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387866" y="2561441"/>
            <a:ext cx="612775" cy="0"/>
          </a:xfrm>
          <a:custGeom>
            <a:avLst/>
            <a:gdLst/>
            <a:ahLst/>
            <a:cxnLst/>
            <a:rect l="l" t="t" r="r" b="b"/>
            <a:pathLst>
              <a:path w="612775" h="0">
                <a:moveTo>
                  <a:pt x="0" y="0"/>
                </a:moveTo>
                <a:lnTo>
                  <a:pt x="61226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6821068" y="1531680"/>
            <a:ext cx="1261745" cy="1053465"/>
            <a:chOff x="6821068" y="1531680"/>
            <a:chExt cx="1261745" cy="1053465"/>
          </a:xfrm>
        </p:grpSpPr>
        <p:sp>
          <p:nvSpPr>
            <p:cNvPr id="9" name="object 9" descr=""/>
            <p:cNvSpPr/>
            <p:nvPr/>
          </p:nvSpPr>
          <p:spPr>
            <a:xfrm>
              <a:off x="6847090" y="1542366"/>
              <a:ext cx="1224915" cy="1019175"/>
            </a:xfrm>
            <a:custGeom>
              <a:avLst/>
              <a:gdLst/>
              <a:ahLst/>
              <a:cxnLst/>
              <a:rect l="l" t="t" r="r" b="b"/>
              <a:pathLst>
                <a:path w="1224915" h="1019175">
                  <a:moveTo>
                    <a:pt x="1071487" y="254791"/>
                  </a:moveTo>
                  <a:lnTo>
                    <a:pt x="1071487" y="382141"/>
                  </a:lnTo>
                  <a:lnTo>
                    <a:pt x="0" y="382141"/>
                  </a:lnTo>
                  <a:lnTo>
                    <a:pt x="0" y="636933"/>
                  </a:lnTo>
                </a:path>
                <a:path w="1224915" h="1019175">
                  <a:moveTo>
                    <a:pt x="1071487" y="636933"/>
                  </a:moveTo>
                  <a:lnTo>
                    <a:pt x="1071487" y="764283"/>
                  </a:lnTo>
                  <a:lnTo>
                    <a:pt x="0" y="764283"/>
                  </a:lnTo>
                  <a:lnTo>
                    <a:pt x="0" y="1019074"/>
                  </a:lnTo>
                </a:path>
                <a:path w="1224915" h="1019175">
                  <a:moveTo>
                    <a:pt x="1071487" y="1019074"/>
                  </a:moveTo>
                  <a:lnTo>
                    <a:pt x="1224634" y="1019074"/>
                  </a:lnTo>
                  <a:lnTo>
                    <a:pt x="1224634" y="0"/>
                  </a:lnTo>
                  <a:lnTo>
                    <a:pt x="0" y="0"/>
                  </a:lnTo>
                  <a:lnTo>
                    <a:pt x="0" y="254791"/>
                  </a:lnTo>
                </a:path>
              </a:pathLst>
            </a:custGeom>
            <a:ln w="213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31754" y="1784395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5" h="26035">
                  <a:moveTo>
                    <a:pt x="23760" y="0"/>
                  </a:moveTo>
                  <a:lnTo>
                    <a:pt x="6912" y="0"/>
                  </a:lnTo>
                  <a:lnTo>
                    <a:pt x="0" y="5751"/>
                  </a:lnTo>
                  <a:lnTo>
                    <a:pt x="0" y="12762"/>
                  </a:lnTo>
                  <a:lnTo>
                    <a:pt x="0" y="19772"/>
                  </a:lnTo>
                  <a:lnTo>
                    <a:pt x="6912" y="25524"/>
                  </a:lnTo>
                  <a:lnTo>
                    <a:pt x="23760" y="25524"/>
                  </a:lnTo>
                  <a:lnTo>
                    <a:pt x="30672" y="19772"/>
                  </a:lnTo>
                  <a:lnTo>
                    <a:pt x="30672" y="5751"/>
                  </a:lnTo>
                  <a:lnTo>
                    <a:pt x="23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831754" y="1784395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5" h="26035">
                  <a:moveTo>
                    <a:pt x="0" y="12762"/>
                  </a:moveTo>
                  <a:lnTo>
                    <a:pt x="0" y="5751"/>
                  </a:lnTo>
                  <a:lnTo>
                    <a:pt x="6912" y="0"/>
                  </a:lnTo>
                  <a:lnTo>
                    <a:pt x="15336" y="0"/>
                  </a:lnTo>
                  <a:lnTo>
                    <a:pt x="23760" y="0"/>
                  </a:lnTo>
                  <a:lnTo>
                    <a:pt x="30672" y="5751"/>
                  </a:lnTo>
                  <a:lnTo>
                    <a:pt x="30672" y="12762"/>
                  </a:lnTo>
                  <a:lnTo>
                    <a:pt x="30672" y="19772"/>
                  </a:lnTo>
                  <a:lnTo>
                    <a:pt x="23760" y="25524"/>
                  </a:lnTo>
                  <a:lnTo>
                    <a:pt x="15336" y="25524"/>
                  </a:lnTo>
                  <a:lnTo>
                    <a:pt x="6912" y="25524"/>
                  </a:lnTo>
                  <a:lnTo>
                    <a:pt x="0" y="19772"/>
                  </a:lnTo>
                  <a:lnTo>
                    <a:pt x="0" y="12762"/>
                  </a:lnTo>
                  <a:close/>
                </a:path>
              </a:pathLst>
            </a:custGeom>
            <a:ln w="21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831754" y="2166537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5" h="26035">
                  <a:moveTo>
                    <a:pt x="23760" y="0"/>
                  </a:moveTo>
                  <a:lnTo>
                    <a:pt x="6912" y="0"/>
                  </a:lnTo>
                  <a:lnTo>
                    <a:pt x="0" y="5751"/>
                  </a:lnTo>
                  <a:lnTo>
                    <a:pt x="0" y="12762"/>
                  </a:lnTo>
                  <a:lnTo>
                    <a:pt x="0" y="19772"/>
                  </a:lnTo>
                  <a:lnTo>
                    <a:pt x="6912" y="25524"/>
                  </a:lnTo>
                  <a:lnTo>
                    <a:pt x="23760" y="25524"/>
                  </a:lnTo>
                  <a:lnTo>
                    <a:pt x="30672" y="19772"/>
                  </a:lnTo>
                  <a:lnTo>
                    <a:pt x="30672" y="5751"/>
                  </a:lnTo>
                  <a:lnTo>
                    <a:pt x="23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831754" y="2166537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5" h="26035">
                  <a:moveTo>
                    <a:pt x="0" y="12762"/>
                  </a:moveTo>
                  <a:lnTo>
                    <a:pt x="0" y="5751"/>
                  </a:lnTo>
                  <a:lnTo>
                    <a:pt x="6912" y="0"/>
                  </a:lnTo>
                  <a:lnTo>
                    <a:pt x="15336" y="0"/>
                  </a:lnTo>
                  <a:lnTo>
                    <a:pt x="23760" y="0"/>
                  </a:lnTo>
                  <a:lnTo>
                    <a:pt x="30672" y="5751"/>
                  </a:lnTo>
                  <a:lnTo>
                    <a:pt x="30672" y="12762"/>
                  </a:lnTo>
                  <a:lnTo>
                    <a:pt x="30672" y="19772"/>
                  </a:lnTo>
                  <a:lnTo>
                    <a:pt x="23760" y="25524"/>
                  </a:lnTo>
                  <a:lnTo>
                    <a:pt x="15336" y="25524"/>
                  </a:lnTo>
                  <a:lnTo>
                    <a:pt x="6912" y="25524"/>
                  </a:lnTo>
                  <a:lnTo>
                    <a:pt x="0" y="19772"/>
                  </a:lnTo>
                  <a:lnTo>
                    <a:pt x="0" y="12762"/>
                  </a:lnTo>
                  <a:close/>
                </a:path>
              </a:pathLst>
            </a:custGeom>
            <a:ln w="21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831754" y="2548679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5" h="26035">
                  <a:moveTo>
                    <a:pt x="23760" y="0"/>
                  </a:moveTo>
                  <a:lnTo>
                    <a:pt x="6912" y="0"/>
                  </a:lnTo>
                  <a:lnTo>
                    <a:pt x="0" y="5751"/>
                  </a:lnTo>
                  <a:lnTo>
                    <a:pt x="0" y="12762"/>
                  </a:lnTo>
                  <a:lnTo>
                    <a:pt x="0" y="19772"/>
                  </a:lnTo>
                  <a:lnTo>
                    <a:pt x="6912" y="25524"/>
                  </a:lnTo>
                  <a:lnTo>
                    <a:pt x="23760" y="25524"/>
                  </a:lnTo>
                  <a:lnTo>
                    <a:pt x="30672" y="19772"/>
                  </a:lnTo>
                  <a:lnTo>
                    <a:pt x="30672" y="5751"/>
                  </a:lnTo>
                  <a:lnTo>
                    <a:pt x="23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831754" y="2548679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5" h="26035">
                  <a:moveTo>
                    <a:pt x="0" y="12762"/>
                  </a:moveTo>
                  <a:lnTo>
                    <a:pt x="0" y="5751"/>
                  </a:lnTo>
                  <a:lnTo>
                    <a:pt x="6912" y="0"/>
                  </a:lnTo>
                  <a:lnTo>
                    <a:pt x="15336" y="0"/>
                  </a:lnTo>
                  <a:lnTo>
                    <a:pt x="23760" y="0"/>
                  </a:lnTo>
                  <a:lnTo>
                    <a:pt x="30672" y="5751"/>
                  </a:lnTo>
                  <a:lnTo>
                    <a:pt x="30672" y="12762"/>
                  </a:lnTo>
                  <a:lnTo>
                    <a:pt x="30672" y="19772"/>
                  </a:lnTo>
                  <a:lnTo>
                    <a:pt x="23760" y="25524"/>
                  </a:lnTo>
                  <a:lnTo>
                    <a:pt x="15336" y="25524"/>
                  </a:lnTo>
                  <a:lnTo>
                    <a:pt x="6912" y="25524"/>
                  </a:lnTo>
                  <a:lnTo>
                    <a:pt x="0" y="19772"/>
                  </a:lnTo>
                  <a:lnTo>
                    <a:pt x="0" y="12762"/>
                  </a:lnTo>
                  <a:close/>
                </a:path>
              </a:pathLst>
            </a:custGeom>
            <a:ln w="21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1642583" y="1797157"/>
            <a:ext cx="4745355" cy="0"/>
          </a:xfrm>
          <a:custGeom>
            <a:avLst/>
            <a:gdLst/>
            <a:ahLst/>
            <a:cxnLst/>
            <a:rect l="l" t="t" r="r" b="b"/>
            <a:pathLst>
              <a:path w="4745355" h="0">
                <a:moveTo>
                  <a:pt x="0" y="0"/>
                </a:moveTo>
                <a:lnTo>
                  <a:pt x="474528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642583" y="2179299"/>
            <a:ext cx="4745355" cy="0"/>
          </a:xfrm>
          <a:custGeom>
            <a:avLst/>
            <a:gdLst/>
            <a:ahLst/>
            <a:cxnLst/>
            <a:rect l="l" t="t" r="r" b="b"/>
            <a:pathLst>
              <a:path w="4745355" h="0">
                <a:moveTo>
                  <a:pt x="0" y="0"/>
                </a:moveTo>
                <a:lnTo>
                  <a:pt x="474528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1642583" y="2548679"/>
            <a:ext cx="4745355" cy="637540"/>
          </a:xfrm>
          <a:custGeom>
            <a:avLst/>
            <a:gdLst/>
            <a:ahLst/>
            <a:cxnLst/>
            <a:rect l="l" t="t" r="r" b="b"/>
            <a:pathLst>
              <a:path w="4745355" h="637539">
                <a:moveTo>
                  <a:pt x="0" y="12762"/>
                </a:moveTo>
                <a:lnTo>
                  <a:pt x="4745283" y="12762"/>
                </a:lnTo>
              </a:path>
              <a:path w="4745355" h="637539">
                <a:moveTo>
                  <a:pt x="3214571" y="0"/>
                </a:moveTo>
                <a:lnTo>
                  <a:pt x="3214571" y="382141"/>
                </a:lnTo>
              </a:path>
              <a:path w="4745355" h="637539">
                <a:moveTo>
                  <a:pt x="3061532" y="382141"/>
                </a:moveTo>
                <a:lnTo>
                  <a:pt x="3367609" y="382141"/>
                </a:lnTo>
              </a:path>
              <a:path w="4745355" h="637539">
                <a:moveTo>
                  <a:pt x="3061532" y="445862"/>
                </a:moveTo>
                <a:lnTo>
                  <a:pt x="3367609" y="445862"/>
                </a:lnTo>
              </a:path>
              <a:path w="4745355" h="637539">
                <a:moveTo>
                  <a:pt x="3214571" y="445862"/>
                </a:moveTo>
                <a:lnTo>
                  <a:pt x="3214571" y="636933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795916" y="3185612"/>
            <a:ext cx="122555" cy="255270"/>
          </a:xfrm>
          <a:custGeom>
            <a:avLst/>
            <a:gdLst/>
            <a:ahLst/>
            <a:cxnLst/>
            <a:rect l="l" t="t" r="r" b="b"/>
            <a:pathLst>
              <a:path w="122554" h="255270">
                <a:moveTo>
                  <a:pt x="40824" y="254701"/>
                </a:moveTo>
                <a:lnTo>
                  <a:pt x="81649" y="254701"/>
                </a:lnTo>
              </a:path>
              <a:path w="122554" h="255270">
                <a:moveTo>
                  <a:pt x="20412" y="237715"/>
                </a:moveTo>
                <a:lnTo>
                  <a:pt x="102061" y="237715"/>
                </a:lnTo>
              </a:path>
              <a:path w="122554" h="255270">
                <a:moveTo>
                  <a:pt x="0" y="220729"/>
                </a:moveTo>
                <a:lnTo>
                  <a:pt x="122474" y="220729"/>
                </a:lnTo>
              </a:path>
              <a:path w="122554" h="255270">
                <a:moveTo>
                  <a:pt x="61237" y="0"/>
                </a:moveTo>
                <a:lnTo>
                  <a:pt x="61237" y="220729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316378" y="2166537"/>
            <a:ext cx="0" cy="764540"/>
          </a:xfrm>
          <a:custGeom>
            <a:avLst/>
            <a:gdLst/>
            <a:ahLst/>
            <a:cxnLst/>
            <a:rect l="l" t="t" r="r" b="b"/>
            <a:pathLst>
              <a:path w="0" h="764539">
                <a:moveTo>
                  <a:pt x="0" y="0"/>
                </a:moveTo>
                <a:lnTo>
                  <a:pt x="0" y="764283"/>
                </a:lnTo>
              </a:path>
            </a:pathLst>
          </a:custGeom>
          <a:ln w="23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5775603" y="1784395"/>
            <a:ext cx="0" cy="1146810"/>
          </a:xfrm>
          <a:custGeom>
            <a:avLst/>
            <a:gdLst/>
            <a:ahLst/>
            <a:cxnLst/>
            <a:rect l="l" t="t" r="r" b="b"/>
            <a:pathLst>
              <a:path w="0" h="1146810">
                <a:moveTo>
                  <a:pt x="0" y="0"/>
                </a:moveTo>
                <a:lnTo>
                  <a:pt x="0" y="1146425"/>
                </a:lnTo>
              </a:path>
            </a:pathLst>
          </a:custGeom>
          <a:ln w="23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5163339" y="2930821"/>
            <a:ext cx="306705" cy="255270"/>
          </a:xfrm>
          <a:custGeom>
            <a:avLst/>
            <a:gdLst/>
            <a:ahLst/>
            <a:cxnLst/>
            <a:rect l="l" t="t" r="r" b="b"/>
            <a:pathLst>
              <a:path w="306704" h="255269">
                <a:moveTo>
                  <a:pt x="0" y="0"/>
                </a:moveTo>
                <a:lnTo>
                  <a:pt x="306077" y="0"/>
                </a:lnTo>
              </a:path>
              <a:path w="306704" h="255269">
                <a:moveTo>
                  <a:pt x="0" y="63720"/>
                </a:moveTo>
                <a:lnTo>
                  <a:pt x="306077" y="63720"/>
                </a:lnTo>
              </a:path>
              <a:path w="306704" h="255269">
                <a:moveTo>
                  <a:pt x="153038" y="63720"/>
                </a:moveTo>
                <a:lnTo>
                  <a:pt x="153038" y="254791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5255141" y="3185612"/>
            <a:ext cx="122555" cy="255270"/>
          </a:xfrm>
          <a:custGeom>
            <a:avLst/>
            <a:gdLst/>
            <a:ahLst/>
            <a:cxnLst/>
            <a:rect l="l" t="t" r="r" b="b"/>
            <a:pathLst>
              <a:path w="122554" h="255270">
                <a:moveTo>
                  <a:pt x="40824" y="254701"/>
                </a:moveTo>
                <a:lnTo>
                  <a:pt x="81649" y="254701"/>
                </a:lnTo>
              </a:path>
              <a:path w="122554" h="255270">
                <a:moveTo>
                  <a:pt x="20412" y="237715"/>
                </a:moveTo>
                <a:lnTo>
                  <a:pt x="102061" y="237715"/>
                </a:lnTo>
              </a:path>
              <a:path w="122554" h="255270">
                <a:moveTo>
                  <a:pt x="0" y="220729"/>
                </a:moveTo>
                <a:lnTo>
                  <a:pt x="122474" y="220729"/>
                </a:lnTo>
              </a:path>
              <a:path w="122554" h="255270">
                <a:moveTo>
                  <a:pt x="61237" y="0"/>
                </a:moveTo>
                <a:lnTo>
                  <a:pt x="61237" y="220729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5622456" y="2930821"/>
            <a:ext cx="306705" cy="255270"/>
          </a:xfrm>
          <a:custGeom>
            <a:avLst/>
            <a:gdLst/>
            <a:ahLst/>
            <a:cxnLst/>
            <a:rect l="l" t="t" r="r" b="b"/>
            <a:pathLst>
              <a:path w="306704" h="255269">
                <a:moveTo>
                  <a:pt x="0" y="0"/>
                </a:moveTo>
                <a:lnTo>
                  <a:pt x="306185" y="0"/>
                </a:lnTo>
              </a:path>
              <a:path w="306704" h="255269">
                <a:moveTo>
                  <a:pt x="0" y="63720"/>
                </a:moveTo>
                <a:lnTo>
                  <a:pt x="306185" y="63720"/>
                </a:lnTo>
              </a:path>
              <a:path w="306704" h="255269">
                <a:moveTo>
                  <a:pt x="153146" y="63720"/>
                </a:moveTo>
                <a:lnTo>
                  <a:pt x="153146" y="254791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5714365" y="3185612"/>
            <a:ext cx="122555" cy="255270"/>
          </a:xfrm>
          <a:custGeom>
            <a:avLst/>
            <a:gdLst/>
            <a:ahLst/>
            <a:cxnLst/>
            <a:rect l="l" t="t" r="r" b="b"/>
            <a:pathLst>
              <a:path w="122554" h="255270">
                <a:moveTo>
                  <a:pt x="40824" y="254701"/>
                </a:moveTo>
                <a:lnTo>
                  <a:pt x="81649" y="254701"/>
                </a:lnTo>
              </a:path>
              <a:path w="122554" h="255270">
                <a:moveTo>
                  <a:pt x="20412" y="237715"/>
                </a:moveTo>
                <a:lnTo>
                  <a:pt x="102061" y="237715"/>
                </a:lnTo>
              </a:path>
              <a:path w="122554" h="255270">
                <a:moveTo>
                  <a:pt x="0" y="220729"/>
                </a:moveTo>
                <a:lnTo>
                  <a:pt x="122474" y="220729"/>
                </a:lnTo>
              </a:path>
              <a:path w="122554" h="255270">
                <a:moveTo>
                  <a:pt x="61237" y="0"/>
                </a:moveTo>
                <a:lnTo>
                  <a:pt x="61237" y="220729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4831132" y="2525231"/>
            <a:ext cx="52069" cy="46990"/>
            <a:chOff x="4831132" y="2525231"/>
            <a:chExt cx="52069" cy="46990"/>
          </a:xfrm>
        </p:grpSpPr>
        <p:sp>
          <p:nvSpPr>
            <p:cNvPr id="27" name="object 27" descr=""/>
            <p:cNvSpPr/>
            <p:nvPr/>
          </p:nvSpPr>
          <p:spPr>
            <a:xfrm>
              <a:off x="4841817" y="2535917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23760" y="0"/>
                  </a:moveTo>
                  <a:lnTo>
                    <a:pt x="6912" y="0"/>
                  </a:lnTo>
                  <a:lnTo>
                    <a:pt x="0" y="5751"/>
                  </a:lnTo>
                  <a:lnTo>
                    <a:pt x="0" y="12762"/>
                  </a:lnTo>
                  <a:lnTo>
                    <a:pt x="0" y="19772"/>
                  </a:lnTo>
                  <a:lnTo>
                    <a:pt x="6912" y="25524"/>
                  </a:lnTo>
                  <a:lnTo>
                    <a:pt x="23760" y="25524"/>
                  </a:lnTo>
                  <a:lnTo>
                    <a:pt x="30672" y="19772"/>
                  </a:lnTo>
                  <a:lnTo>
                    <a:pt x="30672" y="5751"/>
                  </a:lnTo>
                  <a:lnTo>
                    <a:pt x="23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841817" y="2535917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0" y="12762"/>
                  </a:moveTo>
                  <a:lnTo>
                    <a:pt x="0" y="5751"/>
                  </a:lnTo>
                  <a:lnTo>
                    <a:pt x="6912" y="0"/>
                  </a:lnTo>
                  <a:lnTo>
                    <a:pt x="15336" y="0"/>
                  </a:lnTo>
                  <a:lnTo>
                    <a:pt x="23760" y="0"/>
                  </a:lnTo>
                  <a:lnTo>
                    <a:pt x="30672" y="5751"/>
                  </a:lnTo>
                  <a:lnTo>
                    <a:pt x="30672" y="12762"/>
                  </a:lnTo>
                  <a:lnTo>
                    <a:pt x="30672" y="19772"/>
                  </a:lnTo>
                  <a:lnTo>
                    <a:pt x="23760" y="25524"/>
                  </a:lnTo>
                  <a:lnTo>
                    <a:pt x="15336" y="25524"/>
                  </a:lnTo>
                  <a:lnTo>
                    <a:pt x="6912" y="25524"/>
                  </a:lnTo>
                  <a:lnTo>
                    <a:pt x="0" y="19772"/>
                  </a:lnTo>
                  <a:lnTo>
                    <a:pt x="0" y="12762"/>
                  </a:lnTo>
                  <a:close/>
                </a:path>
              </a:pathLst>
            </a:custGeom>
            <a:ln w="21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5290356" y="2143089"/>
            <a:ext cx="52069" cy="46990"/>
            <a:chOff x="5290356" y="2143089"/>
            <a:chExt cx="52069" cy="46990"/>
          </a:xfrm>
        </p:grpSpPr>
        <p:sp>
          <p:nvSpPr>
            <p:cNvPr id="30" name="object 30" descr=""/>
            <p:cNvSpPr/>
            <p:nvPr/>
          </p:nvSpPr>
          <p:spPr>
            <a:xfrm>
              <a:off x="5301042" y="2153775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23760" y="0"/>
                  </a:moveTo>
                  <a:lnTo>
                    <a:pt x="6912" y="0"/>
                  </a:lnTo>
                  <a:lnTo>
                    <a:pt x="0" y="5751"/>
                  </a:lnTo>
                  <a:lnTo>
                    <a:pt x="0" y="12762"/>
                  </a:lnTo>
                  <a:lnTo>
                    <a:pt x="0" y="19862"/>
                  </a:lnTo>
                  <a:lnTo>
                    <a:pt x="6912" y="25524"/>
                  </a:lnTo>
                  <a:lnTo>
                    <a:pt x="23760" y="25524"/>
                  </a:lnTo>
                  <a:lnTo>
                    <a:pt x="30672" y="19862"/>
                  </a:lnTo>
                  <a:lnTo>
                    <a:pt x="30672" y="5751"/>
                  </a:lnTo>
                  <a:lnTo>
                    <a:pt x="23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301042" y="2153775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0" y="12762"/>
                  </a:moveTo>
                  <a:lnTo>
                    <a:pt x="0" y="5751"/>
                  </a:lnTo>
                  <a:lnTo>
                    <a:pt x="6912" y="0"/>
                  </a:lnTo>
                  <a:lnTo>
                    <a:pt x="15336" y="0"/>
                  </a:lnTo>
                  <a:lnTo>
                    <a:pt x="23760" y="0"/>
                  </a:lnTo>
                  <a:lnTo>
                    <a:pt x="30672" y="5751"/>
                  </a:lnTo>
                  <a:lnTo>
                    <a:pt x="30672" y="12762"/>
                  </a:lnTo>
                  <a:lnTo>
                    <a:pt x="30672" y="19862"/>
                  </a:lnTo>
                  <a:lnTo>
                    <a:pt x="23760" y="25524"/>
                  </a:lnTo>
                  <a:lnTo>
                    <a:pt x="15336" y="25524"/>
                  </a:lnTo>
                  <a:lnTo>
                    <a:pt x="6912" y="25524"/>
                  </a:lnTo>
                  <a:lnTo>
                    <a:pt x="0" y="19862"/>
                  </a:lnTo>
                  <a:lnTo>
                    <a:pt x="0" y="12762"/>
                  </a:lnTo>
                  <a:close/>
                </a:path>
              </a:pathLst>
            </a:custGeom>
            <a:ln w="21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5749585" y="1761041"/>
            <a:ext cx="52069" cy="46990"/>
            <a:chOff x="5749585" y="1761041"/>
            <a:chExt cx="52069" cy="46990"/>
          </a:xfrm>
        </p:grpSpPr>
        <p:sp>
          <p:nvSpPr>
            <p:cNvPr id="33" name="object 33" descr=""/>
            <p:cNvSpPr/>
            <p:nvPr/>
          </p:nvSpPr>
          <p:spPr>
            <a:xfrm>
              <a:off x="5760266" y="1771723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23760" y="0"/>
                  </a:moveTo>
                  <a:lnTo>
                    <a:pt x="6912" y="0"/>
                  </a:lnTo>
                  <a:lnTo>
                    <a:pt x="0" y="5662"/>
                  </a:lnTo>
                  <a:lnTo>
                    <a:pt x="0" y="12672"/>
                  </a:lnTo>
                  <a:lnTo>
                    <a:pt x="0" y="19772"/>
                  </a:lnTo>
                  <a:lnTo>
                    <a:pt x="6912" y="25434"/>
                  </a:lnTo>
                  <a:lnTo>
                    <a:pt x="23760" y="25434"/>
                  </a:lnTo>
                  <a:lnTo>
                    <a:pt x="30672" y="19772"/>
                  </a:lnTo>
                  <a:lnTo>
                    <a:pt x="30672" y="5662"/>
                  </a:lnTo>
                  <a:lnTo>
                    <a:pt x="23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760266" y="1771723"/>
              <a:ext cx="31115" cy="26034"/>
            </a:xfrm>
            <a:custGeom>
              <a:avLst/>
              <a:gdLst/>
              <a:ahLst/>
              <a:cxnLst/>
              <a:rect l="l" t="t" r="r" b="b"/>
              <a:pathLst>
                <a:path w="31114" h="26035">
                  <a:moveTo>
                    <a:pt x="0" y="12672"/>
                  </a:moveTo>
                  <a:lnTo>
                    <a:pt x="0" y="5662"/>
                  </a:lnTo>
                  <a:lnTo>
                    <a:pt x="6912" y="0"/>
                  </a:lnTo>
                  <a:lnTo>
                    <a:pt x="15336" y="0"/>
                  </a:lnTo>
                  <a:lnTo>
                    <a:pt x="23760" y="0"/>
                  </a:lnTo>
                  <a:lnTo>
                    <a:pt x="30672" y="5662"/>
                  </a:lnTo>
                  <a:lnTo>
                    <a:pt x="30672" y="12672"/>
                  </a:lnTo>
                  <a:lnTo>
                    <a:pt x="30672" y="19772"/>
                  </a:lnTo>
                  <a:lnTo>
                    <a:pt x="23760" y="25434"/>
                  </a:lnTo>
                  <a:lnTo>
                    <a:pt x="15336" y="25434"/>
                  </a:lnTo>
                  <a:lnTo>
                    <a:pt x="6912" y="25434"/>
                  </a:lnTo>
                  <a:lnTo>
                    <a:pt x="0" y="19772"/>
                  </a:lnTo>
                  <a:lnTo>
                    <a:pt x="0" y="12672"/>
                  </a:lnTo>
                  <a:close/>
                </a:path>
              </a:pathLst>
            </a:custGeom>
            <a:ln w="210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724145" y="1669806"/>
            <a:ext cx="918844" cy="127635"/>
          </a:xfrm>
          <a:custGeom>
            <a:avLst/>
            <a:gdLst/>
            <a:ahLst/>
            <a:cxnLst/>
            <a:rect l="l" t="t" r="r" b="b"/>
            <a:pathLst>
              <a:path w="918844" h="127635">
                <a:moveTo>
                  <a:pt x="0" y="127350"/>
                </a:moveTo>
                <a:lnTo>
                  <a:pt x="10116" y="88274"/>
                </a:lnTo>
                <a:lnTo>
                  <a:pt x="32561" y="54271"/>
                </a:lnTo>
                <a:lnTo>
                  <a:pt x="65255" y="27071"/>
                </a:lnTo>
                <a:lnTo>
                  <a:pt x="106122" y="8404"/>
                </a:lnTo>
                <a:lnTo>
                  <a:pt x="153082" y="0"/>
                </a:lnTo>
                <a:lnTo>
                  <a:pt x="200036" y="8404"/>
                </a:lnTo>
                <a:lnTo>
                  <a:pt x="240899" y="27071"/>
                </a:lnTo>
                <a:lnTo>
                  <a:pt x="273592" y="54271"/>
                </a:lnTo>
                <a:lnTo>
                  <a:pt x="296036" y="88274"/>
                </a:lnTo>
                <a:lnTo>
                  <a:pt x="306153" y="127350"/>
                </a:lnTo>
                <a:lnTo>
                  <a:pt x="316264" y="88274"/>
                </a:lnTo>
                <a:lnTo>
                  <a:pt x="338705" y="54271"/>
                </a:lnTo>
                <a:lnTo>
                  <a:pt x="371398" y="27071"/>
                </a:lnTo>
                <a:lnTo>
                  <a:pt x="412264" y="8404"/>
                </a:lnTo>
                <a:lnTo>
                  <a:pt x="459224" y="0"/>
                </a:lnTo>
                <a:lnTo>
                  <a:pt x="506184" y="8404"/>
                </a:lnTo>
                <a:lnTo>
                  <a:pt x="547049" y="27071"/>
                </a:lnTo>
                <a:lnTo>
                  <a:pt x="579742" y="54271"/>
                </a:lnTo>
                <a:lnTo>
                  <a:pt x="602184" y="88274"/>
                </a:lnTo>
                <a:lnTo>
                  <a:pt x="612295" y="127350"/>
                </a:lnTo>
                <a:lnTo>
                  <a:pt x="622412" y="88274"/>
                </a:lnTo>
                <a:lnTo>
                  <a:pt x="644858" y="54271"/>
                </a:lnTo>
                <a:lnTo>
                  <a:pt x="677556" y="27071"/>
                </a:lnTo>
                <a:lnTo>
                  <a:pt x="718428" y="8404"/>
                </a:lnTo>
                <a:lnTo>
                  <a:pt x="765399" y="0"/>
                </a:lnTo>
                <a:lnTo>
                  <a:pt x="812357" y="8404"/>
                </a:lnTo>
                <a:lnTo>
                  <a:pt x="853219" y="27071"/>
                </a:lnTo>
                <a:lnTo>
                  <a:pt x="885906" y="54271"/>
                </a:lnTo>
                <a:lnTo>
                  <a:pt x="908338" y="88274"/>
                </a:lnTo>
                <a:lnTo>
                  <a:pt x="918438" y="127350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724145" y="2051948"/>
            <a:ext cx="918844" cy="127635"/>
          </a:xfrm>
          <a:custGeom>
            <a:avLst/>
            <a:gdLst/>
            <a:ahLst/>
            <a:cxnLst/>
            <a:rect l="l" t="t" r="r" b="b"/>
            <a:pathLst>
              <a:path w="918844" h="127635">
                <a:moveTo>
                  <a:pt x="0" y="127350"/>
                </a:moveTo>
                <a:lnTo>
                  <a:pt x="10116" y="88274"/>
                </a:lnTo>
                <a:lnTo>
                  <a:pt x="32561" y="54271"/>
                </a:lnTo>
                <a:lnTo>
                  <a:pt x="65255" y="27071"/>
                </a:lnTo>
                <a:lnTo>
                  <a:pt x="106122" y="8404"/>
                </a:lnTo>
                <a:lnTo>
                  <a:pt x="153082" y="0"/>
                </a:lnTo>
                <a:lnTo>
                  <a:pt x="200036" y="8404"/>
                </a:lnTo>
                <a:lnTo>
                  <a:pt x="240899" y="27071"/>
                </a:lnTo>
                <a:lnTo>
                  <a:pt x="273592" y="54271"/>
                </a:lnTo>
                <a:lnTo>
                  <a:pt x="296036" y="88274"/>
                </a:lnTo>
                <a:lnTo>
                  <a:pt x="306153" y="127350"/>
                </a:lnTo>
                <a:lnTo>
                  <a:pt x="316264" y="88274"/>
                </a:lnTo>
                <a:lnTo>
                  <a:pt x="338705" y="54271"/>
                </a:lnTo>
                <a:lnTo>
                  <a:pt x="371398" y="27071"/>
                </a:lnTo>
                <a:lnTo>
                  <a:pt x="412264" y="8404"/>
                </a:lnTo>
                <a:lnTo>
                  <a:pt x="459224" y="0"/>
                </a:lnTo>
                <a:lnTo>
                  <a:pt x="506184" y="8404"/>
                </a:lnTo>
                <a:lnTo>
                  <a:pt x="547049" y="27071"/>
                </a:lnTo>
                <a:lnTo>
                  <a:pt x="579742" y="54271"/>
                </a:lnTo>
                <a:lnTo>
                  <a:pt x="602184" y="88274"/>
                </a:lnTo>
                <a:lnTo>
                  <a:pt x="612295" y="127350"/>
                </a:lnTo>
                <a:lnTo>
                  <a:pt x="622412" y="88274"/>
                </a:lnTo>
                <a:lnTo>
                  <a:pt x="644858" y="54271"/>
                </a:lnTo>
                <a:lnTo>
                  <a:pt x="677556" y="27071"/>
                </a:lnTo>
                <a:lnTo>
                  <a:pt x="718428" y="8404"/>
                </a:lnTo>
                <a:lnTo>
                  <a:pt x="765399" y="0"/>
                </a:lnTo>
                <a:lnTo>
                  <a:pt x="812357" y="8404"/>
                </a:lnTo>
                <a:lnTo>
                  <a:pt x="853219" y="27071"/>
                </a:lnTo>
                <a:lnTo>
                  <a:pt x="885906" y="54271"/>
                </a:lnTo>
                <a:lnTo>
                  <a:pt x="908338" y="88274"/>
                </a:lnTo>
                <a:lnTo>
                  <a:pt x="918438" y="127350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418002" y="1491407"/>
            <a:ext cx="1530985" cy="1274445"/>
          </a:xfrm>
          <a:custGeom>
            <a:avLst/>
            <a:gdLst/>
            <a:ahLst/>
            <a:cxnLst/>
            <a:rect l="l" t="t" r="r" b="b"/>
            <a:pathLst>
              <a:path w="1530985" h="1274445">
                <a:moveTo>
                  <a:pt x="306142" y="1070033"/>
                </a:moveTo>
                <a:lnTo>
                  <a:pt x="316258" y="1030956"/>
                </a:lnTo>
                <a:lnTo>
                  <a:pt x="338703" y="996953"/>
                </a:lnTo>
                <a:lnTo>
                  <a:pt x="371398" y="969753"/>
                </a:lnTo>
                <a:lnTo>
                  <a:pt x="412264" y="951086"/>
                </a:lnTo>
                <a:lnTo>
                  <a:pt x="459224" y="942682"/>
                </a:lnTo>
                <a:lnTo>
                  <a:pt x="506178" y="951086"/>
                </a:lnTo>
                <a:lnTo>
                  <a:pt x="547042" y="969753"/>
                </a:lnTo>
                <a:lnTo>
                  <a:pt x="579735" y="996953"/>
                </a:lnTo>
                <a:lnTo>
                  <a:pt x="602179" y="1030956"/>
                </a:lnTo>
                <a:lnTo>
                  <a:pt x="612295" y="1070033"/>
                </a:lnTo>
                <a:lnTo>
                  <a:pt x="622406" y="1030956"/>
                </a:lnTo>
                <a:lnTo>
                  <a:pt x="644848" y="996953"/>
                </a:lnTo>
                <a:lnTo>
                  <a:pt x="677541" y="969753"/>
                </a:lnTo>
                <a:lnTo>
                  <a:pt x="718407" y="951086"/>
                </a:lnTo>
                <a:lnTo>
                  <a:pt x="765366" y="942682"/>
                </a:lnTo>
                <a:lnTo>
                  <a:pt x="812326" y="951086"/>
                </a:lnTo>
                <a:lnTo>
                  <a:pt x="853192" y="969753"/>
                </a:lnTo>
                <a:lnTo>
                  <a:pt x="885885" y="996953"/>
                </a:lnTo>
                <a:lnTo>
                  <a:pt x="908326" y="1030956"/>
                </a:lnTo>
                <a:lnTo>
                  <a:pt x="918438" y="1070033"/>
                </a:lnTo>
                <a:lnTo>
                  <a:pt x="928554" y="1030956"/>
                </a:lnTo>
                <a:lnTo>
                  <a:pt x="951000" y="996953"/>
                </a:lnTo>
                <a:lnTo>
                  <a:pt x="983698" y="969753"/>
                </a:lnTo>
                <a:lnTo>
                  <a:pt x="1024571" y="951086"/>
                </a:lnTo>
                <a:lnTo>
                  <a:pt x="1071541" y="942682"/>
                </a:lnTo>
                <a:lnTo>
                  <a:pt x="1118500" y="951086"/>
                </a:lnTo>
                <a:lnTo>
                  <a:pt x="1159361" y="969753"/>
                </a:lnTo>
                <a:lnTo>
                  <a:pt x="1192048" y="996953"/>
                </a:lnTo>
                <a:lnTo>
                  <a:pt x="1214481" y="1030956"/>
                </a:lnTo>
                <a:lnTo>
                  <a:pt x="1224580" y="1070033"/>
                </a:lnTo>
              </a:path>
              <a:path w="1530985" h="1274445">
                <a:moveTo>
                  <a:pt x="306142" y="305749"/>
                </a:moveTo>
                <a:lnTo>
                  <a:pt x="306142" y="1070033"/>
                </a:lnTo>
              </a:path>
              <a:path w="1530985" h="1274445">
                <a:moveTo>
                  <a:pt x="1530766" y="636933"/>
                </a:moveTo>
                <a:lnTo>
                  <a:pt x="1529000" y="593325"/>
                </a:lnTo>
                <a:lnTo>
                  <a:pt x="1523778" y="550505"/>
                </a:lnTo>
                <a:lnTo>
                  <a:pt x="1515215" y="508569"/>
                </a:lnTo>
                <a:lnTo>
                  <a:pt x="1503424" y="467612"/>
                </a:lnTo>
                <a:lnTo>
                  <a:pt x="1488520" y="427727"/>
                </a:lnTo>
                <a:lnTo>
                  <a:pt x="1470615" y="389011"/>
                </a:lnTo>
                <a:lnTo>
                  <a:pt x="1449826" y="351558"/>
                </a:lnTo>
                <a:lnTo>
                  <a:pt x="1426264" y="315462"/>
                </a:lnTo>
                <a:lnTo>
                  <a:pt x="1400045" y="280819"/>
                </a:lnTo>
                <a:lnTo>
                  <a:pt x="1371282" y="247723"/>
                </a:lnTo>
                <a:lnTo>
                  <a:pt x="1340090" y="216270"/>
                </a:lnTo>
                <a:lnTo>
                  <a:pt x="1306582" y="186554"/>
                </a:lnTo>
                <a:lnTo>
                  <a:pt x="1270872" y="158670"/>
                </a:lnTo>
                <a:lnTo>
                  <a:pt x="1233075" y="132714"/>
                </a:lnTo>
                <a:lnTo>
                  <a:pt x="1193304" y="108779"/>
                </a:lnTo>
                <a:lnTo>
                  <a:pt x="1151674" y="86960"/>
                </a:lnTo>
                <a:lnTo>
                  <a:pt x="1108298" y="67354"/>
                </a:lnTo>
                <a:lnTo>
                  <a:pt x="1063290" y="50053"/>
                </a:lnTo>
                <a:lnTo>
                  <a:pt x="1016765" y="35154"/>
                </a:lnTo>
                <a:lnTo>
                  <a:pt x="968837" y="22752"/>
                </a:lnTo>
                <a:lnTo>
                  <a:pt x="919618" y="12940"/>
                </a:lnTo>
                <a:lnTo>
                  <a:pt x="869225" y="5814"/>
                </a:lnTo>
                <a:lnTo>
                  <a:pt x="817769" y="1469"/>
                </a:lnTo>
                <a:lnTo>
                  <a:pt x="765366" y="0"/>
                </a:lnTo>
                <a:lnTo>
                  <a:pt x="712965" y="1469"/>
                </a:lnTo>
                <a:lnTo>
                  <a:pt x="661511" y="5814"/>
                </a:lnTo>
                <a:lnTo>
                  <a:pt x="611119" y="12940"/>
                </a:lnTo>
                <a:lnTo>
                  <a:pt x="561902" y="22752"/>
                </a:lnTo>
                <a:lnTo>
                  <a:pt x="513975" y="35154"/>
                </a:lnTo>
                <a:lnTo>
                  <a:pt x="467452" y="50053"/>
                </a:lnTo>
                <a:lnTo>
                  <a:pt x="422446" y="67354"/>
                </a:lnTo>
                <a:lnTo>
                  <a:pt x="379072" y="86960"/>
                </a:lnTo>
                <a:lnTo>
                  <a:pt x="337443" y="108779"/>
                </a:lnTo>
                <a:lnTo>
                  <a:pt x="297674" y="132714"/>
                </a:lnTo>
                <a:lnTo>
                  <a:pt x="259879" y="158670"/>
                </a:lnTo>
                <a:lnTo>
                  <a:pt x="224171" y="186554"/>
                </a:lnTo>
                <a:lnTo>
                  <a:pt x="190665" y="216270"/>
                </a:lnTo>
                <a:lnTo>
                  <a:pt x="159474" y="247723"/>
                </a:lnTo>
                <a:lnTo>
                  <a:pt x="130713" y="280819"/>
                </a:lnTo>
                <a:lnTo>
                  <a:pt x="104495" y="315462"/>
                </a:lnTo>
                <a:lnTo>
                  <a:pt x="80935" y="351558"/>
                </a:lnTo>
                <a:lnTo>
                  <a:pt x="60146" y="389011"/>
                </a:lnTo>
                <a:lnTo>
                  <a:pt x="42243" y="427727"/>
                </a:lnTo>
                <a:lnTo>
                  <a:pt x="27339" y="467612"/>
                </a:lnTo>
                <a:lnTo>
                  <a:pt x="15549" y="508569"/>
                </a:lnTo>
                <a:lnTo>
                  <a:pt x="6986" y="550505"/>
                </a:lnTo>
                <a:lnTo>
                  <a:pt x="1765" y="593325"/>
                </a:lnTo>
                <a:lnTo>
                  <a:pt x="0" y="636933"/>
                </a:lnTo>
                <a:lnTo>
                  <a:pt x="1765" y="680541"/>
                </a:lnTo>
                <a:lnTo>
                  <a:pt x="6986" y="723360"/>
                </a:lnTo>
                <a:lnTo>
                  <a:pt x="15549" y="765296"/>
                </a:lnTo>
                <a:lnTo>
                  <a:pt x="27339" y="806253"/>
                </a:lnTo>
                <a:lnTo>
                  <a:pt x="42243" y="846138"/>
                </a:lnTo>
                <a:lnTo>
                  <a:pt x="60146" y="884854"/>
                </a:lnTo>
                <a:lnTo>
                  <a:pt x="80935" y="922308"/>
                </a:lnTo>
                <a:lnTo>
                  <a:pt x="104495" y="958403"/>
                </a:lnTo>
                <a:lnTo>
                  <a:pt x="130713" y="993046"/>
                </a:lnTo>
                <a:lnTo>
                  <a:pt x="159474" y="1026142"/>
                </a:lnTo>
                <a:lnTo>
                  <a:pt x="190665" y="1057595"/>
                </a:lnTo>
                <a:lnTo>
                  <a:pt x="224171" y="1087311"/>
                </a:lnTo>
                <a:lnTo>
                  <a:pt x="259879" y="1115195"/>
                </a:lnTo>
                <a:lnTo>
                  <a:pt x="297674" y="1141152"/>
                </a:lnTo>
                <a:lnTo>
                  <a:pt x="337443" y="1165087"/>
                </a:lnTo>
                <a:lnTo>
                  <a:pt x="379072" y="1186905"/>
                </a:lnTo>
                <a:lnTo>
                  <a:pt x="422446" y="1206512"/>
                </a:lnTo>
                <a:lnTo>
                  <a:pt x="467452" y="1223812"/>
                </a:lnTo>
                <a:lnTo>
                  <a:pt x="513975" y="1238711"/>
                </a:lnTo>
                <a:lnTo>
                  <a:pt x="561902" y="1251114"/>
                </a:lnTo>
                <a:lnTo>
                  <a:pt x="611119" y="1260925"/>
                </a:lnTo>
                <a:lnTo>
                  <a:pt x="661511" y="1268051"/>
                </a:lnTo>
                <a:lnTo>
                  <a:pt x="712965" y="1272396"/>
                </a:lnTo>
                <a:lnTo>
                  <a:pt x="765366" y="1273866"/>
                </a:lnTo>
                <a:lnTo>
                  <a:pt x="817769" y="1272396"/>
                </a:lnTo>
                <a:lnTo>
                  <a:pt x="869225" y="1268051"/>
                </a:lnTo>
                <a:lnTo>
                  <a:pt x="919618" y="1260925"/>
                </a:lnTo>
                <a:lnTo>
                  <a:pt x="968837" y="1251114"/>
                </a:lnTo>
                <a:lnTo>
                  <a:pt x="1016765" y="1238711"/>
                </a:lnTo>
                <a:lnTo>
                  <a:pt x="1063290" y="1223812"/>
                </a:lnTo>
                <a:lnTo>
                  <a:pt x="1108298" y="1206512"/>
                </a:lnTo>
                <a:lnTo>
                  <a:pt x="1151674" y="1186905"/>
                </a:lnTo>
                <a:lnTo>
                  <a:pt x="1193304" y="1165087"/>
                </a:lnTo>
                <a:lnTo>
                  <a:pt x="1233075" y="1141152"/>
                </a:lnTo>
                <a:lnTo>
                  <a:pt x="1270872" y="1115195"/>
                </a:lnTo>
                <a:lnTo>
                  <a:pt x="1306582" y="1087311"/>
                </a:lnTo>
                <a:lnTo>
                  <a:pt x="1340090" y="1057595"/>
                </a:lnTo>
                <a:lnTo>
                  <a:pt x="1371282" y="1026142"/>
                </a:lnTo>
                <a:lnTo>
                  <a:pt x="1400045" y="993046"/>
                </a:lnTo>
                <a:lnTo>
                  <a:pt x="1426264" y="958403"/>
                </a:lnTo>
                <a:lnTo>
                  <a:pt x="1449826" y="922308"/>
                </a:lnTo>
                <a:lnTo>
                  <a:pt x="1470615" y="884854"/>
                </a:lnTo>
                <a:lnTo>
                  <a:pt x="1488520" y="846138"/>
                </a:lnTo>
                <a:lnTo>
                  <a:pt x="1503424" y="806253"/>
                </a:lnTo>
                <a:lnTo>
                  <a:pt x="1515215" y="765296"/>
                </a:lnTo>
                <a:lnTo>
                  <a:pt x="1523778" y="723360"/>
                </a:lnTo>
                <a:lnTo>
                  <a:pt x="1529000" y="680541"/>
                </a:lnTo>
                <a:lnTo>
                  <a:pt x="1530766" y="636933"/>
                </a:lnTo>
                <a:close/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724145" y="2561441"/>
            <a:ext cx="0" cy="509905"/>
          </a:xfrm>
          <a:custGeom>
            <a:avLst/>
            <a:gdLst/>
            <a:ahLst/>
            <a:cxnLst/>
            <a:rect l="l" t="t" r="r" b="b"/>
            <a:pathLst>
              <a:path w="0" h="509905">
                <a:moveTo>
                  <a:pt x="0" y="0"/>
                </a:moveTo>
                <a:lnTo>
                  <a:pt x="0" y="509492"/>
                </a:lnTo>
              </a:path>
            </a:pathLst>
          </a:custGeom>
          <a:ln w="23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18002" y="3070933"/>
            <a:ext cx="612775" cy="1210310"/>
          </a:xfrm>
          <a:custGeom>
            <a:avLst/>
            <a:gdLst/>
            <a:ahLst/>
            <a:cxnLst/>
            <a:rect l="l" t="t" r="r" b="b"/>
            <a:pathLst>
              <a:path w="612775" h="1210310">
                <a:moveTo>
                  <a:pt x="153071" y="573212"/>
                </a:moveTo>
                <a:lnTo>
                  <a:pt x="459213" y="573212"/>
                </a:lnTo>
                <a:lnTo>
                  <a:pt x="459213" y="0"/>
                </a:lnTo>
                <a:lnTo>
                  <a:pt x="153071" y="0"/>
                </a:lnTo>
                <a:lnTo>
                  <a:pt x="153071" y="573212"/>
                </a:lnTo>
                <a:close/>
              </a:path>
              <a:path w="612775" h="1210310">
                <a:moveTo>
                  <a:pt x="306142" y="573212"/>
                </a:moveTo>
                <a:lnTo>
                  <a:pt x="306142" y="1210127"/>
                </a:lnTo>
              </a:path>
              <a:path w="612775" h="1210310">
                <a:moveTo>
                  <a:pt x="0" y="1210127"/>
                </a:moveTo>
                <a:lnTo>
                  <a:pt x="612295" y="1210127"/>
                </a:lnTo>
              </a:path>
            </a:pathLst>
          </a:custGeom>
          <a:ln w="213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571073" y="4408439"/>
            <a:ext cx="306705" cy="0"/>
          </a:xfrm>
          <a:custGeom>
            <a:avLst/>
            <a:gdLst/>
            <a:ahLst/>
            <a:cxnLst/>
            <a:rect l="l" t="t" r="r" b="b"/>
            <a:pathLst>
              <a:path w="306705" h="0">
                <a:moveTo>
                  <a:pt x="0" y="0"/>
                </a:moveTo>
                <a:lnTo>
                  <a:pt x="30615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662918" y="4535819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 h="0">
                <a:moveTo>
                  <a:pt x="0" y="0"/>
                </a:moveTo>
                <a:lnTo>
                  <a:pt x="122463" y="0"/>
                </a:lnTo>
              </a:path>
            </a:pathLst>
          </a:custGeom>
          <a:ln w="19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6387866" y="1160224"/>
            <a:ext cx="2143125" cy="2038350"/>
          </a:xfrm>
          <a:custGeom>
            <a:avLst/>
            <a:gdLst/>
            <a:ahLst/>
            <a:cxnLst/>
            <a:rect l="l" t="t" r="r" b="b"/>
            <a:pathLst>
              <a:path w="2143125" h="2038350">
                <a:moveTo>
                  <a:pt x="2143083" y="0"/>
                </a:moveTo>
                <a:lnTo>
                  <a:pt x="0" y="0"/>
                </a:lnTo>
                <a:lnTo>
                  <a:pt x="0" y="2038149"/>
                </a:lnTo>
                <a:lnTo>
                  <a:pt x="2143083" y="2038149"/>
                </a:lnTo>
              </a:path>
            </a:pathLst>
          </a:custGeom>
          <a:ln w="317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636345" y="3566665"/>
            <a:ext cx="1619885" cy="766445"/>
            <a:chOff x="636345" y="3566665"/>
            <a:chExt cx="1619885" cy="766445"/>
          </a:xfrm>
        </p:grpSpPr>
        <p:sp>
          <p:nvSpPr>
            <p:cNvPr id="44" name="object 44" descr=""/>
            <p:cNvSpPr/>
            <p:nvPr/>
          </p:nvSpPr>
          <p:spPr>
            <a:xfrm>
              <a:off x="647895" y="3822500"/>
              <a:ext cx="76835" cy="255270"/>
            </a:xfrm>
            <a:custGeom>
              <a:avLst/>
              <a:gdLst/>
              <a:ahLst/>
              <a:cxnLst/>
              <a:rect l="l" t="t" r="r" b="b"/>
              <a:pathLst>
                <a:path w="76834" h="255270">
                  <a:moveTo>
                    <a:pt x="76249" y="255222"/>
                  </a:moveTo>
                  <a:lnTo>
                    <a:pt x="46570" y="250234"/>
                  </a:lnTo>
                  <a:lnTo>
                    <a:pt x="22333" y="236633"/>
                  </a:lnTo>
                  <a:lnTo>
                    <a:pt x="5992" y="216461"/>
                  </a:lnTo>
                  <a:lnTo>
                    <a:pt x="0" y="191762"/>
                  </a:lnTo>
                  <a:lnTo>
                    <a:pt x="5339" y="166213"/>
                  </a:lnTo>
                  <a:lnTo>
                    <a:pt x="19202" y="145498"/>
                  </a:lnTo>
                  <a:lnTo>
                    <a:pt x="64228" y="126910"/>
                  </a:lnTo>
                  <a:lnTo>
                    <a:pt x="76249" y="128303"/>
                  </a:lnTo>
                  <a:lnTo>
                    <a:pt x="46570" y="123316"/>
                  </a:lnTo>
                  <a:lnTo>
                    <a:pt x="22333" y="109717"/>
                  </a:lnTo>
                  <a:lnTo>
                    <a:pt x="5992" y="89546"/>
                  </a:lnTo>
                  <a:lnTo>
                    <a:pt x="0" y="64843"/>
                  </a:lnTo>
                  <a:lnTo>
                    <a:pt x="5339" y="39299"/>
                  </a:lnTo>
                  <a:lnTo>
                    <a:pt x="19202" y="18586"/>
                  </a:lnTo>
                  <a:lnTo>
                    <a:pt x="39521" y="4792"/>
                  </a:lnTo>
                  <a:lnTo>
                    <a:pt x="64228" y="0"/>
                  </a:lnTo>
                  <a:lnTo>
                    <a:pt x="68268" y="62"/>
                  </a:lnTo>
                  <a:lnTo>
                    <a:pt x="72296" y="530"/>
                  </a:lnTo>
                  <a:lnTo>
                    <a:pt x="76249" y="1393"/>
                  </a:lnTo>
                </a:path>
              </a:pathLst>
            </a:custGeom>
            <a:ln w="23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24145" y="3567753"/>
              <a:ext cx="1530985" cy="764540"/>
            </a:xfrm>
            <a:custGeom>
              <a:avLst/>
              <a:gdLst/>
              <a:ahLst/>
              <a:cxnLst/>
              <a:rect l="l" t="t" r="r" b="b"/>
              <a:pathLst>
                <a:path w="1530985" h="764539">
                  <a:moveTo>
                    <a:pt x="0" y="254737"/>
                  </a:moveTo>
                  <a:lnTo>
                    <a:pt x="459224" y="254737"/>
                  </a:lnTo>
                  <a:lnTo>
                    <a:pt x="459224" y="0"/>
                  </a:lnTo>
                  <a:lnTo>
                    <a:pt x="1377662" y="0"/>
                  </a:lnTo>
                  <a:lnTo>
                    <a:pt x="1377662" y="254737"/>
                  </a:lnTo>
                </a:path>
                <a:path w="1530985" h="764539">
                  <a:moveTo>
                    <a:pt x="0" y="509501"/>
                  </a:moveTo>
                  <a:lnTo>
                    <a:pt x="459224" y="509501"/>
                  </a:lnTo>
                  <a:lnTo>
                    <a:pt x="459224" y="764256"/>
                  </a:lnTo>
                  <a:lnTo>
                    <a:pt x="1377662" y="764256"/>
                  </a:lnTo>
                  <a:lnTo>
                    <a:pt x="1377662" y="509501"/>
                  </a:lnTo>
                </a:path>
                <a:path w="1530985" h="764539">
                  <a:moveTo>
                    <a:pt x="1224623" y="509501"/>
                  </a:moveTo>
                  <a:lnTo>
                    <a:pt x="1530766" y="509501"/>
                  </a:lnTo>
                  <a:lnTo>
                    <a:pt x="1530766" y="254746"/>
                  </a:lnTo>
                  <a:lnTo>
                    <a:pt x="1224623" y="254746"/>
                  </a:lnTo>
                  <a:lnTo>
                    <a:pt x="1224623" y="5095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174447" y="375284"/>
            <a:ext cx="721360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/>
              <a:t>Protección</a:t>
            </a:r>
            <a:r>
              <a:rPr dirty="0" sz="1800" spc="20"/>
              <a:t> </a:t>
            </a:r>
            <a:r>
              <a:rPr dirty="0" sz="1800" spc="50"/>
              <a:t>de</a:t>
            </a:r>
            <a:r>
              <a:rPr dirty="0" sz="1800" spc="20"/>
              <a:t> </a:t>
            </a:r>
            <a:r>
              <a:rPr dirty="0" sz="1800" spc="50"/>
              <a:t>falla</a:t>
            </a:r>
            <a:r>
              <a:rPr dirty="0" sz="1800" spc="25"/>
              <a:t> </a:t>
            </a:r>
            <a:r>
              <a:rPr dirty="0" sz="1800"/>
              <a:t>a</a:t>
            </a:r>
            <a:r>
              <a:rPr dirty="0" sz="1800" spc="20"/>
              <a:t> </a:t>
            </a:r>
            <a:r>
              <a:rPr dirty="0" sz="1800" spc="80"/>
              <a:t>tierra</a:t>
            </a:r>
            <a:r>
              <a:rPr dirty="0" sz="1800" spc="20"/>
              <a:t> </a:t>
            </a:r>
            <a:r>
              <a:rPr dirty="0" sz="1800" spc="55"/>
              <a:t>del</a:t>
            </a:r>
            <a:r>
              <a:rPr dirty="0" sz="1800" spc="25"/>
              <a:t> </a:t>
            </a:r>
            <a:r>
              <a:rPr dirty="0" sz="1800" spc="70"/>
              <a:t>estator</a:t>
            </a:r>
            <a:r>
              <a:rPr dirty="0" sz="1800" spc="20"/>
              <a:t> </a:t>
            </a:r>
            <a:r>
              <a:rPr dirty="0" sz="1800"/>
              <a:t>basada</a:t>
            </a:r>
            <a:r>
              <a:rPr dirty="0" sz="1800" spc="20"/>
              <a:t> </a:t>
            </a:r>
            <a:r>
              <a:rPr dirty="0" sz="1800" spc="60"/>
              <a:t>en</a:t>
            </a:r>
            <a:r>
              <a:rPr dirty="0" sz="1800" spc="25"/>
              <a:t> </a:t>
            </a:r>
            <a:r>
              <a:rPr dirty="0" sz="1800" spc="70"/>
              <a:t>corriente</a:t>
            </a:r>
            <a:r>
              <a:rPr dirty="0" sz="1800" spc="20"/>
              <a:t> </a:t>
            </a:r>
            <a:r>
              <a:rPr dirty="0" sz="1800" spc="55"/>
              <a:t>del</a:t>
            </a:r>
            <a:r>
              <a:rPr dirty="0" sz="1800" spc="20"/>
              <a:t> </a:t>
            </a:r>
            <a:r>
              <a:rPr dirty="0" sz="1800"/>
              <a:t>95</a:t>
            </a:r>
            <a:r>
              <a:rPr dirty="0" sz="1800" spc="25"/>
              <a:t> </a:t>
            </a:r>
            <a:r>
              <a:rPr dirty="0" sz="1800" spc="-50"/>
              <a:t>%</a:t>
            </a:r>
            <a:endParaRPr sz="1800"/>
          </a:p>
        </p:txBody>
      </p:sp>
      <p:sp>
        <p:nvSpPr>
          <p:cNvPr id="51" name="object 51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36</a:t>
            </a:r>
          </a:p>
        </p:txBody>
      </p:sp>
      <p:sp>
        <p:nvSpPr>
          <p:cNvPr id="47" name="object 47" descr=""/>
          <p:cNvSpPr txBox="1"/>
          <p:nvPr/>
        </p:nvSpPr>
        <p:spPr>
          <a:xfrm>
            <a:off x="1471041" y="1003934"/>
            <a:ext cx="423608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70">
                <a:solidFill>
                  <a:srgbClr val="0059DE"/>
                </a:solidFill>
                <a:latin typeface="Arial Unicode MS"/>
                <a:cs typeface="Arial Unicode MS"/>
              </a:rPr>
              <a:t>Medida</a:t>
            </a:r>
            <a:r>
              <a:rPr dirty="0" sz="1900" spc="-2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0059DE"/>
                </a:solidFill>
                <a:latin typeface="Arial Unicode MS"/>
                <a:cs typeface="Arial Unicode MS"/>
              </a:rPr>
              <a:t>de</a:t>
            </a:r>
            <a:r>
              <a:rPr dirty="0" sz="1900" spc="-2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900" spc="70">
                <a:solidFill>
                  <a:srgbClr val="0059DE"/>
                </a:solidFill>
                <a:latin typeface="Arial Unicode MS"/>
                <a:cs typeface="Arial Unicode MS"/>
              </a:rPr>
              <a:t>corriente</a:t>
            </a:r>
            <a:r>
              <a:rPr dirty="0" sz="1900" spc="-15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0059DE"/>
                </a:solidFill>
                <a:latin typeface="Arial Unicode MS"/>
                <a:cs typeface="Arial Unicode MS"/>
              </a:rPr>
              <a:t>de</a:t>
            </a:r>
            <a:r>
              <a:rPr dirty="0" sz="1900" spc="-2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900" spc="110">
                <a:solidFill>
                  <a:srgbClr val="0059DE"/>
                </a:solidFill>
                <a:latin typeface="Arial Unicode MS"/>
                <a:cs typeface="Arial Unicode MS"/>
              </a:rPr>
              <a:t>punto</a:t>
            </a:r>
            <a:r>
              <a:rPr dirty="0" sz="1900" spc="-20">
                <a:solidFill>
                  <a:srgbClr val="0059DE"/>
                </a:solidFill>
                <a:latin typeface="Arial Unicode MS"/>
                <a:cs typeface="Arial Unicode MS"/>
              </a:rPr>
              <a:t> </a:t>
            </a:r>
            <a:r>
              <a:rPr dirty="0" sz="1900" spc="95">
                <a:solidFill>
                  <a:srgbClr val="0059DE"/>
                </a:solidFill>
                <a:latin typeface="Arial Unicode MS"/>
                <a:cs typeface="Arial Unicode MS"/>
              </a:rPr>
              <a:t>neutro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6637179" y="960904"/>
            <a:ext cx="1733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 Unicode MS"/>
                <a:cs typeface="Arial Unicode MS"/>
              </a:rPr>
              <a:t>Generador</a:t>
            </a:r>
            <a:r>
              <a:rPr dirty="0" sz="800" spc="30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Transformador</a:t>
            </a:r>
            <a:r>
              <a:rPr dirty="0" sz="800" spc="310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elevador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776213" y="3873899"/>
            <a:ext cx="3028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 Unicode MS"/>
                <a:cs typeface="Arial Unicode MS"/>
              </a:rPr>
              <a:t>10/1A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046446" y="3849911"/>
            <a:ext cx="24002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latin typeface="Arial Unicode MS"/>
                <a:cs typeface="Arial Unicode MS"/>
              </a:rPr>
              <a:t>yo&gt;</a:t>
            </a:r>
            <a:endParaRPr sz="1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01755" y="1180596"/>
            <a:ext cx="7908290" cy="4351655"/>
            <a:chOff x="801755" y="1180596"/>
            <a:chExt cx="7908290" cy="43516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755" y="1180596"/>
              <a:ext cx="6617723" cy="408800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91995" y="1207769"/>
              <a:ext cx="114300" cy="2135505"/>
            </a:xfrm>
            <a:custGeom>
              <a:avLst/>
              <a:gdLst/>
              <a:ahLst/>
              <a:cxnLst/>
              <a:rect l="l" t="t" r="r" b="b"/>
              <a:pathLst>
                <a:path w="114300" h="2135504">
                  <a:moveTo>
                    <a:pt x="38100" y="2020823"/>
                  </a:moveTo>
                  <a:lnTo>
                    <a:pt x="0" y="2020823"/>
                  </a:lnTo>
                  <a:lnTo>
                    <a:pt x="57150" y="2135123"/>
                  </a:lnTo>
                  <a:lnTo>
                    <a:pt x="104775" y="2039873"/>
                  </a:lnTo>
                  <a:lnTo>
                    <a:pt x="38100" y="2039873"/>
                  </a:lnTo>
                  <a:lnTo>
                    <a:pt x="38100" y="2020823"/>
                  </a:lnTo>
                  <a:close/>
                </a:path>
                <a:path w="114300" h="2135504">
                  <a:moveTo>
                    <a:pt x="76200" y="0"/>
                  </a:moveTo>
                  <a:lnTo>
                    <a:pt x="38100" y="0"/>
                  </a:lnTo>
                  <a:lnTo>
                    <a:pt x="38100" y="2039873"/>
                  </a:lnTo>
                  <a:lnTo>
                    <a:pt x="76200" y="2039873"/>
                  </a:lnTo>
                  <a:lnTo>
                    <a:pt x="76200" y="0"/>
                  </a:lnTo>
                  <a:close/>
                </a:path>
                <a:path w="114300" h="2135504">
                  <a:moveTo>
                    <a:pt x="114300" y="2020823"/>
                  </a:moveTo>
                  <a:lnTo>
                    <a:pt x="76200" y="2020823"/>
                  </a:lnTo>
                  <a:lnTo>
                    <a:pt x="76200" y="2039873"/>
                  </a:lnTo>
                  <a:lnTo>
                    <a:pt x="104775" y="2039873"/>
                  </a:lnTo>
                  <a:lnTo>
                    <a:pt x="114300" y="2020823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80405" y="2042914"/>
              <a:ext cx="3419475" cy="1369060"/>
            </a:xfrm>
            <a:custGeom>
              <a:avLst/>
              <a:gdLst/>
              <a:ahLst/>
              <a:cxnLst/>
              <a:rect l="l" t="t" r="r" b="b"/>
              <a:pathLst>
                <a:path w="3419475" h="1369060">
                  <a:moveTo>
                    <a:pt x="1784831" y="0"/>
                  </a:moveTo>
                  <a:lnTo>
                    <a:pt x="1732316" y="291"/>
                  </a:lnTo>
                  <a:lnTo>
                    <a:pt x="1679881" y="1280"/>
                  </a:lnTo>
                  <a:lnTo>
                    <a:pt x="1627567" y="2965"/>
                  </a:lnTo>
                  <a:lnTo>
                    <a:pt x="1575419" y="5341"/>
                  </a:lnTo>
                  <a:lnTo>
                    <a:pt x="1523477" y="8409"/>
                  </a:lnTo>
                  <a:lnTo>
                    <a:pt x="1471787" y="12165"/>
                  </a:lnTo>
                  <a:lnTo>
                    <a:pt x="1420389" y="16607"/>
                  </a:lnTo>
                  <a:lnTo>
                    <a:pt x="1369327" y="21732"/>
                  </a:lnTo>
                  <a:lnTo>
                    <a:pt x="1318645" y="27540"/>
                  </a:lnTo>
                  <a:lnTo>
                    <a:pt x="1268383" y="34027"/>
                  </a:lnTo>
                  <a:lnTo>
                    <a:pt x="1218587" y="41191"/>
                  </a:lnTo>
                  <a:lnTo>
                    <a:pt x="1169298" y="49029"/>
                  </a:lnTo>
                  <a:lnTo>
                    <a:pt x="1120559" y="57541"/>
                  </a:lnTo>
                  <a:lnTo>
                    <a:pt x="1072413" y="66723"/>
                  </a:lnTo>
                  <a:lnTo>
                    <a:pt x="1024903" y="76573"/>
                  </a:lnTo>
                  <a:lnTo>
                    <a:pt x="978072" y="87090"/>
                  </a:lnTo>
                  <a:lnTo>
                    <a:pt x="931963" y="98270"/>
                  </a:lnTo>
                  <a:lnTo>
                    <a:pt x="886617" y="110111"/>
                  </a:lnTo>
                  <a:lnTo>
                    <a:pt x="842079" y="122612"/>
                  </a:lnTo>
                  <a:lnTo>
                    <a:pt x="798391" y="135770"/>
                  </a:lnTo>
                  <a:lnTo>
                    <a:pt x="755596" y="149583"/>
                  </a:lnTo>
                  <a:lnTo>
                    <a:pt x="713737" y="164049"/>
                  </a:lnTo>
                  <a:lnTo>
                    <a:pt x="672857" y="179165"/>
                  </a:lnTo>
                  <a:lnTo>
                    <a:pt x="632997" y="194929"/>
                  </a:lnTo>
                  <a:lnTo>
                    <a:pt x="594202" y="211339"/>
                  </a:lnTo>
                  <a:lnTo>
                    <a:pt x="556515" y="228392"/>
                  </a:lnTo>
                  <a:lnTo>
                    <a:pt x="519977" y="246087"/>
                  </a:lnTo>
                  <a:lnTo>
                    <a:pt x="484632" y="264421"/>
                  </a:lnTo>
                  <a:lnTo>
                    <a:pt x="0" y="308363"/>
                  </a:lnTo>
                  <a:lnTo>
                    <a:pt x="202057" y="497339"/>
                  </a:lnTo>
                  <a:lnTo>
                    <a:pt x="182096" y="529626"/>
                  </a:lnTo>
                  <a:lnTo>
                    <a:pt x="166018" y="562047"/>
                  </a:lnTo>
                  <a:lnTo>
                    <a:pt x="153782" y="594550"/>
                  </a:lnTo>
                  <a:lnTo>
                    <a:pt x="145345" y="627083"/>
                  </a:lnTo>
                  <a:lnTo>
                    <a:pt x="140668" y="659593"/>
                  </a:lnTo>
                  <a:lnTo>
                    <a:pt x="139708" y="692028"/>
                  </a:lnTo>
                  <a:lnTo>
                    <a:pt x="142426" y="724336"/>
                  </a:lnTo>
                  <a:lnTo>
                    <a:pt x="158728" y="788361"/>
                  </a:lnTo>
                  <a:lnTo>
                    <a:pt x="189246" y="851251"/>
                  </a:lnTo>
                  <a:lnTo>
                    <a:pt x="233650" y="912586"/>
                  </a:lnTo>
                  <a:lnTo>
                    <a:pt x="260957" y="942541"/>
                  </a:lnTo>
                  <a:lnTo>
                    <a:pt x="291613" y="971950"/>
                  </a:lnTo>
                  <a:lnTo>
                    <a:pt x="325576" y="1000761"/>
                  </a:lnTo>
                  <a:lnTo>
                    <a:pt x="362805" y="1028922"/>
                  </a:lnTo>
                  <a:lnTo>
                    <a:pt x="403260" y="1056381"/>
                  </a:lnTo>
                  <a:lnTo>
                    <a:pt x="446899" y="1083086"/>
                  </a:lnTo>
                  <a:lnTo>
                    <a:pt x="493681" y="1108984"/>
                  </a:lnTo>
                  <a:lnTo>
                    <a:pt x="543565" y="1134022"/>
                  </a:lnTo>
                  <a:lnTo>
                    <a:pt x="596511" y="1158150"/>
                  </a:lnTo>
                  <a:lnTo>
                    <a:pt x="652476" y="1181314"/>
                  </a:lnTo>
                  <a:lnTo>
                    <a:pt x="711420" y="1203462"/>
                  </a:lnTo>
                  <a:lnTo>
                    <a:pt x="773303" y="1224541"/>
                  </a:lnTo>
                  <a:lnTo>
                    <a:pt x="818402" y="1238664"/>
                  </a:lnTo>
                  <a:lnTo>
                    <a:pt x="864279" y="1252044"/>
                  </a:lnTo>
                  <a:lnTo>
                    <a:pt x="910890" y="1264684"/>
                  </a:lnTo>
                  <a:lnTo>
                    <a:pt x="958194" y="1276588"/>
                  </a:lnTo>
                  <a:lnTo>
                    <a:pt x="1006147" y="1287756"/>
                  </a:lnTo>
                  <a:lnTo>
                    <a:pt x="1054706" y="1298191"/>
                  </a:lnTo>
                  <a:lnTo>
                    <a:pt x="1103829" y="1307895"/>
                  </a:lnTo>
                  <a:lnTo>
                    <a:pt x="1153473" y="1316870"/>
                  </a:lnTo>
                  <a:lnTo>
                    <a:pt x="1203594" y="1325120"/>
                  </a:lnTo>
                  <a:lnTo>
                    <a:pt x="1254151" y="1332645"/>
                  </a:lnTo>
                  <a:lnTo>
                    <a:pt x="1305099" y="1339449"/>
                  </a:lnTo>
                  <a:lnTo>
                    <a:pt x="1356397" y="1345533"/>
                  </a:lnTo>
                  <a:lnTo>
                    <a:pt x="1408002" y="1350899"/>
                  </a:lnTo>
                  <a:lnTo>
                    <a:pt x="1459870" y="1355551"/>
                  </a:lnTo>
                  <a:lnTo>
                    <a:pt x="1511959" y="1359489"/>
                  </a:lnTo>
                  <a:lnTo>
                    <a:pt x="1564226" y="1362717"/>
                  </a:lnTo>
                  <a:lnTo>
                    <a:pt x="1616628" y="1365237"/>
                  </a:lnTo>
                  <a:lnTo>
                    <a:pt x="1669122" y="1367050"/>
                  </a:lnTo>
                  <a:lnTo>
                    <a:pt x="1721666" y="1368160"/>
                  </a:lnTo>
                  <a:lnTo>
                    <a:pt x="1774216" y="1368567"/>
                  </a:lnTo>
                  <a:lnTo>
                    <a:pt x="1826731" y="1368276"/>
                  </a:lnTo>
                  <a:lnTo>
                    <a:pt x="1879166" y="1367286"/>
                  </a:lnTo>
                  <a:lnTo>
                    <a:pt x="1931480" y="1365602"/>
                  </a:lnTo>
                  <a:lnTo>
                    <a:pt x="1983628" y="1363225"/>
                  </a:lnTo>
                  <a:lnTo>
                    <a:pt x="2035570" y="1360158"/>
                  </a:lnTo>
                  <a:lnTo>
                    <a:pt x="2087260" y="1356402"/>
                  </a:lnTo>
                  <a:lnTo>
                    <a:pt x="2138658" y="1351960"/>
                  </a:lnTo>
                  <a:lnTo>
                    <a:pt x="2189720" y="1346835"/>
                  </a:lnTo>
                  <a:lnTo>
                    <a:pt x="2240402" y="1341027"/>
                  </a:lnTo>
                  <a:lnTo>
                    <a:pt x="2290664" y="1334540"/>
                  </a:lnTo>
                  <a:lnTo>
                    <a:pt x="2340460" y="1327376"/>
                  </a:lnTo>
                  <a:lnTo>
                    <a:pt x="2389749" y="1319537"/>
                  </a:lnTo>
                  <a:lnTo>
                    <a:pt x="2438488" y="1311026"/>
                  </a:lnTo>
                  <a:lnTo>
                    <a:pt x="2486634" y="1301844"/>
                  </a:lnTo>
                  <a:lnTo>
                    <a:pt x="2534144" y="1291993"/>
                  </a:lnTo>
                  <a:lnTo>
                    <a:pt x="2580975" y="1281477"/>
                  </a:lnTo>
                  <a:lnTo>
                    <a:pt x="2627084" y="1270297"/>
                  </a:lnTo>
                  <a:lnTo>
                    <a:pt x="2672430" y="1258455"/>
                  </a:lnTo>
                  <a:lnTo>
                    <a:pt x="2716968" y="1245954"/>
                  </a:lnTo>
                  <a:lnTo>
                    <a:pt x="2760656" y="1232796"/>
                  </a:lnTo>
                  <a:lnTo>
                    <a:pt x="2803451" y="1218984"/>
                  </a:lnTo>
                  <a:lnTo>
                    <a:pt x="2845310" y="1204518"/>
                  </a:lnTo>
                  <a:lnTo>
                    <a:pt x="2886190" y="1189402"/>
                  </a:lnTo>
                  <a:lnTo>
                    <a:pt x="2926050" y="1173638"/>
                  </a:lnTo>
                  <a:lnTo>
                    <a:pt x="2964845" y="1157228"/>
                  </a:lnTo>
                  <a:lnTo>
                    <a:pt x="3002532" y="1140175"/>
                  </a:lnTo>
                  <a:lnTo>
                    <a:pt x="3039070" y="1122480"/>
                  </a:lnTo>
                  <a:lnTo>
                    <a:pt x="3074416" y="1104145"/>
                  </a:lnTo>
                  <a:lnTo>
                    <a:pt x="3119135" y="1078977"/>
                  </a:lnTo>
                  <a:lnTo>
                    <a:pt x="3160696" y="1053243"/>
                  </a:lnTo>
                  <a:lnTo>
                    <a:pt x="3199113" y="1026985"/>
                  </a:lnTo>
                  <a:lnTo>
                    <a:pt x="3234397" y="1000246"/>
                  </a:lnTo>
                  <a:lnTo>
                    <a:pt x="3266562" y="973067"/>
                  </a:lnTo>
                  <a:lnTo>
                    <a:pt x="3295620" y="945492"/>
                  </a:lnTo>
                  <a:lnTo>
                    <a:pt x="3321584" y="917563"/>
                  </a:lnTo>
                  <a:lnTo>
                    <a:pt x="3364281" y="860811"/>
                  </a:lnTo>
                  <a:lnTo>
                    <a:pt x="3394754" y="803151"/>
                  </a:lnTo>
                  <a:lnTo>
                    <a:pt x="3413105" y="744922"/>
                  </a:lnTo>
                  <a:lnTo>
                    <a:pt x="3419436" y="686462"/>
                  </a:lnTo>
                  <a:lnTo>
                    <a:pt x="3418125" y="657252"/>
                  </a:lnTo>
                  <a:lnTo>
                    <a:pt x="3406616" y="599082"/>
                  </a:lnTo>
                  <a:lnTo>
                    <a:pt x="3383340" y="541530"/>
                  </a:lnTo>
                  <a:lnTo>
                    <a:pt x="3348399" y="484935"/>
                  </a:lnTo>
                  <a:lnTo>
                    <a:pt x="3301896" y="429634"/>
                  </a:lnTo>
                  <a:lnTo>
                    <a:pt x="3274340" y="402576"/>
                  </a:lnTo>
                  <a:lnTo>
                    <a:pt x="3243931" y="375969"/>
                  </a:lnTo>
                  <a:lnTo>
                    <a:pt x="3210683" y="349855"/>
                  </a:lnTo>
                  <a:lnTo>
                    <a:pt x="3174607" y="324277"/>
                  </a:lnTo>
                  <a:lnTo>
                    <a:pt x="3135716" y="299277"/>
                  </a:lnTo>
                  <a:lnTo>
                    <a:pt x="3094024" y="274897"/>
                  </a:lnTo>
                  <a:lnTo>
                    <a:pt x="3049543" y="251181"/>
                  </a:lnTo>
                  <a:lnTo>
                    <a:pt x="3002285" y="228169"/>
                  </a:lnTo>
                  <a:lnTo>
                    <a:pt x="2952264" y="205906"/>
                  </a:lnTo>
                  <a:lnTo>
                    <a:pt x="2899491" y="184433"/>
                  </a:lnTo>
                  <a:lnTo>
                    <a:pt x="2843981" y="163792"/>
                  </a:lnTo>
                  <a:lnTo>
                    <a:pt x="2785745" y="144025"/>
                  </a:lnTo>
                  <a:lnTo>
                    <a:pt x="2740645" y="129903"/>
                  </a:lnTo>
                  <a:lnTo>
                    <a:pt x="2694768" y="116523"/>
                  </a:lnTo>
                  <a:lnTo>
                    <a:pt x="2648157" y="103882"/>
                  </a:lnTo>
                  <a:lnTo>
                    <a:pt x="2600853" y="91979"/>
                  </a:lnTo>
                  <a:lnTo>
                    <a:pt x="2552900" y="80811"/>
                  </a:lnTo>
                  <a:lnTo>
                    <a:pt x="2504341" y="70376"/>
                  </a:lnTo>
                  <a:lnTo>
                    <a:pt x="2455218" y="60672"/>
                  </a:lnTo>
                  <a:lnTo>
                    <a:pt x="2405574" y="51696"/>
                  </a:lnTo>
                  <a:lnTo>
                    <a:pt x="2355453" y="43447"/>
                  </a:lnTo>
                  <a:lnTo>
                    <a:pt x="2304896" y="35922"/>
                  </a:lnTo>
                  <a:lnTo>
                    <a:pt x="2253948" y="29118"/>
                  </a:lnTo>
                  <a:lnTo>
                    <a:pt x="2202650" y="23034"/>
                  </a:lnTo>
                  <a:lnTo>
                    <a:pt x="2151045" y="17668"/>
                  </a:lnTo>
                  <a:lnTo>
                    <a:pt x="2099177" y="13016"/>
                  </a:lnTo>
                  <a:lnTo>
                    <a:pt x="2047088" y="9077"/>
                  </a:lnTo>
                  <a:lnTo>
                    <a:pt x="1994821" y="5849"/>
                  </a:lnTo>
                  <a:lnTo>
                    <a:pt x="1942419" y="3330"/>
                  </a:lnTo>
                  <a:lnTo>
                    <a:pt x="1889925" y="1517"/>
                  </a:lnTo>
                  <a:lnTo>
                    <a:pt x="1837381" y="407"/>
                  </a:lnTo>
                  <a:lnTo>
                    <a:pt x="1784831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280405" y="2042914"/>
              <a:ext cx="3419475" cy="1369060"/>
            </a:xfrm>
            <a:custGeom>
              <a:avLst/>
              <a:gdLst/>
              <a:ahLst/>
              <a:cxnLst/>
              <a:rect l="l" t="t" r="r" b="b"/>
              <a:pathLst>
                <a:path w="3419475" h="1369060">
                  <a:moveTo>
                    <a:pt x="0" y="308363"/>
                  </a:moveTo>
                  <a:lnTo>
                    <a:pt x="484632" y="264421"/>
                  </a:lnTo>
                  <a:lnTo>
                    <a:pt x="519977" y="246087"/>
                  </a:lnTo>
                  <a:lnTo>
                    <a:pt x="556515" y="228392"/>
                  </a:lnTo>
                  <a:lnTo>
                    <a:pt x="594202" y="211339"/>
                  </a:lnTo>
                  <a:lnTo>
                    <a:pt x="632997" y="194929"/>
                  </a:lnTo>
                  <a:lnTo>
                    <a:pt x="672857" y="179165"/>
                  </a:lnTo>
                  <a:lnTo>
                    <a:pt x="713737" y="164049"/>
                  </a:lnTo>
                  <a:lnTo>
                    <a:pt x="755596" y="149583"/>
                  </a:lnTo>
                  <a:lnTo>
                    <a:pt x="798391" y="135770"/>
                  </a:lnTo>
                  <a:lnTo>
                    <a:pt x="842079" y="122612"/>
                  </a:lnTo>
                  <a:lnTo>
                    <a:pt x="886617" y="110111"/>
                  </a:lnTo>
                  <a:lnTo>
                    <a:pt x="931963" y="98270"/>
                  </a:lnTo>
                  <a:lnTo>
                    <a:pt x="978072" y="87090"/>
                  </a:lnTo>
                  <a:lnTo>
                    <a:pt x="1024903" y="76573"/>
                  </a:lnTo>
                  <a:lnTo>
                    <a:pt x="1072413" y="66723"/>
                  </a:lnTo>
                  <a:lnTo>
                    <a:pt x="1120559" y="57541"/>
                  </a:lnTo>
                  <a:lnTo>
                    <a:pt x="1169298" y="49029"/>
                  </a:lnTo>
                  <a:lnTo>
                    <a:pt x="1218587" y="41191"/>
                  </a:lnTo>
                  <a:lnTo>
                    <a:pt x="1268383" y="34027"/>
                  </a:lnTo>
                  <a:lnTo>
                    <a:pt x="1318645" y="27540"/>
                  </a:lnTo>
                  <a:lnTo>
                    <a:pt x="1369327" y="21732"/>
                  </a:lnTo>
                  <a:lnTo>
                    <a:pt x="1420389" y="16607"/>
                  </a:lnTo>
                  <a:lnTo>
                    <a:pt x="1471787" y="12165"/>
                  </a:lnTo>
                  <a:lnTo>
                    <a:pt x="1523477" y="8409"/>
                  </a:lnTo>
                  <a:lnTo>
                    <a:pt x="1575419" y="5341"/>
                  </a:lnTo>
                  <a:lnTo>
                    <a:pt x="1627567" y="2965"/>
                  </a:lnTo>
                  <a:lnTo>
                    <a:pt x="1679881" y="1280"/>
                  </a:lnTo>
                  <a:lnTo>
                    <a:pt x="1732316" y="291"/>
                  </a:lnTo>
                  <a:lnTo>
                    <a:pt x="1784831" y="0"/>
                  </a:lnTo>
                  <a:lnTo>
                    <a:pt x="1837381" y="407"/>
                  </a:lnTo>
                  <a:lnTo>
                    <a:pt x="1889925" y="1517"/>
                  </a:lnTo>
                  <a:lnTo>
                    <a:pt x="1942419" y="3330"/>
                  </a:lnTo>
                  <a:lnTo>
                    <a:pt x="1994821" y="5849"/>
                  </a:lnTo>
                  <a:lnTo>
                    <a:pt x="2047088" y="9077"/>
                  </a:lnTo>
                  <a:lnTo>
                    <a:pt x="2099177" y="13016"/>
                  </a:lnTo>
                  <a:lnTo>
                    <a:pt x="2151045" y="17668"/>
                  </a:lnTo>
                  <a:lnTo>
                    <a:pt x="2202650" y="23034"/>
                  </a:lnTo>
                  <a:lnTo>
                    <a:pt x="2253948" y="29118"/>
                  </a:lnTo>
                  <a:lnTo>
                    <a:pt x="2304896" y="35922"/>
                  </a:lnTo>
                  <a:lnTo>
                    <a:pt x="2355453" y="43447"/>
                  </a:lnTo>
                  <a:lnTo>
                    <a:pt x="2405574" y="51696"/>
                  </a:lnTo>
                  <a:lnTo>
                    <a:pt x="2455218" y="60672"/>
                  </a:lnTo>
                  <a:lnTo>
                    <a:pt x="2504341" y="70376"/>
                  </a:lnTo>
                  <a:lnTo>
                    <a:pt x="2552900" y="80811"/>
                  </a:lnTo>
                  <a:lnTo>
                    <a:pt x="2600853" y="91979"/>
                  </a:lnTo>
                  <a:lnTo>
                    <a:pt x="2648157" y="103882"/>
                  </a:lnTo>
                  <a:lnTo>
                    <a:pt x="2694768" y="116523"/>
                  </a:lnTo>
                  <a:lnTo>
                    <a:pt x="2740645" y="129903"/>
                  </a:lnTo>
                  <a:lnTo>
                    <a:pt x="2785745" y="144025"/>
                  </a:lnTo>
                  <a:lnTo>
                    <a:pt x="2843981" y="163792"/>
                  </a:lnTo>
                  <a:lnTo>
                    <a:pt x="2899491" y="184433"/>
                  </a:lnTo>
                  <a:lnTo>
                    <a:pt x="2952264" y="205906"/>
                  </a:lnTo>
                  <a:lnTo>
                    <a:pt x="3002285" y="228169"/>
                  </a:lnTo>
                  <a:lnTo>
                    <a:pt x="3049543" y="251181"/>
                  </a:lnTo>
                  <a:lnTo>
                    <a:pt x="3094024" y="274897"/>
                  </a:lnTo>
                  <a:lnTo>
                    <a:pt x="3135716" y="299277"/>
                  </a:lnTo>
                  <a:lnTo>
                    <a:pt x="3174607" y="324277"/>
                  </a:lnTo>
                  <a:lnTo>
                    <a:pt x="3210683" y="349855"/>
                  </a:lnTo>
                  <a:lnTo>
                    <a:pt x="3243931" y="375969"/>
                  </a:lnTo>
                  <a:lnTo>
                    <a:pt x="3274340" y="402576"/>
                  </a:lnTo>
                  <a:lnTo>
                    <a:pt x="3301896" y="429634"/>
                  </a:lnTo>
                  <a:lnTo>
                    <a:pt x="3348399" y="484935"/>
                  </a:lnTo>
                  <a:lnTo>
                    <a:pt x="3383340" y="541530"/>
                  </a:lnTo>
                  <a:lnTo>
                    <a:pt x="3406616" y="599082"/>
                  </a:lnTo>
                  <a:lnTo>
                    <a:pt x="3418125" y="657252"/>
                  </a:lnTo>
                  <a:lnTo>
                    <a:pt x="3419436" y="686462"/>
                  </a:lnTo>
                  <a:lnTo>
                    <a:pt x="3417767" y="715700"/>
                  </a:lnTo>
                  <a:lnTo>
                    <a:pt x="3405439" y="774087"/>
                  </a:lnTo>
                  <a:lnTo>
                    <a:pt x="3381039" y="832074"/>
                  </a:lnTo>
                  <a:lnTo>
                    <a:pt x="3344467" y="889322"/>
                  </a:lnTo>
                  <a:lnTo>
                    <a:pt x="3295620" y="945492"/>
                  </a:lnTo>
                  <a:lnTo>
                    <a:pt x="3266562" y="973067"/>
                  </a:lnTo>
                  <a:lnTo>
                    <a:pt x="3234397" y="1000246"/>
                  </a:lnTo>
                  <a:lnTo>
                    <a:pt x="3199113" y="1026985"/>
                  </a:lnTo>
                  <a:lnTo>
                    <a:pt x="3160696" y="1053243"/>
                  </a:lnTo>
                  <a:lnTo>
                    <a:pt x="3119135" y="1078977"/>
                  </a:lnTo>
                  <a:lnTo>
                    <a:pt x="3074416" y="1104145"/>
                  </a:lnTo>
                  <a:lnTo>
                    <a:pt x="3039070" y="1122480"/>
                  </a:lnTo>
                  <a:lnTo>
                    <a:pt x="3002532" y="1140175"/>
                  </a:lnTo>
                  <a:lnTo>
                    <a:pt x="2964845" y="1157228"/>
                  </a:lnTo>
                  <a:lnTo>
                    <a:pt x="2926050" y="1173638"/>
                  </a:lnTo>
                  <a:lnTo>
                    <a:pt x="2886190" y="1189402"/>
                  </a:lnTo>
                  <a:lnTo>
                    <a:pt x="2845310" y="1204518"/>
                  </a:lnTo>
                  <a:lnTo>
                    <a:pt x="2803451" y="1218984"/>
                  </a:lnTo>
                  <a:lnTo>
                    <a:pt x="2760656" y="1232796"/>
                  </a:lnTo>
                  <a:lnTo>
                    <a:pt x="2716968" y="1245954"/>
                  </a:lnTo>
                  <a:lnTo>
                    <a:pt x="2672430" y="1258455"/>
                  </a:lnTo>
                  <a:lnTo>
                    <a:pt x="2627084" y="1270297"/>
                  </a:lnTo>
                  <a:lnTo>
                    <a:pt x="2580975" y="1281477"/>
                  </a:lnTo>
                  <a:lnTo>
                    <a:pt x="2534144" y="1291993"/>
                  </a:lnTo>
                  <a:lnTo>
                    <a:pt x="2486634" y="1301844"/>
                  </a:lnTo>
                  <a:lnTo>
                    <a:pt x="2438488" y="1311026"/>
                  </a:lnTo>
                  <a:lnTo>
                    <a:pt x="2389749" y="1319537"/>
                  </a:lnTo>
                  <a:lnTo>
                    <a:pt x="2340460" y="1327376"/>
                  </a:lnTo>
                  <a:lnTo>
                    <a:pt x="2290664" y="1334540"/>
                  </a:lnTo>
                  <a:lnTo>
                    <a:pt x="2240402" y="1341027"/>
                  </a:lnTo>
                  <a:lnTo>
                    <a:pt x="2189720" y="1346835"/>
                  </a:lnTo>
                  <a:lnTo>
                    <a:pt x="2138658" y="1351960"/>
                  </a:lnTo>
                  <a:lnTo>
                    <a:pt x="2087260" y="1356402"/>
                  </a:lnTo>
                  <a:lnTo>
                    <a:pt x="2035570" y="1360158"/>
                  </a:lnTo>
                  <a:lnTo>
                    <a:pt x="1983628" y="1363225"/>
                  </a:lnTo>
                  <a:lnTo>
                    <a:pt x="1931480" y="1365602"/>
                  </a:lnTo>
                  <a:lnTo>
                    <a:pt x="1879166" y="1367286"/>
                  </a:lnTo>
                  <a:lnTo>
                    <a:pt x="1826731" y="1368276"/>
                  </a:lnTo>
                  <a:lnTo>
                    <a:pt x="1774216" y="1368567"/>
                  </a:lnTo>
                  <a:lnTo>
                    <a:pt x="1721666" y="1368160"/>
                  </a:lnTo>
                  <a:lnTo>
                    <a:pt x="1669122" y="1367050"/>
                  </a:lnTo>
                  <a:lnTo>
                    <a:pt x="1616628" y="1365237"/>
                  </a:lnTo>
                  <a:lnTo>
                    <a:pt x="1564226" y="1362717"/>
                  </a:lnTo>
                  <a:lnTo>
                    <a:pt x="1511959" y="1359489"/>
                  </a:lnTo>
                  <a:lnTo>
                    <a:pt x="1459870" y="1355551"/>
                  </a:lnTo>
                  <a:lnTo>
                    <a:pt x="1408002" y="1350899"/>
                  </a:lnTo>
                  <a:lnTo>
                    <a:pt x="1356397" y="1345533"/>
                  </a:lnTo>
                  <a:lnTo>
                    <a:pt x="1305099" y="1339449"/>
                  </a:lnTo>
                  <a:lnTo>
                    <a:pt x="1254151" y="1332645"/>
                  </a:lnTo>
                  <a:lnTo>
                    <a:pt x="1203594" y="1325120"/>
                  </a:lnTo>
                  <a:lnTo>
                    <a:pt x="1153473" y="1316870"/>
                  </a:lnTo>
                  <a:lnTo>
                    <a:pt x="1103829" y="1307895"/>
                  </a:lnTo>
                  <a:lnTo>
                    <a:pt x="1054706" y="1298191"/>
                  </a:lnTo>
                  <a:lnTo>
                    <a:pt x="1006147" y="1287756"/>
                  </a:lnTo>
                  <a:lnTo>
                    <a:pt x="958194" y="1276588"/>
                  </a:lnTo>
                  <a:lnTo>
                    <a:pt x="910890" y="1264684"/>
                  </a:lnTo>
                  <a:lnTo>
                    <a:pt x="864279" y="1252044"/>
                  </a:lnTo>
                  <a:lnTo>
                    <a:pt x="818402" y="1238664"/>
                  </a:lnTo>
                  <a:lnTo>
                    <a:pt x="773303" y="1224541"/>
                  </a:lnTo>
                  <a:lnTo>
                    <a:pt x="711420" y="1203462"/>
                  </a:lnTo>
                  <a:lnTo>
                    <a:pt x="652476" y="1181314"/>
                  </a:lnTo>
                  <a:lnTo>
                    <a:pt x="596511" y="1158150"/>
                  </a:lnTo>
                  <a:lnTo>
                    <a:pt x="543565" y="1134022"/>
                  </a:lnTo>
                  <a:lnTo>
                    <a:pt x="493681" y="1108984"/>
                  </a:lnTo>
                  <a:lnTo>
                    <a:pt x="446899" y="1083086"/>
                  </a:lnTo>
                  <a:lnTo>
                    <a:pt x="403260" y="1056381"/>
                  </a:lnTo>
                  <a:lnTo>
                    <a:pt x="362805" y="1028922"/>
                  </a:lnTo>
                  <a:lnTo>
                    <a:pt x="325576" y="1000761"/>
                  </a:lnTo>
                  <a:lnTo>
                    <a:pt x="291613" y="971950"/>
                  </a:lnTo>
                  <a:lnTo>
                    <a:pt x="260957" y="942541"/>
                  </a:lnTo>
                  <a:lnTo>
                    <a:pt x="233650" y="912586"/>
                  </a:lnTo>
                  <a:lnTo>
                    <a:pt x="209733" y="882139"/>
                  </a:lnTo>
                  <a:lnTo>
                    <a:pt x="172231" y="819974"/>
                  </a:lnTo>
                  <a:lnTo>
                    <a:pt x="148780" y="756464"/>
                  </a:lnTo>
                  <a:lnTo>
                    <a:pt x="139708" y="692028"/>
                  </a:lnTo>
                  <a:lnTo>
                    <a:pt x="140668" y="659593"/>
                  </a:lnTo>
                  <a:lnTo>
                    <a:pt x="153782" y="594550"/>
                  </a:lnTo>
                  <a:lnTo>
                    <a:pt x="182096" y="529626"/>
                  </a:lnTo>
                  <a:lnTo>
                    <a:pt x="202057" y="497339"/>
                  </a:lnTo>
                  <a:lnTo>
                    <a:pt x="0" y="308363"/>
                  </a:lnTo>
                  <a:close/>
                </a:path>
              </a:pathLst>
            </a:custGeom>
            <a:ln w="1981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380737" y="3377818"/>
              <a:ext cx="2543810" cy="2145030"/>
            </a:xfrm>
            <a:custGeom>
              <a:avLst/>
              <a:gdLst/>
              <a:ahLst/>
              <a:cxnLst/>
              <a:rect l="l" t="t" r="r" b="b"/>
              <a:pathLst>
                <a:path w="2543809" h="2145029">
                  <a:moveTo>
                    <a:pt x="0" y="0"/>
                  </a:moveTo>
                  <a:lnTo>
                    <a:pt x="541401" y="913129"/>
                  </a:lnTo>
                  <a:lnTo>
                    <a:pt x="484494" y="937736"/>
                  </a:lnTo>
                  <a:lnTo>
                    <a:pt x="430724" y="963872"/>
                  </a:lnTo>
                  <a:lnTo>
                    <a:pt x="380147" y="991449"/>
                  </a:lnTo>
                  <a:lnTo>
                    <a:pt x="332818" y="1020382"/>
                  </a:lnTo>
                  <a:lnTo>
                    <a:pt x="288793" y="1050581"/>
                  </a:lnTo>
                  <a:lnTo>
                    <a:pt x="248129" y="1081960"/>
                  </a:lnTo>
                  <a:lnTo>
                    <a:pt x="210881" y="1114432"/>
                  </a:lnTo>
                  <a:lnTo>
                    <a:pt x="177104" y="1147909"/>
                  </a:lnTo>
                  <a:lnTo>
                    <a:pt x="146856" y="1182303"/>
                  </a:lnTo>
                  <a:lnTo>
                    <a:pt x="120191" y="1217527"/>
                  </a:lnTo>
                  <a:lnTo>
                    <a:pt x="97165" y="1253495"/>
                  </a:lnTo>
                  <a:lnTo>
                    <a:pt x="77835" y="1290117"/>
                  </a:lnTo>
                  <a:lnTo>
                    <a:pt x="62256" y="1327308"/>
                  </a:lnTo>
                  <a:lnTo>
                    <a:pt x="50484" y="1364980"/>
                  </a:lnTo>
                  <a:lnTo>
                    <a:pt x="42576" y="1403044"/>
                  </a:lnTo>
                  <a:lnTo>
                    <a:pt x="38586" y="1441414"/>
                  </a:lnTo>
                  <a:lnTo>
                    <a:pt x="38571" y="1480003"/>
                  </a:lnTo>
                  <a:lnTo>
                    <a:pt x="42586" y="1518723"/>
                  </a:lnTo>
                  <a:lnTo>
                    <a:pt x="50688" y="1557486"/>
                  </a:lnTo>
                  <a:lnTo>
                    <a:pt x="62932" y="1596206"/>
                  </a:lnTo>
                  <a:lnTo>
                    <a:pt x="79375" y="1634794"/>
                  </a:lnTo>
                  <a:lnTo>
                    <a:pt x="114438" y="1695907"/>
                  </a:lnTo>
                  <a:lnTo>
                    <a:pt x="158887" y="1753953"/>
                  </a:lnTo>
                  <a:lnTo>
                    <a:pt x="212132" y="1808745"/>
                  </a:lnTo>
                  <a:lnTo>
                    <a:pt x="241870" y="1834863"/>
                  </a:lnTo>
                  <a:lnTo>
                    <a:pt x="273588" y="1860096"/>
                  </a:lnTo>
                  <a:lnTo>
                    <a:pt x="307210" y="1884423"/>
                  </a:lnTo>
                  <a:lnTo>
                    <a:pt x="342665" y="1907819"/>
                  </a:lnTo>
                  <a:lnTo>
                    <a:pt x="379878" y="1930261"/>
                  </a:lnTo>
                  <a:lnTo>
                    <a:pt x="418777" y="1951726"/>
                  </a:lnTo>
                  <a:lnTo>
                    <a:pt x="459287" y="1972190"/>
                  </a:lnTo>
                  <a:lnTo>
                    <a:pt x="501336" y="1991631"/>
                  </a:lnTo>
                  <a:lnTo>
                    <a:pt x="544849" y="2010023"/>
                  </a:lnTo>
                  <a:lnTo>
                    <a:pt x="589753" y="2027346"/>
                  </a:lnTo>
                  <a:lnTo>
                    <a:pt x="635976" y="2043573"/>
                  </a:lnTo>
                  <a:lnTo>
                    <a:pt x="683442" y="2058684"/>
                  </a:lnTo>
                  <a:lnTo>
                    <a:pt x="732080" y="2072653"/>
                  </a:lnTo>
                  <a:lnTo>
                    <a:pt x="781816" y="2085458"/>
                  </a:lnTo>
                  <a:lnTo>
                    <a:pt x="832575" y="2097075"/>
                  </a:lnTo>
                  <a:lnTo>
                    <a:pt x="884285" y="2107481"/>
                  </a:lnTo>
                  <a:lnTo>
                    <a:pt x="936872" y="2116653"/>
                  </a:lnTo>
                  <a:lnTo>
                    <a:pt x="990263" y="2124566"/>
                  </a:lnTo>
                  <a:lnTo>
                    <a:pt x="1044384" y="2131198"/>
                  </a:lnTo>
                  <a:lnTo>
                    <a:pt x="1099162" y="2136526"/>
                  </a:lnTo>
                  <a:lnTo>
                    <a:pt x="1154523" y="2140525"/>
                  </a:lnTo>
                  <a:lnTo>
                    <a:pt x="1210394" y="2143173"/>
                  </a:lnTo>
                  <a:lnTo>
                    <a:pt x="1266701" y="2144446"/>
                  </a:lnTo>
                  <a:lnTo>
                    <a:pt x="1323372" y="2144321"/>
                  </a:lnTo>
                  <a:lnTo>
                    <a:pt x="1380332" y="2142774"/>
                  </a:lnTo>
                  <a:lnTo>
                    <a:pt x="1437508" y="2139783"/>
                  </a:lnTo>
                  <a:lnTo>
                    <a:pt x="1494826" y="2135322"/>
                  </a:lnTo>
                  <a:lnTo>
                    <a:pt x="1552214" y="2129370"/>
                  </a:lnTo>
                  <a:lnTo>
                    <a:pt x="1609598" y="2121903"/>
                  </a:lnTo>
                  <a:lnTo>
                    <a:pt x="1671521" y="2112093"/>
                  </a:lnTo>
                  <a:lnTo>
                    <a:pt x="1731810" y="2100708"/>
                  </a:lnTo>
                  <a:lnTo>
                    <a:pt x="1790409" y="2087801"/>
                  </a:lnTo>
                  <a:lnTo>
                    <a:pt x="1847261" y="2073424"/>
                  </a:lnTo>
                  <a:lnTo>
                    <a:pt x="1902311" y="2057628"/>
                  </a:lnTo>
                  <a:lnTo>
                    <a:pt x="1955501" y="2040468"/>
                  </a:lnTo>
                  <a:lnTo>
                    <a:pt x="2006777" y="2021995"/>
                  </a:lnTo>
                  <a:lnTo>
                    <a:pt x="2056082" y="2002262"/>
                  </a:lnTo>
                  <a:lnTo>
                    <a:pt x="2103360" y="1981320"/>
                  </a:lnTo>
                  <a:lnTo>
                    <a:pt x="2148554" y="1959224"/>
                  </a:lnTo>
                  <a:lnTo>
                    <a:pt x="2191610" y="1936025"/>
                  </a:lnTo>
                  <a:lnTo>
                    <a:pt x="2232470" y="1911775"/>
                  </a:lnTo>
                  <a:lnTo>
                    <a:pt x="2271079" y="1886527"/>
                  </a:lnTo>
                  <a:lnTo>
                    <a:pt x="2307380" y="1860334"/>
                  </a:lnTo>
                  <a:lnTo>
                    <a:pt x="2341318" y="1833247"/>
                  </a:lnTo>
                  <a:lnTo>
                    <a:pt x="2372836" y="1805320"/>
                  </a:lnTo>
                  <a:lnTo>
                    <a:pt x="2401878" y="1776605"/>
                  </a:lnTo>
                  <a:lnTo>
                    <a:pt x="2428388" y="1747155"/>
                  </a:lnTo>
                  <a:lnTo>
                    <a:pt x="2452311" y="1717021"/>
                  </a:lnTo>
                  <a:lnTo>
                    <a:pt x="2492168" y="1654913"/>
                  </a:lnTo>
                  <a:lnTo>
                    <a:pt x="2521000" y="1590702"/>
                  </a:lnTo>
                  <a:lnTo>
                    <a:pt x="2538358" y="1524808"/>
                  </a:lnTo>
                  <a:lnTo>
                    <a:pt x="2543794" y="1457650"/>
                  </a:lnTo>
                  <a:lnTo>
                    <a:pt x="2541902" y="1423728"/>
                  </a:lnTo>
                  <a:lnTo>
                    <a:pt x="2528613" y="1355461"/>
                  </a:lnTo>
                  <a:lnTo>
                    <a:pt x="2502281" y="1286979"/>
                  </a:lnTo>
                  <a:lnTo>
                    <a:pt x="2467217" y="1225865"/>
                  </a:lnTo>
                  <a:lnTo>
                    <a:pt x="2422768" y="1167817"/>
                  </a:lnTo>
                  <a:lnTo>
                    <a:pt x="2369523" y="1113024"/>
                  </a:lnTo>
                  <a:lnTo>
                    <a:pt x="2339785" y="1086907"/>
                  </a:lnTo>
                  <a:lnTo>
                    <a:pt x="2308067" y="1061673"/>
                  </a:lnTo>
                  <a:lnTo>
                    <a:pt x="2274445" y="1037347"/>
                  </a:lnTo>
                  <a:lnTo>
                    <a:pt x="2238990" y="1013951"/>
                  </a:lnTo>
                  <a:lnTo>
                    <a:pt x="2201777" y="991509"/>
                  </a:lnTo>
                  <a:lnTo>
                    <a:pt x="2162878" y="970044"/>
                  </a:lnTo>
                  <a:lnTo>
                    <a:pt x="2122368" y="949579"/>
                  </a:lnTo>
                  <a:lnTo>
                    <a:pt x="2080319" y="930139"/>
                  </a:lnTo>
                  <a:lnTo>
                    <a:pt x="2036806" y="911746"/>
                  </a:lnTo>
                  <a:lnTo>
                    <a:pt x="1991902" y="894425"/>
                  </a:lnTo>
                  <a:lnTo>
                    <a:pt x="1945679" y="878197"/>
                  </a:lnTo>
                  <a:lnTo>
                    <a:pt x="1898213" y="863086"/>
                  </a:lnTo>
                  <a:lnTo>
                    <a:pt x="1849575" y="849117"/>
                  </a:lnTo>
                  <a:lnTo>
                    <a:pt x="1799839" y="836312"/>
                  </a:lnTo>
                  <a:lnTo>
                    <a:pt x="1749080" y="824694"/>
                  </a:lnTo>
                  <a:lnTo>
                    <a:pt x="1697370" y="814288"/>
                  </a:lnTo>
                  <a:lnTo>
                    <a:pt x="1644783" y="805116"/>
                  </a:lnTo>
                  <a:lnTo>
                    <a:pt x="1591392" y="797202"/>
                  </a:lnTo>
                  <a:lnTo>
                    <a:pt x="1537271" y="790569"/>
                  </a:lnTo>
                  <a:lnTo>
                    <a:pt x="1482493" y="785240"/>
                  </a:lnTo>
                  <a:lnTo>
                    <a:pt x="1427132" y="781240"/>
                  </a:lnTo>
                  <a:lnTo>
                    <a:pt x="1371261" y="778590"/>
                  </a:lnTo>
                  <a:lnTo>
                    <a:pt x="1314954" y="777316"/>
                  </a:lnTo>
                  <a:lnTo>
                    <a:pt x="1258283" y="777439"/>
                  </a:lnTo>
                  <a:lnTo>
                    <a:pt x="1201323" y="778984"/>
                  </a:lnTo>
                  <a:lnTo>
                    <a:pt x="1144147" y="781974"/>
                  </a:lnTo>
                  <a:lnTo>
                    <a:pt x="1086829" y="786432"/>
                  </a:lnTo>
                  <a:lnTo>
                    <a:pt x="1029441" y="792381"/>
                  </a:lnTo>
                  <a:lnTo>
                    <a:pt x="972058" y="799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380737" y="3377818"/>
              <a:ext cx="2543810" cy="2145030"/>
            </a:xfrm>
            <a:custGeom>
              <a:avLst/>
              <a:gdLst/>
              <a:ahLst/>
              <a:cxnLst/>
              <a:rect l="l" t="t" r="r" b="b"/>
              <a:pathLst>
                <a:path w="2543809" h="2145029">
                  <a:moveTo>
                    <a:pt x="0" y="0"/>
                  </a:moveTo>
                  <a:lnTo>
                    <a:pt x="972058" y="799845"/>
                  </a:lnTo>
                  <a:lnTo>
                    <a:pt x="1029441" y="792381"/>
                  </a:lnTo>
                  <a:lnTo>
                    <a:pt x="1086829" y="786432"/>
                  </a:lnTo>
                  <a:lnTo>
                    <a:pt x="1144147" y="781974"/>
                  </a:lnTo>
                  <a:lnTo>
                    <a:pt x="1201323" y="778984"/>
                  </a:lnTo>
                  <a:lnTo>
                    <a:pt x="1258283" y="777439"/>
                  </a:lnTo>
                  <a:lnTo>
                    <a:pt x="1314954" y="777316"/>
                  </a:lnTo>
                  <a:lnTo>
                    <a:pt x="1371261" y="778590"/>
                  </a:lnTo>
                  <a:lnTo>
                    <a:pt x="1427132" y="781240"/>
                  </a:lnTo>
                  <a:lnTo>
                    <a:pt x="1482493" y="785240"/>
                  </a:lnTo>
                  <a:lnTo>
                    <a:pt x="1537271" y="790569"/>
                  </a:lnTo>
                  <a:lnTo>
                    <a:pt x="1591392" y="797202"/>
                  </a:lnTo>
                  <a:lnTo>
                    <a:pt x="1644783" y="805116"/>
                  </a:lnTo>
                  <a:lnTo>
                    <a:pt x="1697370" y="814288"/>
                  </a:lnTo>
                  <a:lnTo>
                    <a:pt x="1749080" y="824694"/>
                  </a:lnTo>
                  <a:lnTo>
                    <a:pt x="1799839" y="836312"/>
                  </a:lnTo>
                  <a:lnTo>
                    <a:pt x="1849575" y="849117"/>
                  </a:lnTo>
                  <a:lnTo>
                    <a:pt x="1898213" y="863086"/>
                  </a:lnTo>
                  <a:lnTo>
                    <a:pt x="1945679" y="878197"/>
                  </a:lnTo>
                  <a:lnTo>
                    <a:pt x="1991902" y="894425"/>
                  </a:lnTo>
                  <a:lnTo>
                    <a:pt x="2036806" y="911746"/>
                  </a:lnTo>
                  <a:lnTo>
                    <a:pt x="2080319" y="930139"/>
                  </a:lnTo>
                  <a:lnTo>
                    <a:pt x="2122368" y="949579"/>
                  </a:lnTo>
                  <a:lnTo>
                    <a:pt x="2162878" y="970044"/>
                  </a:lnTo>
                  <a:lnTo>
                    <a:pt x="2201777" y="991509"/>
                  </a:lnTo>
                  <a:lnTo>
                    <a:pt x="2238990" y="1013951"/>
                  </a:lnTo>
                  <a:lnTo>
                    <a:pt x="2274445" y="1037347"/>
                  </a:lnTo>
                  <a:lnTo>
                    <a:pt x="2308067" y="1061673"/>
                  </a:lnTo>
                  <a:lnTo>
                    <a:pt x="2339785" y="1086907"/>
                  </a:lnTo>
                  <a:lnTo>
                    <a:pt x="2369523" y="1113024"/>
                  </a:lnTo>
                  <a:lnTo>
                    <a:pt x="2397209" y="1140002"/>
                  </a:lnTo>
                  <a:lnTo>
                    <a:pt x="2446129" y="1196446"/>
                  </a:lnTo>
                  <a:lnTo>
                    <a:pt x="2485959" y="1256050"/>
                  </a:lnTo>
                  <a:lnTo>
                    <a:pt x="2517105" y="1321221"/>
                  </a:lnTo>
                  <a:lnTo>
                    <a:pt x="2536860" y="1389648"/>
                  </a:lnTo>
                  <a:lnTo>
                    <a:pt x="2543794" y="1457650"/>
                  </a:lnTo>
                  <a:lnTo>
                    <a:pt x="2542595" y="1491361"/>
                  </a:lnTo>
                  <a:lnTo>
                    <a:pt x="2531141" y="1557939"/>
                  </a:lnTo>
                  <a:lnTo>
                    <a:pt x="2507990" y="1623044"/>
                  </a:lnTo>
                  <a:lnTo>
                    <a:pt x="2473589" y="1686256"/>
                  </a:lnTo>
                  <a:lnTo>
                    <a:pt x="2428388" y="1747155"/>
                  </a:lnTo>
                  <a:lnTo>
                    <a:pt x="2401878" y="1776605"/>
                  </a:lnTo>
                  <a:lnTo>
                    <a:pt x="2372836" y="1805320"/>
                  </a:lnTo>
                  <a:lnTo>
                    <a:pt x="2341318" y="1833247"/>
                  </a:lnTo>
                  <a:lnTo>
                    <a:pt x="2307380" y="1860334"/>
                  </a:lnTo>
                  <a:lnTo>
                    <a:pt x="2271079" y="1886527"/>
                  </a:lnTo>
                  <a:lnTo>
                    <a:pt x="2232470" y="1911775"/>
                  </a:lnTo>
                  <a:lnTo>
                    <a:pt x="2191610" y="1936025"/>
                  </a:lnTo>
                  <a:lnTo>
                    <a:pt x="2148554" y="1959224"/>
                  </a:lnTo>
                  <a:lnTo>
                    <a:pt x="2103360" y="1981320"/>
                  </a:lnTo>
                  <a:lnTo>
                    <a:pt x="2056082" y="2002262"/>
                  </a:lnTo>
                  <a:lnTo>
                    <a:pt x="2006777" y="2021995"/>
                  </a:lnTo>
                  <a:lnTo>
                    <a:pt x="1955501" y="2040468"/>
                  </a:lnTo>
                  <a:lnTo>
                    <a:pt x="1902311" y="2057628"/>
                  </a:lnTo>
                  <a:lnTo>
                    <a:pt x="1847261" y="2073424"/>
                  </a:lnTo>
                  <a:lnTo>
                    <a:pt x="1790409" y="2087801"/>
                  </a:lnTo>
                  <a:lnTo>
                    <a:pt x="1731810" y="2100708"/>
                  </a:lnTo>
                  <a:lnTo>
                    <a:pt x="1671521" y="2112093"/>
                  </a:lnTo>
                  <a:lnTo>
                    <a:pt x="1609598" y="2121903"/>
                  </a:lnTo>
                  <a:lnTo>
                    <a:pt x="1552214" y="2129370"/>
                  </a:lnTo>
                  <a:lnTo>
                    <a:pt x="1494826" y="2135322"/>
                  </a:lnTo>
                  <a:lnTo>
                    <a:pt x="1437508" y="2139783"/>
                  </a:lnTo>
                  <a:lnTo>
                    <a:pt x="1380332" y="2142774"/>
                  </a:lnTo>
                  <a:lnTo>
                    <a:pt x="1323372" y="2144321"/>
                  </a:lnTo>
                  <a:lnTo>
                    <a:pt x="1266701" y="2144446"/>
                  </a:lnTo>
                  <a:lnTo>
                    <a:pt x="1210394" y="2143173"/>
                  </a:lnTo>
                  <a:lnTo>
                    <a:pt x="1154523" y="2140525"/>
                  </a:lnTo>
                  <a:lnTo>
                    <a:pt x="1099162" y="2136526"/>
                  </a:lnTo>
                  <a:lnTo>
                    <a:pt x="1044384" y="2131198"/>
                  </a:lnTo>
                  <a:lnTo>
                    <a:pt x="990263" y="2124566"/>
                  </a:lnTo>
                  <a:lnTo>
                    <a:pt x="936872" y="2116653"/>
                  </a:lnTo>
                  <a:lnTo>
                    <a:pt x="884285" y="2107481"/>
                  </a:lnTo>
                  <a:lnTo>
                    <a:pt x="832575" y="2097075"/>
                  </a:lnTo>
                  <a:lnTo>
                    <a:pt x="781816" y="2085458"/>
                  </a:lnTo>
                  <a:lnTo>
                    <a:pt x="732080" y="2072653"/>
                  </a:lnTo>
                  <a:lnTo>
                    <a:pt x="683442" y="2058684"/>
                  </a:lnTo>
                  <a:lnTo>
                    <a:pt x="635976" y="2043573"/>
                  </a:lnTo>
                  <a:lnTo>
                    <a:pt x="589753" y="2027346"/>
                  </a:lnTo>
                  <a:lnTo>
                    <a:pt x="544849" y="2010023"/>
                  </a:lnTo>
                  <a:lnTo>
                    <a:pt x="501336" y="1991631"/>
                  </a:lnTo>
                  <a:lnTo>
                    <a:pt x="459287" y="1972190"/>
                  </a:lnTo>
                  <a:lnTo>
                    <a:pt x="418777" y="1951726"/>
                  </a:lnTo>
                  <a:lnTo>
                    <a:pt x="379878" y="1930261"/>
                  </a:lnTo>
                  <a:lnTo>
                    <a:pt x="342665" y="1907819"/>
                  </a:lnTo>
                  <a:lnTo>
                    <a:pt x="307210" y="1884423"/>
                  </a:lnTo>
                  <a:lnTo>
                    <a:pt x="273588" y="1860096"/>
                  </a:lnTo>
                  <a:lnTo>
                    <a:pt x="241870" y="1834863"/>
                  </a:lnTo>
                  <a:lnTo>
                    <a:pt x="212132" y="1808745"/>
                  </a:lnTo>
                  <a:lnTo>
                    <a:pt x="184446" y="1781768"/>
                  </a:lnTo>
                  <a:lnTo>
                    <a:pt x="135526" y="1725325"/>
                  </a:lnTo>
                  <a:lnTo>
                    <a:pt x="95696" y="1665722"/>
                  </a:lnTo>
                  <a:lnTo>
                    <a:pt x="62932" y="1596206"/>
                  </a:lnTo>
                  <a:lnTo>
                    <a:pt x="50688" y="1557486"/>
                  </a:lnTo>
                  <a:lnTo>
                    <a:pt x="42586" y="1518723"/>
                  </a:lnTo>
                  <a:lnTo>
                    <a:pt x="38571" y="1480003"/>
                  </a:lnTo>
                  <a:lnTo>
                    <a:pt x="38586" y="1441414"/>
                  </a:lnTo>
                  <a:lnTo>
                    <a:pt x="42576" y="1403044"/>
                  </a:lnTo>
                  <a:lnTo>
                    <a:pt x="50484" y="1364980"/>
                  </a:lnTo>
                  <a:lnTo>
                    <a:pt x="62256" y="1327308"/>
                  </a:lnTo>
                  <a:lnTo>
                    <a:pt x="77835" y="1290117"/>
                  </a:lnTo>
                  <a:lnTo>
                    <a:pt x="97165" y="1253495"/>
                  </a:lnTo>
                  <a:lnTo>
                    <a:pt x="120191" y="1217527"/>
                  </a:lnTo>
                  <a:lnTo>
                    <a:pt x="146856" y="1182303"/>
                  </a:lnTo>
                  <a:lnTo>
                    <a:pt x="177104" y="1147909"/>
                  </a:lnTo>
                  <a:lnTo>
                    <a:pt x="210881" y="1114432"/>
                  </a:lnTo>
                  <a:lnTo>
                    <a:pt x="248129" y="1081960"/>
                  </a:lnTo>
                  <a:lnTo>
                    <a:pt x="288793" y="1050581"/>
                  </a:lnTo>
                  <a:lnTo>
                    <a:pt x="332818" y="1020382"/>
                  </a:lnTo>
                  <a:lnTo>
                    <a:pt x="380147" y="991449"/>
                  </a:lnTo>
                  <a:lnTo>
                    <a:pt x="430724" y="963872"/>
                  </a:lnTo>
                  <a:lnTo>
                    <a:pt x="484494" y="937736"/>
                  </a:lnTo>
                  <a:lnTo>
                    <a:pt x="541401" y="913129"/>
                  </a:lnTo>
                  <a:lnTo>
                    <a:pt x="0" y="0"/>
                  </a:lnTo>
                  <a:close/>
                </a:path>
              </a:pathLst>
            </a:custGeom>
            <a:ln w="1981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769937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0"/>
              <a:t>¿Por</a:t>
            </a:r>
            <a:r>
              <a:rPr dirty="0" sz="2000" spc="-30"/>
              <a:t> </a:t>
            </a:r>
            <a:r>
              <a:rPr dirty="0" sz="2000" spc="75"/>
              <a:t>qué</a:t>
            </a:r>
            <a:r>
              <a:rPr dirty="0" sz="2000" spc="-25"/>
              <a:t> </a:t>
            </a:r>
            <a:r>
              <a:rPr dirty="0" sz="2000"/>
              <a:t>95</a:t>
            </a:r>
            <a:r>
              <a:rPr dirty="0" sz="2000" spc="-25"/>
              <a:t> </a:t>
            </a:r>
            <a:r>
              <a:rPr dirty="0" sz="2000" spc="-130"/>
              <a:t>%</a:t>
            </a:r>
            <a:r>
              <a:rPr dirty="0" sz="2000" spc="-25"/>
              <a:t> </a:t>
            </a:r>
            <a:r>
              <a:rPr dirty="0" sz="2000"/>
              <a:t>y</a:t>
            </a:r>
            <a:r>
              <a:rPr dirty="0" sz="2000" spc="-25"/>
              <a:t> </a:t>
            </a:r>
            <a:r>
              <a:rPr dirty="0" sz="2000"/>
              <a:t>100</a:t>
            </a:r>
            <a:r>
              <a:rPr dirty="0" sz="2000" spc="-25"/>
              <a:t> </a:t>
            </a:r>
            <a:r>
              <a:rPr dirty="0" sz="2000" spc="-130"/>
              <a:t>%</a:t>
            </a:r>
            <a:r>
              <a:rPr dirty="0" sz="2000" spc="-25"/>
              <a:t> </a:t>
            </a:r>
            <a:r>
              <a:rPr dirty="0" sz="2000" spc="55"/>
              <a:t>de</a:t>
            </a:r>
            <a:r>
              <a:rPr dirty="0" sz="2000" spc="-25"/>
              <a:t> </a:t>
            </a:r>
            <a:r>
              <a:rPr dirty="0" sz="2000" spc="70"/>
              <a:t>protección</a:t>
            </a:r>
            <a:r>
              <a:rPr dirty="0" sz="2000" spc="-25"/>
              <a:t> </a:t>
            </a:r>
            <a:r>
              <a:rPr dirty="0" sz="2000" spc="55"/>
              <a:t>de</a:t>
            </a:r>
            <a:r>
              <a:rPr dirty="0" sz="2000" spc="-25"/>
              <a:t> </a:t>
            </a:r>
            <a:r>
              <a:rPr dirty="0" sz="2000" spc="55"/>
              <a:t>falla</a:t>
            </a:r>
            <a:r>
              <a:rPr dirty="0" sz="2000" spc="-25"/>
              <a:t> </a:t>
            </a:r>
            <a:r>
              <a:rPr dirty="0" sz="2000"/>
              <a:t>a</a:t>
            </a:r>
            <a:r>
              <a:rPr dirty="0" sz="2000" spc="-30"/>
              <a:t> </a:t>
            </a:r>
            <a:r>
              <a:rPr dirty="0" sz="2000" spc="90"/>
              <a:t>tierra</a:t>
            </a:r>
            <a:r>
              <a:rPr dirty="0" sz="2000" spc="-25"/>
              <a:t> </a:t>
            </a:r>
            <a:r>
              <a:rPr dirty="0" sz="2000" spc="60"/>
              <a:t>del</a:t>
            </a:r>
            <a:r>
              <a:rPr dirty="0" sz="2000" spc="-25"/>
              <a:t> </a:t>
            </a:r>
            <a:r>
              <a:rPr dirty="0" sz="2000" spc="-10"/>
              <a:t>estator?</a:t>
            </a:r>
            <a:endParaRPr sz="2000"/>
          </a:p>
        </p:txBody>
      </p:sp>
      <p:sp>
        <p:nvSpPr>
          <p:cNvPr id="14" name="object 1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37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897432" y="1233932"/>
            <a:ext cx="3467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002797"/>
                </a:solidFill>
                <a:latin typeface="Arial Unicode MS"/>
                <a:cs typeface="Arial Unicode MS"/>
              </a:rPr>
              <a:t>0%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47359" y="2170321"/>
            <a:ext cx="1913889" cy="1019175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919"/>
              </a:spcBef>
            </a:pPr>
            <a:r>
              <a:rPr dirty="0" sz="1400" spc="-25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400" spc="-17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zona</a:t>
            </a:r>
            <a:r>
              <a:rPr dirty="0" sz="1800" spc="5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50" b="1">
                <a:solidFill>
                  <a:srgbClr val="FFFF00"/>
                </a:solidFill>
                <a:latin typeface="Arial"/>
                <a:cs typeface="Arial"/>
              </a:rPr>
              <a:t>protegida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400" b="1">
                <a:solidFill>
                  <a:srgbClr val="FFFF00"/>
                </a:solidFill>
                <a:latin typeface="Arial"/>
                <a:cs typeface="Arial"/>
              </a:rPr>
              <a:t>es</a:t>
            </a:r>
            <a:r>
              <a:rPr dirty="0" sz="14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FFFF00"/>
                </a:solidFill>
                <a:latin typeface="Arial"/>
                <a:cs typeface="Arial"/>
              </a:rPr>
              <a:t>aproximadamente</a:t>
            </a:r>
            <a:endParaRPr sz="1400">
              <a:latin typeface="Arial"/>
              <a:cs typeface="Arial"/>
            </a:endParaRPr>
          </a:p>
          <a:p>
            <a:pPr marL="760730">
              <a:lnSpc>
                <a:spcPct val="100000"/>
              </a:lnSpc>
              <a:spcBef>
                <a:spcPts val="120"/>
              </a:spcBef>
            </a:pPr>
            <a:r>
              <a:rPr dirty="0" sz="2000" spc="-25" b="1">
                <a:solidFill>
                  <a:srgbClr val="FFFF00"/>
                </a:solidFill>
                <a:latin typeface="Arial"/>
                <a:cs typeface="Arial"/>
              </a:rPr>
              <a:t>95%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44753" y="3064509"/>
            <a:ext cx="6076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002797"/>
                </a:solidFill>
                <a:latin typeface="Arial Unicode MS"/>
                <a:cs typeface="Arial Unicode MS"/>
              </a:rPr>
              <a:t>100%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997577" y="4445336"/>
            <a:ext cx="1298575" cy="852169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25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400" spc="-20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250" spc="-50" b="1">
                <a:solidFill>
                  <a:srgbClr val="FFFF00"/>
                </a:solidFill>
                <a:latin typeface="Arial"/>
                <a:cs typeface="Arial"/>
              </a:rPr>
              <a:t>El</a:t>
            </a:r>
            <a:r>
              <a:rPr dirty="0" sz="1250" spc="-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50" spc="60" b="1">
                <a:solidFill>
                  <a:srgbClr val="FFFF00"/>
                </a:solidFill>
                <a:latin typeface="Arial"/>
                <a:cs typeface="Arial"/>
              </a:rPr>
              <a:t>último</a:t>
            </a:r>
            <a:r>
              <a:rPr dirty="0" sz="1250" spc="-1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00"/>
                </a:solidFill>
                <a:latin typeface="Arial"/>
                <a:cs typeface="Arial"/>
              </a:rPr>
              <a:t>5%</a:t>
            </a:r>
            <a:r>
              <a:rPr dirty="0" sz="1250" spc="-1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50" spc="-25" b="1">
                <a:solidFill>
                  <a:srgbClr val="FFFF00"/>
                </a:solidFill>
                <a:latin typeface="Arial"/>
                <a:cs typeface="Arial"/>
              </a:rPr>
              <a:t>es</a:t>
            </a:r>
            <a:endParaRPr sz="1250">
              <a:latin typeface="Arial"/>
              <a:cs typeface="Arial"/>
            </a:endParaRPr>
          </a:p>
          <a:p>
            <a:pPr marL="403860">
              <a:lnSpc>
                <a:spcPct val="100000"/>
              </a:lnSpc>
              <a:spcBef>
                <a:spcPts val="120"/>
              </a:spcBef>
            </a:pPr>
            <a:r>
              <a:rPr dirty="0" sz="2000" spc="80" b="1">
                <a:solidFill>
                  <a:srgbClr val="FFFF00"/>
                </a:solidFill>
                <a:latin typeface="Arial"/>
                <a:cs typeface="Arial"/>
              </a:rPr>
              <a:t>NO</a:t>
            </a:r>
            <a:endParaRPr sz="2000">
              <a:latin typeface="Arial"/>
              <a:cs typeface="Arial"/>
            </a:endParaRPr>
          </a:p>
          <a:p>
            <a:pPr marL="93345">
              <a:lnSpc>
                <a:spcPct val="100000"/>
              </a:lnSpc>
              <a:spcBef>
                <a:spcPts val="204"/>
              </a:spcBef>
            </a:pPr>
            <a:r>
              <a:rPr dirty="0" sz="1800" spc="45" b="1">
                <a:solidFill>
                  <a:srgbClr val="FFFF00"/>
                </a:solidFill>
                <a:latin typeface="Arial"/>
                <a:cs typeface="Arial"/>
              </a:rPr>
              <a:t>protegido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75284"/>
            <a:ext cx="796544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/>
              <a:t>Posibles</a:t>
            </a:r>
            <a:r>
              <a:rPr dirty="0" sz="1800" spc="20"/>
              <a:t> </a:t>
            </a:r>
            <a:r>
              <a:rPr dirty="0" sz="1800"/>
              <a:t>soluciones</a:t>
            </a:r>
            <a:r>
              <a:rPr dirty="0" sz="1800" spc="25"/>
              <a:t> </a:t>
            </a:r>
            <a:r>
              <a:rPr dirty="0" sz="1800" spc="50"/>
              <a:t>de</a:t>
            </a:r>
            <a:r>
              <a:rPr dirty="0" sz="1800" spc="20"/>
              <a:t> </a:t>
            </a:r>
            <a:r>
              <a:rPr dirty="0" sz="1800" spc="65"/>
              <a:t>protección</a:t>
            </a:r>
            <a:r>
              <a:rPr dirty="0" sz="1800" spc="25"/>
              <a:t> </a:t>
            </a:r>
            <a:r>
              <a:rPr dirty="0" sz="1800" spc="50"/>
              <a:t>de</a:t>
            </a:r>
            <a:r>
              <a:rPr dirty="0" sz="1800" spc="20"/>
              <a:t> </a:t>
            </a:r>
            <a:r>
              <a:rPr dirty="0" sz="1800" spc="55"/>
              <a:t>defecto</a:t>
            </a:r>
            <a:r>
              <a:rPr dirty="0" sz="1800" spc="25"/>
              <a:t> </a:t>
            </a:r>
            <a:r>
              <a:rPr dirty="0" sz="1800"/>
              <a:t>a</a:t>
            </a:r>
            <a:r>
              <a:rPr dirty="0" sz="1800" spc="20"/>
              <a:t> </a:t>
            </a:r>
            <a:r>
              <a:rPr dirty="0" sz="1800" spc="80"/>
              <a:t>tierra</a:t>
            </a:r>
            <a:r>
              <a:rPr dirty="0" sz="1800" spc="25"/>
              <a:t> </a:t>
            </a:r>
            <a:r>
              <a:rPr dirty="0" sz="1800" spc="55"/>
              <a:t>del</a:t>
            </a:r>
            <a:r>
              <a:rPr dirty="0" sz="1800" spc="20"/>
              <a:t> </a:t>
            </a:r>
            <a:r>
              <a:rPr dirty="0" sz="1800"/>
              <a:t>100</a:t>
            </a:r>
            <a:r>
              <a:rPr dirty="0" sz="1800" spc="25"/>
              <a:t> </a:t>
            </a:r>
            <a:r>
              <a:rPr dirty="0" sz="1800" spc="-120"/>
              <a:t>%</a:t>
            </a:r>
            <a:r>
              <a:rPr dirty="0" sz="1800" spc="20"/>
              <a:t> </a:t>
            </a:r>
            <a:r>
              <a:rPr dirty="0" sz="1800" spc="55"/>
              <a:t>del</a:t>
            </a:r>
            <a:r>
              <a:rPr dirty="0" sz="1800" spc="25"/>
              <a:t> </a:t>
            </a:r>
            <a:r>
              <a:rPr dirty="0" sz="1800" spc="60"/>
              <a:t>estator</a:t>
            </a:r>
            <a:endParaRPr sz="18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38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300860"/>
            <a:ext cx="6013450" cy="1115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5080" indent="-182880">
              <a:lnSpc>
                <a:spcPct val="1201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medición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voltaje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tercer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armónico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"natural"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inducido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25">
                <a:latin typeface="Arial Unicode MS"/>
                <a:cs typeface="Arial Unicode MS"/>
              </a:rPr>
              <a:t>en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puede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usar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proteger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contra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-160">
                <a:latin typeface="Arial Unicode MS"/>
                <a:cs typeface="Arial Unicode MS"/>
              </a:rPr>
              <a:t>EF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cerca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del </a:t>
            </a:r>
            <a:r>
              <a:rPr dirty="0" sz="1500" spc="90">
                <a:latin typeface="Arial Unicode MS"/>
                <a:cs typeface="Arial Unicode MS"/>
              </a:rPr>
              <a:t>punto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neutral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generador.</a:t>
            </a:r>
            <a:endParaRPr sz="1500">
              <a:latin typeface="Arial Unicode MS"/>
              <a:cs typeface="Arial Unicode MS"/>
            </a:endParaRPr>
          </a:p>
          <a:p>
            <a:pPr marL="194945">
              <a:lnSpc>
                <a:spcPct val="100000"/>
              </a:lnSpc>
              <a:spcBef>
                <a:spcPts val="660"/>
              </a:spcBef>
            </a:pPr>
            <a:r>
              <a:rPr dirty="0" sz="1200" spc="-10">
                <a:latin typeface="Arial Unicode MS"/>
                <a:cs typeface="Arial Unicode MS"/>
              </a:rPr>
              <a:t>(es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decir,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principio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basado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tercer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armónico;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59THD)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64055" y="2945003"/>
            <a:ext cx="5507990" cy="843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5080" indent="-182880">
              <a:lnSpc>
                <a:spcPct val="1286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400">
                <a:latin typeface="Arial Unicode MS"/>
                <a:cs typeface="Arial Unicode MS"/>
              </a:rPr>
              <a:t>Inyección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punto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neutro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donde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inyectado </a:t>
            </a:r>
            <a:r>
              <a:rPr dirty="0" sz="1400" spc="50">
                <a:latin typeface="Arial Unicode MS"/>
                <a:cs typeface="Arial Unicode MS"/>
              </a:rPr>
              <a:t>tiene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una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frecuencia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no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40">
                <a:latin typeface="Arial Unicode MS"/>
                <a:cs typeface="Arial Unicode MS"/>
              </a:rPr>
              <a:t>armónica</a:t>
            </a:r>
            <a:endParaRPr sz="1400">
              <a:latin typeface="Arial Unicode MS"/>
              <a:cs typeface="Arial Unicode MS"/>
            </a:endParaRPr>
          </a:p>
          <a:p>
            <a:pPr marL="194945">
              <a:lnSpc>
                <a:spcPct val="100000"/>
              </a:lnSpc>
              <a:spcBef>
                <a:spcPts val="680"/>
              </a:spcBef>
            </a:pPr>
            <a:r>
              <a:rPr dirty="0" sz="1200" spc="-10">
                <a:latin typeface="Arial Unicode MS"/>
                <a:cs typeface="Arial Unicode MS"/>
              </a:rPr>
              <a:t>(es</a:t>
            </a:r>
            <a:r>
              <a:rPr dirty="0" sz="1200" spc="14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decir,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principio</a:t>
            </a:r>
            <a:r>
              <a:rPr dirty="0" sz="1200" spc="14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inyección;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 spc="-20">
                <a:latin typeface="Arial Unicode MS"/>
                <a:cs typeface="Arial Unicode MS"/>
              </a:rPr>
              <a:t>64S)</a:t>
            </a:r>
            <a:endParaRPr sz="1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28438" y="1383030"/>
            <a:ext cx="414655" cy="344805"/>
          </a:xfrm>
          <a:custGeom>
            <a:avLst/>
            <a:gdLst/>
            <a:ahLst/>
            <a:cxnLst/>
            <a:rect l="l" t="t" r="r" b="b"/>
            <a:pathLst>
              <a:path w="414654" h="344805">
                <a:moveTo>
                  <a:pt x="0" y="172212"/>
                </a:moveTo>
                <a:lnTo>
                  <a:pt x="5476" y="132721"/>
                </a:lnTo>
                <a:lnTo>
                  <a:pt x="21073" y="96471"/>
                </a:lnTo>
                <a:lnTo>
                  <a:pt x="45546" y="64496"/>
                </a:lnTo>
                <a:lnTo>
                  <a:pt x="77648" y="37828"/>
                </a:lnTo>
                <a:lnTo>
                  <a:pt x="116132" y="17501"/>
                </a:lnTo>
                <a:lnTo>
                  <a:pt x="159753" y="4547"/>
                </a:lnTo>
                <a:lnTo>
                  <a:pt x="207263" y="0"/>
                </a:lnTo>
                <a:lnTo>
                  <a:pt x="254774" y="4547"/>
                </a:lnTo>
                <a:lnTo>
                  <a:pt x="298395" y="17501"/>
                </a:lnTo>
                <a:lnTo>
                  <a:pt x="336879" y="37828"/>
                </a:lnTo>
                <a:lnTo>
                  <a:pt x="368981" y="64496"/>
                </a:lnTo>
                <a:lnTo>
                  <a:pt x="393454" y="96471"/>
                </a:lnTo>
                <a:lnTo>
                  <a:pt x="409051" y="132721"/>
                </a:lnTo>
                <a:lnTo>
                  <a:pt x="414527" y="172212"/>
                </a:lnTo>
                <a:lnTo>
                  <a:pt x="409051" y="211702"/>
                </a:lnTo>
                <a:lnTo>
                  <a:pt x="393454" y="247952"/>
                </a:lnTo>
                <a:lnTo>
                  <a:pt x="368981" y="279927"/>
                </a:lnTo>
                <a:lnTo>
                  <a:pt x="336879" y="306595"/>
                </a:lnTo>
                <a:lnTo>
                  <a:pt x="298395" y="326922"/>
                </a:lnTo>
                <a:lnTo>
                  <a:pt x="254774" y="339876"/>
                </a:lnTo>
                <a:lnTo>
                  <a:pt x="207263" y="344424"/>
                </a:lnTo>
                <a:lnTo>
                  <a:pt x="159753" y="339876"/>
                </a:lnTo>
                <a:lnTo>
                  <a:pt x="116132" y="326922"/>
                </a:lnTo>
                <a:lnTo>
                  <a:pt x="77648" y="306595"/>
                </a:lnTo>
                <a:lnTo>
                  <a:pt x="45546" y="279927"/>
                </a:lnTo>
                <a:lnTo>
                  <a:pt x="21073" y="247952"/>
                </a:lnTo>
                <a:lnTo>
                  <a:pt x="5476" y="211702"/>
                </a:lnTo>
                <a:lnTo>
                  <a:pt x="0" y="172212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545842" y="1383030"/>
            <a:ext cx="414655" cy="344805"/>
          </a:xfrm>
          <a:custGeom>
            <a:avLst/>
            <a:gdLst/>
            <a:ahLst/>
            <a:cxnLst/>
            <a:rect l="l" t="t" r="r" b="b"/>
            <a:pathLst>
              <a:path w="414655" h="344805">
                <a:moveTo>
                  <a:pt x="0" y="172212"/>
                </a:moveTo>
                <a:lnTo>
                  <a:pt x="5476" y="132721"/>
                </a:lnTo>
                <a:lnTo>
                  <a:pt x="21073" y="96471"/>
                </a:lnTo>
                <a:lnTo>
                  <a:pt x="45546" y="64496"/>
                </a:lnTo>
                <a:lnTo>
                  <a:pt x="77648" y="37828"/>
                </a:lnTo>
                <a:lnTo>
                  <a:pt x="116132" y="17501"/>
                </a:lnTo>
                <a:lnTo>
                  <a:pt x="159753" y="4547"/>
                </a:lnTo>
                <a:lnTo>
                  <a:pt x="207263" y="0"/>
                </a:lnTo>
                <a:lnTo>
                  <a:pt x="254774" y="4547"/>
                </a:lnTo>
                <a:lnTo>
                  <a:pt x="298395" y="17501"/>
                </a:lnTo>
                <a:lnTo>
                  <a:pt x="336879" y="37828"/>
                </a:lnTo>
                <a:lnTo>
                  <a:pt x="368981" y="64496"/>
                </a:lnTo>
                <a:lnTo>
                  <a:pt x="393454" y="96471"/>
                </a:lnTo>
                <a:lnTo>
                  <a:pt x="409051" y="132721"/>
                </a:lnTo>
                <a:lnTo>
                  <a:pt x="414527" y="172212"/>
                </a:lnTo>
                <a:lnTo>
                  <a:pt x="409051" y="211702"/>
                </a:lnTo>
                <a:lnTo>
                  <a:pt x="393454" y="247952"/>
                </a:lnTo>
                <a:lnTo>
                  <a:pt x="368981" y="279927"/>
                </a:lnTo>
                <a:lnTo>
                  <a:pt x="336879" y="306595"/>
                </a:lnTo>
                <a:lnTo>
                  <a:pt x="298395" y="326922"/>
                </a:lnTo>
                <a:lnTo>
                  <a:pt x="254774" y="339876"/>
                </a:lnTo>
                <a:lnTo>
                  <a:pt x="207263" y="344424"/>
                </a:lnTo>
                <a:lnTo>
                  <a:pt x="159753" y="339876"/>
                </a:lnTo>
                <a:lnTo>
                  <a:pt x="116132" y="326922"/>
                </a:lnTo>
                <a:lnTo>
                  <a:pt x="77648" y="306595"/>
                </a:lnTo>
                <a:lnTo>
                  <a:pt x="45546" y="279927"/>
                </a:lnTo>
                <a:lnTo>
                  <a:pt x="21073" y="247952"/>
                </a:lnTo>
                <a:lnTo>
                  <a:pt x="5476" y="211702"/>
                </a:lnTo>
                <a:lnTo>
                  <a:pt x="0" y="172212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706117" y="1544574"/>
            <a:ext cx="399415" cy="0"/>
          </a:xfrm>
          <a:custGeom>
            <a:avLst/>
            <a:gdLst/>
            <a:ahLst/>
            <a:cxnLst/>
            <a:rect l="l" t="t" r="r" b="b"/>
            <a:pathLst>
              <a:path w="399414" h="0">
                <a:moveTo>
                  <a:pt x="399288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430773" y="1555241"/>
            <a:ext cx="632460" cy="0"/>
          </a:xfrm>
          <a:custGeom>
            <a:avLst/>
            <a:gdLst/>
            <a:ahLst/>
            <a:cxnLst/>
            <a:rect l="l" t="t" r="r" b="b"/>
            <a:pathLst>
              <a:path w="632460" h="0">
                <a:moveTo>
                  <a:pt x="63246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6044184" y="1191767"/>
            <a:ext cx="2555240" cy="695325"/>
            <a:chOff x="6044184" y="1191767"/>
            <a:chExt cx="2555240" cy="695325"/>
          </a:xfrm>
        </p:grpSpPr>
        <p:sp>
          <p:nvSpPr>
            <p:cNvPr id="7" name="object 7" descr=""/>
            <p:cNvSpPr/>
            <p:nvPr/>
          </p:nvSpPr>
          <p:spPr>
            <a:xfrm>
              <a:off x="6643878" y="1210817"/>
              <a:ext cx="1722120" cy="657225"/>
            </a:xfrm>
            <a:custGeom>
              <a:avLst/>
              <a:gdLst/>
              <a:ahLst/>
              <a:cxnLst/>
              <a:rect l="l" t="t" r="r" b="b"/>
              <a:pathLst>
                <a:path w="1722120" h="657225">
                  <a:moveTo>
                    <a:pt x="0" y="328422"/>
                  </a:moveTo>
                  <a:lnTo>
                    <a:pt x="3229" y="287230"/>
                  </a:lnTo>
                  <a:lnTo>
                    <a:pt x="12657" y="247564"/>
                  </a:lnTo>
                  <a:lnTo>
                    <a:pt x="27897" y="209732"/>
                  </a:lnTo>
                  <a:lnTo>
                    <a:pt x="48559" y="174040"/>
                  </a:lnTo>
                  <a:lnTo>
                    <a:pt x="74257" y="140799"/>
                  </a:lnTo>
                  <a:lnTo>
                    <a:pt x="104602" y="110314"/>
                  </a:lnTo>
                  <a:lnTo>
                    <a:pt x="139205" y="82895"/>
                  </a:lnTo>
                  <a:lnTo>
                    <a:pt x="177680" y="58849"/>
                  </a:lnTo>
                  <a:lnTo>
                    <a:pt x="219637" y="38484"/>
                  </a:lnTo>
                  <a:lnTo>
                    <a:pt x="264688" y="22109"/>
                  </a:lnTo>
                  <a:lnTo>
                    <a:pt x="312446" y="10031"/>
                  </a:lnTo>
                  <a:lnTo>
                    <a:pt x="362521" y="2559"/>
                  </a:lnTo>
                  <a:lnTo>
                    <a:pt x="414527" y="0"/>
                  </a:lnTo>
                  <a:lnTo>
                    <a:pt x="466534" y="2559"/>
                  </a:lnTo>
                  <a:lnTo>
                    <a:pt x="516609" y="10031"/>
                  </a:lnTo>
                  <a:lnTo>
                    <a:pt x="564367" y="22109"/>
                  </a:lnTo>
                  <a:lnTo>
                    <a:pt x="609418" y="38484"/>
                  </a:lnTo>
                  <a:lnTo>
                    <a:pt x="651375" y="58849"/>
                  </a:lnTo>
                  <a:lnTo>
                    <a:pt x="689850" y="82895"/>
                  </a:lnTo>
                  <a:lnTo>
                    <a:pt x="724453" y="110314"/>
                  </a:lnTo>
                  <a:lnTo>
                    <a:pt x="754798" y="140799"/>
                  </a:lnTo>
                  <a:lnTo>
                    <a:pt x="780496" y="174040"/>
                  </a:lnTo>
                  <a:lnTo>
                    <a:pt x="801158" y="209732"/>
                  </a:lnTo>
                  <a:lnTo>
                    <a:pt x="816398" y="247564"/>
                  </a:lnTo>
                  <a:lnTo>
                    <a:pt x="825826" y="287230"/>
                  </a:lnTo>
                  <a:lnTo>
                    <a:pt x="829055" y="328422"/>
                  </a:lnTo>
                  <a:lnTo>
                    <a:pt x="825826" y="369613"/>
                  </a:lnTo>
                  <a:lnTo>
                    <a:pt x="816398" y="409279"/>
                  </a:lnTo>
                  <a:lnTo>
                    <a:pt x="801158" y="447111"/>
                  </a:lnTo>
                  <a:lnTo>
                    <a:pt x="780496" y="482803"/>
                  </a:lnTo>
                  <a:lnTo>
                    <a:pt x="754798" y="516044"/>
                  </a:lnTo>
                  <a:lnTo>
                    <a:pt x="724453" y="546529"/>
                  </a:lnTo>
                  <a:lnTo>
                    <a:pt x="689850" y="573948"/>
                  </a:lnTo>
                  <a:lnTo>
                    <a:pt x="651375" y="597994"/>
                  </a:lnTo>
                  <a:lnTo>
                    <a:pt x="609418" y="618359"/>
                  </a:lnTo>
                  <a:lnTo>
                    <a:pt x="564367" y="634734"/>
                  </a:lnTo>
                  <a:lnTo>
                    <a:pt x="516609" y="646812"/>
                  </a:lnTo>
                  <a:lnTo>
                    <a:pt x="466534" y="654284"/>
                  </a:lnTo>
                  <a:lnTo>
                    <a:pt x="414527" y="656844"/>
                  </a:lnTo>
                  <a:lnTo>
                    <a:pt x="362521" y="654284"/>
                  </a:lnTo>
                  <a:lnTo>
                    <a:pt x="312446" y="646812"/>
                  </a:lnTo>
                  <a:lnTo>
                    <a:pt x="264688" y="634734"/>
                  </a:lnTo>
                  <a:lnTo>
                    <a:pt x="219637" y="618359"/>
                  </a:lnTo>
                  <a:lnTo>
                    <a:pt x="177680" y="597994"/>
                  </a:lnTo>
                  <a:lnTo>
                    <a:pt x="139205" y="573948"/>
                  </a:lnTo>
                  <a:lnTo>
                    <a:pt x="104602" y="546529"/>
                  </a:lnTo>
                  <a:lnTo>
                    <a:pt x="74257" y="516044"/>
                  </a:lnTo>
                  <a:lnTo>
                    <a:pt x="48559" y="482803"/>
                  </a:lnTo>
                  <a:lnTo>
                    <a:pt x="27897" y="447111"/>
                  </a:lnTo>
                  <a:lnTo>
                    <a:pt x="12657" y="409279"/>
                  </a:lnTo>
                  <a:lnTo>
                    <a:pt x="3229" y="369613"/>
                  </a:lnTo>
                  <a:lnTo>
                    <a:pt x="0" y="328422"/>
                  </a:lnTo>
                  <a:close/>
                </a:path>
                <a:path w="1722120" h="657225">
                  <a:moveTo>
                    <a:pt x="414527" y="328422"/>
                  </a:moveTo>
                  <a:lnTo>
                    <a:pt x="417757" y="287230"/>
                  </a:lnTo>
                  <a:lnTo>
                    <a:pt x="427185" y="247564"/>
                  </a:lnTo>
                  <a:lnTo>
                    <a:pt x="442425" y="209732"/>
                  </a:lnTo>
                  <a:lnTo>
                    <a:pt x="463087" y="174040"/>
                  </a:lnTo>
                  <a:lnTo>
                    <a:pt x="488785" y="140799"/>
                  </a:lnTo>
                  <a:lnTo>
                    <a:pt x="519130" y="110314"/>
                  </a:lnTo>
                  <a:lnTo>
                    <a:pt x="553733" y="82895"/>
                  </a:lnTo>
                  <a:lnTo>
                    <a:pt x="592208" y="58849"/>
                  </a:lnTo>
                  <a:lnTo>
                    <a:pt x="634165" y="38484"/>
                  </a:lnTo>
                  <a:lnTo>
                    <a:pt x="679216" y="22109"/>
                  </a:lnTo>
                  <a:lnTo>
                    <a:pt x="726974" y="10031"/>
                  </a:lnTo>
                  <a:lnTo>
                    <a:pt x="777049" y="2559"/>
                  </a:lnTo>
                  <a:lnTo>
                    <a:pt x="829055" y="0"/>
                  </a:lnTo>
                  <a:lnTo>
                    <a:pt x="881062" y="2559"/>
                  </a:lnTo>
                  <a:lnTo>
                    <a:pt x="931137" y="10031"/>
                  </a:lnTo>
                  <a:lnTo>
                    <a:pt x="978895" y="22109"/>
                  </a:lnTo>
                  <a:lnTo>
                    <a:pt x="1023946" y="38484"/>
                  </a:lnTo>
                  <a:lnTo>
                    <a:pt x="1065903" y="58849"/>
                  </a:lnTo>
                  <a:lnTo>
                    <a:pt x="1104378" y="82895"/>
                  </a:lnTo>
                  <a:lnTo>
                    <a:pt x="1138981" y="110314"/>
                  </a:lnTo>
                  <a:lnTo>
                    <a:pt x="1169326" y="140799"/>
                  </a:lnTo>
                  <a:lnTo>
                    <a:pt x="1195024" y="174040"/>
                  </a:lnTo>
                  <a:lnTo>
                    <a:pt x="1215686" y="209732"/>
                  </a:lnTo>
                  <a:lnTo>
                    <a:pt x="1230926" y="247564"/>
                  </a:lnTo>
                  <a:lnTo>
                    <a:pt x="1240354" y="287230"/>
                  </a:lnTo>
                  <a:lnTo>
                    <a:pt x="1243583" y="328422"/>
                  </a:lnTo>
                  <a:lnTo>
                    <a:pt x="1240354" y="369613"/>
                  </a:lnTo>
                  <a:lnTo>
                    <a:pt x="1230926" y="409279"/>
                  </a:lnTo>
                  <a:lnTo>
                    <a:pt x="1215686" y="447111"/>
                  </a:lnTo>
                  <a:lnTo>
                    <a:pt x="1195024" y="482803"/>
                  </a:lnTo>
                  <a:lnTo>
                    <a:pt x="1169326" y="516044"/>
                  </a:lnTo>
                  <a:lnTo>
                    <a:pt x="1138981" y="546529"/>
                  </a:lnTo>
                  <a:lnTo>
                    <a:pt x="1104378" y="573948"/>
                  </a:lnTo>
                  <a:lnTo>
                    <a:pt x="1065903" y="597994"/>
                  </a:lnTo>
                  <a:lnTo>
                    <a:pt x="1023946" y="618359"/>
                  </a:lnTo>
                  <a:lnTo>
                    <a:pt x="978895" y="634734"/>
                  </a:lnTo>
                  <a:lnTo>
                    <a:pt x="931137" y="646812"/>
                  </a:lnTo>
                  <a:lnTo>
                    <a:pt x="881062" y="654284"/>
                  </a:lnTo>
                  <a:lnTo>
                    <a:pt x="829055" y="656844"/>
                  </a:lnTo>
                  <a:lnTo>
                    <a:pt x="777049" y="654284"/>
                  </a:lnTo>
                  <a:lnTo>
                    <a:pt x="726974" y="646812"/>
                  </a:lnTo>
                  <a:lnTo>
                    <a:pt x="679216" y="634734"/>
                  </a:lnTo>
                  <a:lnTo>
                    <a:pt x="634165" y="618359"/>
                  </a:lnTo>
                  <a:lnTo>
                    <a:pt x="592208" y="597994"/>
                  </a:lnTo>
                  <a:lnTo>
                    <a:pt x="553733" y="573948"/>
                  </a:lnTo>
                  <a:lnTo>
                    <a:pt x="519130" y="546529"/>
                  </a:lnTo>
                  <a:lnTo>
                    <a:pt x="488785" y="516044"/>
                  </a:lnTo>
                  <a:lnTo>
                    <a:pt x="463087" y="482803"/>
                  </a:lnTo>
                  <a:lnTo>
                    <a:pt x="442425" y="447111"/>
                  </a:lnTo>
                  <a:lnTo>
                    <a:pt x="427185" y="409279"/>
                  </a:lnTo>
                  <a:lnTo>
                    <a:pt x="417757" y="369613"/>
                  </a:lnTo>
                  <a:lnTo>
                    <a:pt x="414527" y="328422"/>
                  </a:lnTo>
                  <a:close/>
                </a:path>
                <a:path w="1722120" h="657225">
                  <a:moveTo>
                    <a:pt x="1552955" y="344424"/>
                  </a:moveTo>
                  <a:lnTo>
                    <a:pt x="1243583" y="344424"/>
                  </a:lnTo>
                </a:path>
                <a:path w="1722120" h="657225">
                  <a:moveTo>
                    <a:pt x="1722120" y="172212"/>
                  </a:moveTo>
                  <a:lnTo>
                    <a:pt x="1552955" y="344424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390382" y="1525523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0" y="38100"/>
                  </a:moveTo>
                  <a:lnTo>
                    <a:pt x="208788" y="38100"/>
                  </a:lnTo>
                  <a:lnTo>
                    <a:pt x="208788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063234" y="1383029"/>
              <a:ext cx="596265" cy="172720"/>
            </a:xfrm>
            <a:custGeom>
              <a:avLst/>
              <a:gdLst/>
              <a:ahLst/>
              <a:cxnLst/>
              <a:rect l="l" t="t" r="r" b="b"/>
              <a:pathLst>
                <a:path w="596265" h="172719">
                  <a:moveTo>
                    <a:pt x="595884" y="172212"/>
                  </a:moveTo>
                  <a:lnTo>
                    <a:pt x="169163" y="172212"/>
                  </a:lnTo>
                </a:path>
                <a:path w="596265" h="172719">
                  <a:moveTo>
                    <a:pt x="169163" y="0"/>
                  </a:moveTo>
                  <a:lnTo>
                    <a:pt x="0" y="17221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2131314" y="1383030"/>
            <a:ext cx="414655" cy="344805"/>
          </a:xfrm>
          <a:custGeom>
            <a:avLst/>
            <a:gdLst/>
            <a:ahLst/>
            <a:cxnLst/>
            <a:rect l="l" t="t" r="r" b="b"/>
            <a:pathLst>
              <a:path w="414655" h="344805">
                <a:moveTo>
                  <a:pt x="0" y="172212"/>
                </a:moveTo>
                <a:lnTo>
                  <a:pt x="5476" y="132721"/>
                </a:lnTo>
                <a:lnTo>
                  <a:pt x="21073" y="96471"/>
                </a:lnTo>
                <a:lnTo>
                  <a:pt x="45546" y="64496"/>
                </a:lnTo>
                <a:lnTo>
                  <a:pt x="77648" y="37828"/>
                </a:lnTo>
                <a:lnTo>
                  <a:pt x="116132" y="17501"/>
                </a:lnTo>
                <a:lnTo>
                  <a:pt x="159753" y="4547"/>
                </a:lnTo>
                <a:lnTo>
                  <a:pt x="207263" y="0"/>
                </a:lnTo>
                <a:lnTo>
                  <a:pt x="254774" y="4547"/>
                </a:lnTo>
                <a:lnTo>
                  <a:pt x="298395" y="17501"/>
                </a:lnTo>
                <a:lnTo>
                  <a:pt x="336879" y="37828"/>
                </a:lnTo>
                <a:lnTo>
                  <a:pt x="368981" y="64496"/>
                </a:lnTo>
                <a:lnTo>
                  <a:pt x="393454" y="96471"/>
                </a:lnTo>
                <a:lnTo>
                  <a:pt x="409051" y="132721"/>
                </a:lnTo>
                <a:lnTo>
                  <a:pt x="414528" y="172212"/>
                </a:lnTo>
                <a:lnTo>
                  <a:pt x="409051" y="211702"/>
                </a:lnTo>
                <a:lnTo>
                  <a:pt x="393454" y="247952"/>
                </a:lnTo>
                <a:lnTo>
                  <a:pt x="368981" y="279927"/>
                </a:lnTo>
                <a:lnTo>
                  <a:pt x="336879" y="306595"/>
                </a:lnTo>
                <a:lnTo>
                  <a:pt x="298395" y="326922"/>
                </a:lnTo>
                <a:lnTo>
                  <a:pt x="254774" y="339876"/>
                </a:lnTo>
                <a:lnTo>
                  <a:pt x="207263" y="344424"/>
                </a:lnTo>
                <a:lnTo>
                  <a:pt x="159753" y="339876"/>
                </a:lnTo>
                <a:lnTo>
                  <a:pt x="116132" y="326922"/>
                </a:lnTo>
                <a:lnTo>
                  <a:pt x="77648" y="306595"/>
                </a:lnTo>
                <a:lnTo>
                  <a:pt x="45546" y="279927"/>
                </a:lnTo>
                <a:lnTo>
                  <a:pt x="21073" y="247952"/>
                </a:lnTo>
                <a:lnTo>
                  <a:pt x="5476" y="211702"/>
                </a:lnTo>
                <a:lnTo>
                  <a:pt x="0" y="172212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2124455" y="1363980"/>
            <a:ext cx="3529965" cy="477520"/>
            <a:chOff x="2124455" y="1363980"/>
            <a:chExt cx="3529965" cy="477520"/>
          </a:xfrm>
        </p:grpSpPr>
        <p:sp>
          <p:nvSpPr>
            <p:cNvPr id="12" name="object 12" descr=""/>
            <p:cNvSpPr/>
            <p:nvPr/>
          </p:nvSpPr>
          <p:spPr>
            <a:xfrm>
              <a:off x="2960369" y="1383030"/>
              <a:ext cx="2068195" cy="344805"/>
            </a:xfrm>
            <a:custGeom>
              <a:avLst/>
              <a:gdLst/>
              <a:ahLst/>
              <a:cxnLst/>
              <a:rect l="l" t="t" r="r" b="b"/>
              <a:pathLst>
                <a:path w="2068195" h="344805">
                  <a:moveTo>
                    <a:pt x="0" y="172212"/>
                  </a:moveTo>
                  <a:lnTo>
                    <a:pt x="7376" y="126426"/>
                  </a:lnTo>
                  <a:lnTo>
                    <a:pt x="28193" y="85287"/>
                  </a:lnTo>
                  <a:lnTo>
                    <a:pt x="60483" y="50434"/>
                  </a:lnTo>
                  <a:lnTo>
                    <a:pt x="102277" y="23509"/>
                  </a:lnTo>
                  <a:lnTo>
                    <a:pt x="151606" y="6150"/>
                  </a:lnTo>
                  <a:lnTo>
                    <a:pt x="206502" y="0"/>
                  </a:lnTo>
                  <a:lnTo>
                    <a:pt x="261397" y="6150"/>
                  </a:lnTo>
                  <a:lnTo>
                    <a:pt x="310726" y="23509"/>
                  </a:lnTo>
                  <a:lnTo>
                    <a:pt x="352520" y="50434"/>
                  </a:lnTo>
                  <a:lnTo>
                    <a:pt x="384810" y="85287"/>
                  </a:lnTo>
                  <a:lnTo>
                    <a:pt x="405627" y="126426"/>
                  </a:lnTo>
                  <a:lnTo>
                    <a:pt x="413004" y="172212"/>
                  </a:lnTo>
                  <a:lnTo>
                    <a:pt x="405627" y="217997"/>
                  </a:lnTo>
                  <a:lnTo>
                    <a:pt x="384810" y="259136"/>
                  </a:lnTo>
                  <a:lnTo>
                    <a:pt x="352520" y="293989"/>
                  </a:lnTo>
                  <a:lnTo>
                    <a:pt x="310726" y="320914"/>
                  </a:lnTo>
                  <a:lnTo>
                    <a:pt x="261397" y="338273"/>
                  </a:lnTo>
                  <a:lnTo>
                    <a:pt x="206502" y="344424"/>
                  </a:lnTo>
                  <a:lnTo>
                    <a:pt x="151606" y="338273"/>
                  </a:lnTo>
                  <a:lnTo>
                    <a:pt x="102277" y="320914"/>
                  </a:lnTo>
                  <a:lnTo>
                    <a:pt x="60483" y="293989"/>
                  </a:lnTo>
                  <a:lnTo>
                    <a:pt x="28194" y="259136"/>
                  </a:lnTo>
                  <a:lnTo>
                    <a:pt x="7376" y="217997"/>
                  </a:lnTo>
                  <a:lnTo>
                    <a:pt x="0" y="172212"/>
                  </a:lnTo>
                  <a:close/>
                </a:path>
                <a:path w="2068195" h="344805">
                  <a:moveTo>
                    <a:pt x="413004" y="172212"/>
                  </a:moveTo>
                  <a:lnTo>
                    <a:pt x="420380" y="126426"/>
                  </a:lnTo>
                  <a:lnTo>
                    <a:pt x="441197" y="85287"/>
                  </a:lnTo>
                  <a:lnTo>
                    <a:pt x="473487" y="50434"/>
                  </a:lnTo>
                  <a:lnTo>
                    <a:pt x="515281" y="23509"/>
                  </a:lnTo>
                  <a:lnTo>
                    <a:pt x="564610" y="6150"/>
                  </a:lnTo>
                  <a:lnTo>
                    <a:pt x="619506" y="0"/>
                  </a:lnTo>
                  <a:lnTo>
                    <a:pt x="674401" y="6150"/>
                  </a:lnTo>
                  <a:lnTo>
                    <a:pt x="723730" y="23509"/>
                  </a:lnTo>
                  <a:lnTo>
                    <a:pt x="765524" y="50434"/>
                  </a:lnTo>
                  <a:lnTo>
                    <a:pt x="797814" y="85287"/>
                  </a:lnTo>
                  <a:lnTo>
                    <a:pt x="818631" y="126426"/>
                  </a:lnTo>
                  <a:lnTo>
                    <a:pt x="826007" y="172212"/>
                  </a:lnTo>
                  <a:lnTo>
                    <a:pt x="818631" y="217997"/>
                  </a:lnTo>
                  <a:lnTo>
                    <a:pt x="797814" y="259136"/>
                  </a:lnTo>
                  <a:lnTo>
                    <a:pt x="765524" y="293989"/>
                  </a:lnTo>
                  <a:lnTo>
                    <a:pt x="723730" y="320914"/>
                  </a:lnTo>
                  <a:lnTo>
                    <a:pt x="674401" y="338273"/>
                  </a:lnTo>
                  <a:lnTo>
                    <a:pt x="619506" y="344424"/>
                  </a:lnTo>
                  <a:lnTo>
                    <a:pt x="564610" y="338273"/>
                  </a:lnTo>
                  <a:lnTo>
                    <a:pt x="515281" y="320914"/>
                  </a:lnTo>
                  <a:lnTo>
                    <a:pt x="473487" y="293989"/>
                  </a:lnTo>
                  <a:lnTo>
                    <a:pt x="441197" y="259136"/>
                  </a:lnTo>
                  <a:lnTo>
                    <a:pt x="420380" y="217997"/>
                  </a:lnTo>
                  <a:lnTo>
                    <a:pt x="413004" y="172212"/>
                  </a:lnTo>
                  <a:close/>
                </a:path>
                <a:path w="2068195" h="344805">
                  <a:moveTo>
                    <a:pt x="826007" y="172212"/>
                  </a:moveTo>
                  <a:lnTo>
                    <a:pt x="831484" y="132721"/>
                  </a:lnTo>
                  <a:lnTo>
                    <a:pt x="847081" y="96471"/>
                  </a:lnTo>
                  <a:lnTo>
                    <a:pt x="871554" y="64496"/>
                  </a:lnTo>
                  <a:lnTo>
                    <a:pt x="903656" y="37828"/>
                  </a:lnTo>
                  <a:lnTo>
                    <a:pt x="942140" y="17501"/>
                  </a:lnTo>
                  <a:lnTo>
                    <a:pt x="985761" y="4547"/>
                  </a:lnTo>
                  <a:lnTo>
                    <a:pt x="1033271" y="0"/>
                  </a:lnTo>
                  <a:lnTo>
                    <a:pt x="1080782" y="4547"/>
                  </a:lnTo>
                  <a:lnTo>
                    <a:pt x="1124403" y="17501"/>
                  </a:lnTo>
                  <a:lnTo>
                    <a:pt x="1162887" y="37828"/>
                  </a:lnTo>
                  <a:lnTo>
                    <a:pt x="1194989" y="64496"/>
                  </a:lnTo>
                  <a:lnTo>
                    <a:pt x="1219462" y="96471"/>
                  </a:lnTo>
                  <a:lnTo>
                    <a:pt x="1235059" y="132721"/>
                  </a:lnTo>
                  <a:lnTo>
                    <a:pt x="1240535" y="172212"/>
                  </a:lnTo>
                  <a:lnTo>
                    <a:pt x="1235059" y="211702"/>
                  </a:lnTo>
                  <a:lnTo>
                    <a:pt x="1219462" y="247952"/>
                  </a:lnTo>
                  <a:lnTo>
                    <a:pt x="1194989" y="279927"/>
                  </a:lnTo>
                  <a:lnTo>
                    <a:pt x="1162887" y="306595"/>
                  </a:lnTo>
                  <a:lnTo>
                    <a:pt x="1124403" y="326922"/>
                  </a:lnTo>
                  <a:lnTo>
                    <a:pt x="1080782" y="339876"/>
                  </a:lnTo>
                  <a:lnTo>
                    <a:pt x="1033271" y="344424"/>
                  </a:lnTo>
                  <a:lnTo>
                    <a:pt x="985761" y="339876"/>
                  </a:lnTo>
                  <a:lnTo>
                    <a:pt x="942140" y="326922"/>
                  </a:lnTo>
                  <a:lnTo>
                    <a:pt x="903656" y="306595"/>
                  </a:lnTo>
                  <a:lnTo>
                    <a:pt x="871554" y="279927"/>
                  </a:lnTo>
                  <a:lnTo>
                    <a:pt x="847081" y="247952"/>
                  </a:lnTo>
                  <a:lnTo>
                    <a:pt x="831484" y="211702"/>
                  </a:lnTo>
                  <a:lnTo>
                    <a:pt x="826007" y="172212"/>
                  </a:lnTo>
                  <a:close/>
                </a:path>
                <a:path w="2068195" h="344805">
                  <a:moveTo>
                    <a:pt x="1240535" y="172212"/>
                  </a:moveTo>
                  <a:lnTo>
                    <a:pt x="1246012" y="132721"/>
                  </a:lnTo>
                  <a:lnTo>
                    <a:pt x="1261609" y="96471"/>
                  </a:lnTo>
                  <a:lnTo>
                    <a:pt x="1286082" y="64496"/>
                  </a:lnTo>
                  <a:lnTo>
                    <a:pt x="1318184" y="37828"/>
                  </a:lnTo>
                  <a:lnTo>
                    <a:pt x="1356668" y="17501"/>
                  </a:lnTo>
                  <a:lnTo>
                    <a:pt x="1400289" y="4547"/>
                  </a:lnTo>
                  <a:lnTo>
                    <a:pt x="1447800" y="0"/>
                  </a:lnTo>
                  <a:lnTo>
                    <a:pt x="1495310" y="4547"/>
                  </a:lnTo>
                  <a:lnTo>
                    <a:pt x="1538931" y="17501"/>
                  </a:lnTo>
                  <a:lnTo>
                    <a:pt x="1577415" y="37828"/>
                  </a:lnTo>
                  <a:lnTo>
                    <a:pt x="1609517" y="64496"/>
                  </a:lnTo>
                  <a:lnTo>
                    <a:pt x="1633990" y="96471"/>
                  </a:lnTo>
                  <a:lnTo>
                    <a:pt x="1649587" y="132721"/>
                  </a:lnTo>
                  <a:lnTo>
                    <a:pt x="1655064" y="172212"/>
                  </a:lnTo>
                  <a:lnTo>
                    <a:pt x="1649587" y="211702"/>
                  </a:lnTo>
                  <a:lnTo>
                    <a:pt x="1633990" y="247952"/>
                  </a:lnTo>
                  <a:lnTo>
                    <a:pt x="1609517" y="279927"/>
                  </a:lnTo>
                  <a:lnTo>
                    <a:pt x="1577415" y="306595"/>
                  </a:lnTo>
                  <a:lnTo>
                    <a:pt x="1538931" y="326922"/>
                  </a:lnTo>
                  <a:lnTo>
                    <a:pt x="1495310" y="339876"/>
                  </a:lnTo>
                  <a:lnTo>
                    <a:pt x="1447800" y="344424"/>
                  </a:lnTo>
                  <a:lnTo>
                    <a:pt x="1400289" y="339876"/>
                  </a:lnTo>
                  <a:lnTo>
                    <a:pt x="1356668" y="326922"/>
                  </a:lnTo>
                  <a:lnTo>
                    <a:pt x="1318184" y="306595"/>
                  </a:lnTo>
                  <a:lnTo>
                    <a:pt x="1286082" y="279927"/>
                  </a:lnTo>
                  <a:lnTo>
                    <a:pt x="1261609" y="247952"/>
                  </a:lnTo>
                  <a:lnTo>
                    <a:pt x="1246012" y="211702"/>
                  </a:lnTo>
                  <a:lnTo>
                    <a:pt x="1240535" y="172212"/>
                  </a:lnTo>
                  <a:close/>
                </a:path>
                <a:path w="2068195" h="344805">
                  <a:moveTo>
                    <a:pt x="1655064" y="172212"/>
                  </a:moveTo>
                  <a:lnTo>
                    <a:pt x="1662440" y="126426"/>
                  </a:lnTo>
                  <a:lnTo>
                    <a:pt x="1683258" y="85287"/>
                  </a:lnTo>
                  <a:lnTo>
                    <a:pt x="1715547" y="50434"/>
                  </a:lnTo>
                  <a:lnTo>
                    <a:pt x="1757341" y="23509"/>
                  </a:lnTo>
                  <a:lnTo>
                    <a:pt x="1806670" y="6150"/>
                  </a:lnTo>
                  <a:lnTo>
                    <a:pt x="1861566" y="0"/>
                  </a:lnTo>
                  <a:lnTo>
                    <a:pt x="1916461" y="6150"/>
                  </a:lnTo>
                  <a:lnTo>
                    <a:pt x="1965790" y="23509"/>
                  </a:lnTo>
                  <a:lnTo>
                    <a:pt x="2007584" y="50434"/>
                  </a:lnTo>
                  <a:lnTo>
                    <a:pt x="2039874" y="85287"/>
                  </a:lnTo>
                  <a:lnTo>
                    <a:pt x="2060691" y="126426"/>
                  </a:lnTo>
                  <a:lnTo>
                    <a:pt x="2068068" y="172212"/>
                  </a:lnTo>
                  <a:lnTo>
                    <a:pt x="2060691" y="217997"/>
                  </a:lnTo>
                  <a:lnTo>
                    <a:pt x="2039874" y="259136"/>
                  </a:lnTo>
                  <a:lnTo>
                    <a:pt x="2007584" y="293989"/>
                  </a:lnTo>
                  <a:lnTo>
                    <a:pt x="1965790" y="320914"/>
                  </a:lnTo>
                  <a:lnTo>
                    <a:pt x="1916461" y="338273"/>
                  </a:lnTo>
                  <a:lnTo>
                    <a:pt x="1861566" y="344424"/>
                  </a:lnTo>
                  <a:lnTo>
                    <a:pt x="1806670" y="338273"/>
                  </a:lnTo>
                  <a:lnTo>
                    <a:pt x="1757341" y="320914"/>
                  </a:lnTo>
                  <a:lnTo>
                    <a:pt x="1715547" y="293989"/>
                  </a:lnTo>
                  <a:lnTo>
                    <a:pt x="1683258" y="259136"/>
                  </a:lnTo>
                  <a:lnTo>
                    <a:pt x="1662440" y="217997"/>
                  </a:lnTo>
                  <a:lnTo>
                    <a:pt x="1655064" y="172212"/>
                  </a:lnTo>
                  <a:close/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130551" y="1575816"/>
              <a:ext cx="3517900" cy="259079"/>
            </a:xfrm>
            <a:custGeom>
              <a:avLst/>
              <a:gdLst/>
              <a:ahLst/>
              <a:cxnLst/>
              <a:rect l="l" t="t" r="r" b="b"/>
              <a:pathLst>
                <a:path w="3517900" h="259080">
                  <a:moveTo>
                    <a:pt x="3517391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3517391" y="259079"/>
                  </a:lnTo>
                  <a:lnTo>
                    <a:pt x="3517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130551" y="1575816"/>
              <a:ext cx="3517900" cy="259079"/>
            </a:xfrm>
            <a:custGeom>
              <a:avLst/>
              <a:gdLst/>
              <a:ahLst/>
              <a:cxnLst/>
              <a:rect l="l" t="t" r="r" b="b"/>
              <a:pathLst>
                <a:path w="3517900" h="259080">
                  <a:moveTo>
                    <a:pt x="0" y="259079"/>
                  </a:moveTo>
                  <a:lnTo>
                    <a:pt x="3517391" y="259079"/>
                  </a:lnTo>
                  <a:lnTo>
                    <a:pt x="3517391" y="0"/>
                  </a:lnTo>
                  <a:lnTo>
                    <a:pt x="0" y="0"/>
                  </a:lnTo>
                  <a:lnTo>
                    <a:pt x="0" y="2590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166110" y="2420111"/>
            <a:ext cx="414655" cy="189230"/>
            <a:chOff x="3166110" y="2420111"/>
            <a:chExt cx="414655" cy="189230"/>
          </a:xfrm>
        </p:grpSpPr>
        <p:sp>
          <p:nvSpPr>
            <p:cNvPr id="16" name="object 16" descr=""/>
            <p:cNvSpPr/>
            <p:nvPr/>
          </p:nvSpPr>
          <p:spPr>
            <a:xfrm>
              <a:off x="3166110" y="2439161"/>
              <a:ext cx="414655" cy="0"/>
            </a:xfrm>
            <a:custGeom>
              <a:avLst/>
              <a:gdLst/>
              <a:ahLst/>
              <a:cxnLst/>
              <a:rect l="l" t="t" r="r" b="b"/>
              <a:pathLst>
                <a:path w="414654" h="0">
                  <a:moveTo>
                    <a:pt x="414527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256026" y="2496311"/>
              <a:ext cx="220979" cy="113030"/>
            </a:xfrm>
            <a:custGeom>
              <a:avLst/>
              <a:gdLst/>
              <a:ahLst/>
              <a:cxnLst/>
              <a:rect l="l" t="t" r="r" b="b"/>
              <a:pathLst>
                <a:path w="220979" h="113030">
                  <a:moveTo>
                    <a:pt x="169164" y="74676"/>
                  </a:moveTo>
                  <a:lnTo>
                    <a:pt x="65532" y="74676"/>
                  </a:lnTo>
                  <a:lnTo>
                    <a:pt x="65532" y="112776"/>
                  </a:lnTo>
                  <a:lnTo>
                    <a:pt x="169164" y="112776"/>
                  </a:lnTo>
                  <a:lnTo>
                    <a:pt x="169164" y="74676"/>
                  </a:lnTo>
                  <a:close/>
                </a:path>
                <a:path w="220979" h="113030">
                  <a:moveTo>
                    <a:pt x="22098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220980" y="38100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3061716" y="1535430"/>
            <a:ext cx="628015" cy="904240"/>
            <a:chOff x="3061716" y="1535430"/>
            <a:chExt cx="628015" cy="904240"/>
          </a:xfrm>
        </p:grpSpPr>
        <p:sp>
          <p:nvSpPr>
            <p:cNvPr id="19" name="object 19" descr=""/>
            <p:cNvSpPr/>
            <p:nvPr/>
          </p:nvSpPr>
          <p:spPr>
            <a:xfrm>
              <a:off x="3281934" y="1792986"/>
              <a:ext cx="208915" cy="378460"/>
            </a:xfrm>
            <a:custGeom>
              <a:avLst/>
              <a:gdLst/>
              <a:ahLst/>
              <a:cxnLst/>
              <a:rect l="l" t="t" r="r" b="b"/>
              <a:pathLst>
                <a:path w="208914" h="378460">
                  <a:moveTo>
                    <a:pt x="0" y="377951"/>
                  </a:moveTo>
                  <a:lnTo>
                    <a:pt x="208787" y="377951"/>
                  </a:lnTo>
                  <a:lnTo>
                    <a:pt x="208787" y="0"/>
                  </a:lnTo>
                  <a:lnTo>
                    <a:pt x="0" y="0"/>
                  </a:lnTo>
                  <a:lnTo>
                    <a:pt x="0" y="377951"/>
                  </a:lnTo>
                  <a:close/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373374" y="1535430"/>
              <a:ext cx="0" cy="904240"/>
            </a:xfrm>
            <a:custGeom>
              <a:avLst/>
              <a:gdLst/>
              <a:ahLst/>
              <a:cxnLst/>
              <a:rect l="l" t="t" r="r" b="b"/>
              <a:pathLst>
                <a:path w="0" h="904239">
                  <a:moveTo>
                    <a:pt x="0" y="0"/>
                  </a:moveTo>
                  <a:lnTo>
                    <a:pt x="0" y="257556"/>
                  </a:lnTo>
                </a:path>
                <a:path w="0" h="904239">
                  <a:moveTo>
                    <a:pt x="0" y="646176"/>
                  </a:moveTo>
                  <a:lnTo>
                    <a:pt x="0" y="903732"/>
                  </a:lnTo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153156" y="1856232"/>
              <a:ext cx="530860" cy="302260"/>
            </a:xfrm>
            <a:custGeom>
              <a:avLst/>
              <a:gdLst/>
              <a:ahLst/>
              <a:cxnLst/>
              <a:rect l="l" t="t" r="r" b="b"/>
              <a:pathLst>
                <a:path w="530860" h="302260">
                  <a:moveTo>
                    <a:pt x="530352" y="3017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061716" y="1815084"/>
              <a:ext cx="155575" cy="106680"/>
            </a:xfrm>
            <a:custGeom>
              <a:avLst/>
              <a:gdLst/>
              <a:ahLst/>
              <a:cxnLst/>
              <a:rect l="l" t="t" r="r" b="b"/>
              <a:pathLst>
                <a:path w="155575" h="106680">
                  <a:moveTo>
                    <a:pt x="0" y="0"/>
                  </a:moveTo>
                  <a:lnTo>
                    <a:pt x="103123" y="106679"/>
                  </a:lnTo>
                  <a:lnTo>
                    <a:pt x="155447" y="42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2130551" y="1834895"/>
            <a:ext cx="3317875" cy="2653665"/>
            <a:chOff x="2130551" y="1834895"/>
            <a:chExt cx="3317875" cy="2653665"/>
          </a:xfrm>
        </p:grpSpPr>
        <p:sp>
          <p:nvSpPr>
            <p:cNvPr id="24" name="object 24" descr=""/>
            <p:cNvSpPr/>
            <p:nvPr/>
          </p:nvSpPr>
          <p:spPr>
            <a:xfrm>
              <a:off x="2130551" y="2977895"/>
              <a:ext cx="1125220" cy="0"/>
            </a:xfrm>
            <a:custGeom>
              <a:avLst/>
              <a:gdLst/>
              <a:ahLst/>
              <a:cxnLst/>
              <a:rect l="l" t="t" r="r" b="b"/>
              <a:pathLst>
                <a:path w="1125220" h="0">
                  <a:moveTo>
                    <a:pt x="0" y="0"/>
                  </a:moveTo>
                  <a:lnTo>
                    <a:pt x="1124712" y="0"/>
                  </a:lnTo>
                </a:path>
              </a:pathLst>
            </a:custGeom>
            <a:ln w="1219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230879" y="2945891"/>
              <a:ext cx="142240" cy="74930"/>
            </a:xfrm>
            <a:custGeom>
              <a:avLst/>
              <a:gdLst/>
              <a:ahLst/>
              <a:cxnLst/>
              <a:rect l="l" t="t" r="r" b="b"/>
              <a:pathLst>
                <a:path w="142239" h="74930">
                  <a:moveTo>
                    <a:pt x="0" y="0"/>
                  </a:moveTo>
                  <a:lnTo>
                    <a:pt x="0" y="74675"/>
                  </a:lnTo>
                  <a:lnTo>
                    <a:pt x="141731" y="3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372611" y="2977895"/>
              <a:ext cx="1953895" cy="0"/>
            </a:xfrm>
            <a:custGeom>
              <a:avLst/>
              <a:gdLst/>
              <a:ahLst/>
              <a:cxnLst/>
              <a:rect l="l" t="t" r="r" b="b"/>
              <a:pathLst>
                <a:path w="1953895" h="0">
                  <a:moveTo>
                    <a:pt x="1953767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298947" y="2945891"/>
              <a:ext cx="143510" cy="74930"/>
            </a:xfrm>
            <a:custGeom>
              <a:avLst/>
              <a:gdLst/>
              <a:ahLst/>
              <a:cxnLst/>
              <a:rect l="l" t="t" r="r" b="b"/>
              <a:pathLst>
                <a:path w="143510" h="74930">
                  <a:moveTo>
                    <a:pt x="0" y="0"/>
                  </a:moveTo>
                  <a:lnTo>
                    <a:pt x="0" y="74675"/>
                  </a:lnTo>
                  <a:lnTo>
                    <a:pt x="143255" y="3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366515" y="2729483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442204" y="1834895"/>
              <a:ext cx="0" cy="2653665"/>
            </a:xfrm>
            <a:custGeom>
              <a:avLst/>
              <a:gdLst/>
              <a:ahLst/>
              <a:cxnLst/>
              <a:rect l="l" t="t" r="r" b="b"/>
              <a:pathLst>
                <a:path w="0" h="2653665">
                  <a:moveTo>
                    <a:pt x="0" y="0"/>
                  </a:moveTo>
                  <a:lnTo>
                    <a:pt x="0" y="2653284"/>
                  </a:lnTo>
                </a:path>
              </a:pathLst>
            </a:custGeom>
            <a:ln w="12192">
              <a:solidFill>
                <a:srgbClr val="0033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5442203" y="1554480"/>
            <a:ext cx="0" cy="21590"/>
          </a:xfrm>
          <a:custGeom>
            <a:avLst/>
            <a:gdLst/>
            <a:ahLst/>
            <a:cxnLst/>
            <a:rect l="l" t="t" r="r" b="b"/>
            <a:pathLst>
              <a:path w="0" h="21590">
                <a:moveTo>
                  <a:pt x="0" y="0"/>
                </a:moveTo>
                <a:lnTo>
                  <a:pt x="0" y="21336"/>
                </a:lnTo>
              </a:path>
            </a:pathLst>
          </a:custGeom>
          <a:ln w="12192">
            <a:solidFill>
              <a:srgbClr val="0033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2130551" y="1598675"/>
            <a:ext cx="0" cy="236220"/>
          </a:xfrm>
          <a:custGeom>
            <a:avLst/>
            <a:gdLst/>
            <a:ahLst/>
            <a:cxnLst/>
            <a:rect l="l" t="t" r="r" b="b"/>
            <a:pathLst>
              <a:path w="0"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2191">
            <a:solidFill>
              <a:srgbClr val="0033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2130551" y="1834895"/>
            <a:ext cx="0" cy="2609215"/>
          </a:xfrm>
          <a:custGeom>
            <a:avLst/>
            <a:gdLst/>
            <a:ahLst/>
            <a:cxnLst/>
            <a:rect l="l" t="t" r="r" b="b"/>
            <a:pathLst>
              <a:path w="0" h="2609215">
                <a:moveTo>
                  <a:pt x="0" y="0"/>
                </a:moveTo>
                <a:lnTo>
                  <a:pt x="0" y="2609088"/>
                </a:lnTo>
              </a:path>
            </a:pathLst>
          </a:custGeom>
          <a:ln w="12191">
            <a:solidFill>
              <a:srgbClr val="0033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2531364" y="3549396"/>
            <a:ext cx="2898775" cy="431800"/>
          </a:xfrm>
          <a:custGeom>
            <a:avLst/>
            <a:gdLst/>
            <a:ahLst/>
            <a:cxnLst/>
            <a:rect l="l" t="t" r="r" b="b"/>
            <a:pathLst>
              <a:path w="2898775" h="431800">
                <a:moveTo>
                  <a:pt x="0" y="431291"/>
                </a:moveTo>
                <a:lnTo>
                  <a:pt x="2898648" y="431291"/>
                </a:lnTo>
                <a:lnTo>
                  <a:pt x="2898648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12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2144267" y="4110228"/>
            <a:ext cx="1242060" cy="431800"/>
          </a:xfrm>
          <a:custGeom>
            <a:avLst/>
            <a:gdLst/>
            <a:ahLst/>
            <a:cxnLst/>
            <a:rect l="l" t="t" r="r" b="b"/>
            <a:pathLst>
              <a:path w="1242060" h="431800">
                <a:moveTo>
                  <a:pt x="0" y="431292"/>
                </a:moveTo>
                <a:lnTo>
                  <a:pt x="1242059" y="431292"/>
                </a:lnTo>
                <a:lnTo>
                  <a:pt x="1242059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2130551" y="3300984"/>
            <a:ext cx="3312160" cy="76200"/>
            <a:chOff x="2130551" y="3300984"/>
            <a:chExt cx="3312160" cy="76200"/>
          </a:xfrm>
        </p:grpSpPr>
        <p:sp>
          <p:nvSpPr>
            <p:cNvPr id="36" name="object 36" descr=""/>
            <p:cNvSpPr/>
            <p:nvPr/>
          </p:nvSpPr>
          <p:spPr>
            <a:xfrm>
              <a:off x="2130551" y="3334512"/>
              <a:ext cx="3195955" cy="0"/>
            </a:xfrm>
            <a:custGeom>
              <a:avLst/>
              <a:gdLst/>
              <a:ahLst/>
              <a:cxnLst/>
              <a:rect l="l" t="t" r="r" b="b"/>
              <a:pathLst>
                <a:path w="3195954" h="0">
                  <a:moveTo>
                    <a:pt x="0" y="0"/>
                  </a:moveTo>
                  <a:lnTo>
                    <a:pt x="3195828" y="0"/>
                  </a:lnTo>
                </a:path>
              </a:pathLst>
            </a:custGeom>
            <a:ln w="1219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298947" y="3300984"/>
              <a:ext cx="143510" cy="76200"/>
            </a:xfrm>
            <a:custGeom>
              <a:avLst/>
              <a:gdLst/>
              <a:ahLst/>
              <a:cxnLst/>
              <a:rect l="l" t="t" r="r" b="b"/>
              <a:pathLst>
                <a:path w="143510" h="76200">
                  <a:moveTo>
                    <a:pt x="0" y="0"/>
                  </a:moveTo>
                  <a:lnTo>
                    <a:pt x="0" y="76200"/>
                  </a:lnTo>
                  <a:lnTo>
                    <a:pt x="143255" y="44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1511046" y="1544574"/>
            <a:ext cx="414655" cy="1054100"/>
            <a:chOff x="1511046" y="1544574"/>
            <a:chExt cx="414655" cy="1054100"/>
          </a:xfrm>
        </p:grpSpPr>
        <p:sp>
          <p:nvSpPr>
            <p:cNvPr id="39" name="object 39" descr=""/>
            <p:cNvSpPr/>
            <p:nvPr/>
          </p:nvSpPr>
          <p:spPr>
            <a:xfrm>
              <a:off x="1614678" y="1803654"/>
              <a:ext cx="207645" cy="367665"/>
            </a:xfrm>
            <a:custGeom>
              <a:avLst/>
              <a:gdLst/>
              <a:ahLst/>
              <a:cxnLst/>
              <a:rect l="l" t="t" r="r" b="b"/>
              <a:pathLst>
                <a:path w="207644" h="367664">
                  <a:moveTo>
                    <a:pt x="0" y="367284"/>
                  </a:moveTo>
                  <a:lnTo>
                    <a:pt x="207264" y="367284"/>
                  </a:lnTo>
                  <a:lnTo>
                    <a:pt x="207264" y="0"/>
                  </a:lnTo>
                  <a:lnTo>
                    <a:pt x="0" y="0"/>
                  </a:lnTo>
                  <a:lnTo>
                    <a:pt x="0" y="367284"/>
                  </a:lnTo>
                  <a:close/>
                </a:path>
              </a:pathLst>
            </a:custGeom>
            <a:ln w="259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718310" y="1544574"/>
              <a:ext cx="0" cy="905510"/>
            </a:xfrm>
            <a:custGeom>
              <a:avLst/>
              <a:gdLst/>
              <a:ahLst/>
              <a:cxnLst/>
              <a:rect l="l" t="t" r="r" b="b"/>
              <a:pathLst>
                <a:path w="0" h="905510">
                  <a:moveTo>
                    <a:pt x="0" y="0"/>
                  </a:moveTo>
                  <a:lnTo>
                    <a:pt x="0" y="259079"/>
                  </a:lnTo>
                </a:path>
                <a:path w="0" h="905510">
                  <a:moveTo>
                    <a:pt x="0" y="647700"/>
                  </a:moveTo>
                  <a:lnTo>
                    <a:pt x="0" y="905255"/>
                  </a:lnTo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511046" y="2428494"/>
              <a:ext cx="414655" cy="0"/>
            </a:xfrm>
            <a:custGeom>
              <a:avLst/>
              <a:gdLst/>
              <a:ahLst/>
              <a:cxnLst/>
              <a:rect l="l" t="t" r="r" b="b"/>
              <a:pathLst>
                <a:path w="414655" h="0">
                  <a:moveTo>
                    <a:pt x="414528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600962" y="2485643"/>
              <a:ext cx="220979" cy="113030"/>
            </a:xfrm>
            <a:custGeom>
              <a:avLst/>
              <a:gdLst/>
              <a:ahLst/>
              <a:cxnLst/>
              <a:rect l="l" t="t" r="r" b="b"/>
              <a:pathLst>
                <a:path w="220980" h="113030">
                  <a:moveTo>
                    <a:pt x="167640" y="74676"/>
                  </a:moveTo>
                  <a:lnTo>
                    <a:pt x="65532" y="74676"/>
                  </a:lnTo>
                  <a:lnTo>
                    <a:pt x="65532" y="112776"/>
                  </a:lnTo>
                  <a:lnTo>
                    <a:pt x="167640" y="112776"/>
                  </a:lnTo>
                  <a:lnTo>
                    <a:pt x="167640" y="74676"/>
                  </a:lnTo>
                  <a:close/>
                </a:path>
                <a:path w="220980" h="113030">
                  <a:moveTo>
                    <a:pt x="22098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220980" y="38100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5745479" y="1554480"/>
            <a:ext cx="323215" cy="1057910"/>
            <a:chOff x="5745479" y="1554480"/>
            <a:chExt cx="323215" cy="1057910"/>
          </a:xfrm>
        </p:grpSpPr>
        <p:sp>
          <p:nvSpPr>
            <p:cNvPr id="44" name="object 44" descr=""/>
            <p:cNvSpPr/>
            <p:nvPr/>
          </p:nvSpPr>
          <p:spPr>
            <a:xfrm>
              <a:off x="5751575" y="1900428"/>
              <a:ext cx="311150" cy="376555"/>
            </a:xfrm>
            <a:custGeom>
              <a:avLst/>
              <a:gdLst/>
              <a:ahLst/>
              <a:cxnLst/>
              <a:rect l="l" t="t" r="r" b="b"/>
              <a:pathLst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6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6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6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907023" y="1554480"/>
              <a:ext cx="0" cy="1003300"/>
            </a:xfrm>
            <a:custGeom>
              <a:avLst/>
              <a:gdLst/>
              <a:ahLst/>
              <a:cxnLst/>
              <a:rect l="l" t="t" r="r" b="b"/>
              <a:pathLst>
                <a:path w="0" h="1003300">
                  <a:moveTo>
                    <a:pt x="0" y="0"/>
                  </a:moveTo>
                  <a:lnTo>
                    <a:pt x="0" y="345948"/>
                  </a:lnTo>
                </a:path>
                <a:path w="0" h="1003300">
                  <a:moveTo>
                    <a:pt x="0" y="711708"/>
                  </a:moveTo>
                  <a:lnTo>
                    <a:pt x="0" y="1002792"/>
                  </a:lnTo>
                </a:path>
              </a:pathLst>
            </a:custGeom>
            <a:ln w="1219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868923" y="2535936"/>
              <a:ext cx="90170" cy="76200"/>
            </a:xfrm>
            <a:custGeom>
              <a:avLst/>
              <a:gdLst/>
              <a:ahLst/>
              <a:cxnLst/>
              <a:rect l="l" t="t" r="r" b="b"/>
              <a:pathLst>
                <a:path w="90170" h="76200">
                  <a:moveTo>
                    <a:pt x="89915" y="0"/>
                  </a:moveTo>
                  <a:lnTo>
                    <a:pt x="0" y="0"/>
                  </a:lnTo>
                  <a:lnTo>
                    <a:pt x="37846" y="76200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 descr=""/>
          <p:cNvGrpSpPr/>
          <p:nvPr/>
        </p:nvGrpSpPr>
        <p:grpSpPr>
          <a:xfrm>
            <a:off x="714755" y="1537716"/>
            <a:ext cx="1003300" cy="1074420"/>
            <a:chOff x="714755" y="1537716"/>
            <a:chExt cx="1003300" cy="1074420"/>
          </a:xfrm>
        </p:grpSpPr>
        <p:sp>
          <p:nvSpPr>
            <p:cNvPr id="48" name="object 48" descr=""/>
            <p:cNvSpPr/>
            <p:nvPr/>
          </p:nvSpPr>
          <p:spPr>
            <a:xfrm>
              <a:off x="720851" y="1889760"/>
              <a:ext cx="311150" cy="376555"/>
            </a:xfrm>
            <a:custGeom>
              <a:avLst/>
              <a:gdLst/>
              <a:ahLst/>
              <a:cxnLst/>
              <a:rect l="l" t="t" r="r" b="b"/>
              <a:pathLst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5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5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5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70203" y="1543812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76299" y="2255520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w="0" h="291464">
                  <a:moveTo>
                    <a:pt x="0" y="0"/>
                  </a:moveTo>
                  <a:lnTo>
                    <a:pt x="0" y="291083"/>
                  </a:lnTo>
                </a:path>
              </a:pathLst>
            </a:custGeom>
            <a:ln w="1219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38199" y="2525268"/>
              <a:ext cx="90170" cy="86995"/>
            </a:xfrm>
            <a:custGeom>
              <a:avLst/>
              <a:gdLst/>
              <a:ahLst/>
              <a:cxnLst/>
              <a:rect l="l" t="t" r="r" b="b"/>
              <a:pathLst>
                <a:path w="90169" h="86994">
                  <a:moveTo>
                    <a:pt x="89915" y="0"/>
                  </a:moveTo>
                  <a:lnTo>
                    <a:pt x="0" y="0"/>
                  </a:lnTo>
                  <a:lnTo>
                    <a:pt x="50482" y="86868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888491" y="1537716"/>
              <a:ext cx="829310" cy="12700"/>
            </a:xfrm>
            <a:custGeom>
              <a:avLst/>
              <a:gdLst/>
              <a:ahLst/>
              <a:cxnLst/>
              <a:rect l="l" t="t" r="r" b="b"/>
              <a:pathLst>
                <a:path w="829310" h="12700">
                  <a:moveTo>
                    <a:pt x="0" y="12192"/>
                  </a:moveTo>
                  <a:lnTo>
                    <a:pt x="829056" y="12192"/>
                  </a:lnTo>
                  <a:lnTo>
                    <a:pt x="829056" y="0"/>
                  </a:lnTo>
                  <a:lnTo>
                    <a:pt x="0" y="0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/>
          <p:nvPr/>
        </p:nvSpPr>
        <p:spPr>
          <a:xfrm>
            <a:off x="5028438" y="1383030"/>
            <a:ext cx="414655" cy="344805"/>
          </a:xfrm>
          <a:custGeom>
            <a:avLst/>
            <a:gdLst/>
            <a:ahLst/>
            <a:cxnLst/>
            <a:rect l="l" t="t" r="r" b="b"/>
            <a:pathLst>
              <a:path w="414654" h="344805">
                <a:moveTo>
                  <a:pt x="0" y="172212"/>
                </a:moveTo>
                <a:lnTo>
                  <a:pt x="5476" y="132721"/>
                </a:lnTo>
                <a:lnTo>
                  <a:pt x="21073" y="96471"/>
                </a:lnTo>
                <a:lnTo>
                  <a:pt x="45546" y="64496"/>
                </a:lnTo>
                <a:lnTo>
                  <a:pt x="77648" y="37828"/>
                </a:lnTo>
                <a:lnTo>
                  <a:pt x="116132" y="17501"/>
                </a:lnTo>
                <a:lnTo>
                  <a:pt x="159753" y="4547"/>
                </a:lnTo>
                <a:lnTo>
                  <a:pt x="207263" y="0"/>
                </a:lnTo>
                <a:lnTo>
                  <a:pt x="254774" y="4547"/>
                </a:lnTo>
                <a:lnTo>
                  <a:pt x="298395" y="17501"/>
                </a:lnTo>
                <a:lnTo>
                  <a:pt x="336879" y="37828"/>
                </a:lnTo>
                <a:lnTo>
                  <a:pt x="368981" y="64496"/>
                </a:lnTo>
                <a:lnTo>
                  <a:pt x="393454" y="96471"/>
                </a:lnTo>
                <a:lnTo>
                  <a:pt x="409051" y="132721"/>
                </a:lnTo>
                <a:lnTo>
                  <a:pt x="414527" y="172212"/>
                </a:lnTo>
                <a:lnTo>
                  <a:pt x="409051" y="211702"/>
                </a:lnTo>
                <a:lnTo>
                  <a:pt x="393454" y="247952"/>
                </a:lnTo>
                <a:lnTo>
                  <a:pt x="368981" y="279927"/>
                </a:lnTo>
                <a:lnTo>
                  <a:pt x="336879" y="306595"/>
                </a:lnTo>
                <a:lnTo>
                  <a:pt x="298395" y="326922"/>
                </a:lnTo>
                <a:lnTo>
                  <a:pt x="254774" y="339876"/>
                </a:lnTo>
                <a:lnTo>
                  <a:pt x="207263" y="344424"/>
                </a:lnTo>
                <a:lnTo>
                  <a:pt x="159753" y="339876"/>
                </a:lnTo>
                <a:lnTo>
                  <a:pt x="116132" y="326922"/>
                </a:lnTo>
                <a:lnTo>
                  <a:pt x="77648" y="306595"/>
                </a:lnTo>
                <a:lnTo>
                  <a:pt x="45546" y="279927"/>
                </a:lnTo>
                <a:lnTo>
                  <a:pt x="21073" y="247952"/>
                </a:lnTo>
                <a:lnTo>
                  <a:pt x="5476" y="211702"/>
                </a:lnTo>
                <a:lnTo>
                  <a:pt x="0" y="172212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545842" y="1383030"/>
            <a:ext cx="414655" cy="344805"/>
          </a:xfrm>
          <a:custGeom>
            <a:avLst/>
            <a:gdLst/>
            <a:ahLst/>
            <a:cxnLst/>
            <a:rect l="l" t="t" r="r" b="b"/>
            <a:pathLst>
              <a:path w="414655" h="344805">
                <a:moveTo>
                  <a:pt x="0" y="172212"/>
                </a:moveTo>
                <a:lnTo>
                  <a:pt x="5476" y="132721"/>
                </a:lnTo>
                <a:lnTo>
                  <a:pt x="21073" y="96471"/>
                </a:lnTo>
                <a:lnTo>
                  <a:pt x="45546" y="64496"/>
                </a:lnTo>
                <a:lnTo>
                  <a:pt x="77648" y="37828"/>
                </a:lnTo>
                <a:lnTo>
                  <a:pt x="116132" y="17501"/>
                </a:lnTo>
                <a:lnTo>
                  <a:pt x="159753" y="4547"/>
                </a:lnTo>
                <a:lnTo>
                  <a:pt x="207263" y="0"/>
                </a:lnTo>
                <a:lnTo>
                  <a:pt x="254774" y="4547"/>
                </a:lnTo>
                <a:lnTo>
                  <a:pt x="298395" y="17501"/>
                </a:lnTo>
                <a:lnTo>
                  <a:pt x="336879" y="37828"/>
                </a:lnTo>
                <a:lnTo>
                  <a:pt x="368981" y="64496"/>
                </a:lnTo>
                <a:lnTo>
                  <a:pt x="393454" y="96471"/>
                </a:lnTo>
                <a:lnTo>
                  <a:pt x="409051" y="132721"/>
                </a:lnTo>
                <a:lnTo>
                  <a:pt x="414527" y="172212"/>
                </a:lnTo>
                <a:lnTo>
                  <a:pt x="409051" y="211702"/>
                </a:lnTo>
                <a:lnTo>
                  <a:pt x="393454" y="247952"/>
                </a:lnTo>
                <a:lnTo>
                  <a:pt x="368981" y="279927"/>
                </a:lnTo>
                <a:lnTo>
                  <a:pt x="336879" y="306595"/>
                </a:lnTo>
                <a:lnTo>
                  <a:pt x="298395" y="326922"/>
                </a:lnTo>
                <a:lnTo>
                  <a:pt x="254774" y="339876"/>
                </a:lnTo>
                <a:lnTo>
                  <a:pt x="207263" y="344424"/>
                </a:lnTo>
                <a:lnTo>
                  <a:pt x="159753" y="339876"/>
                </a:lnTo>
                <a:lnTo>
                  <a:pt x="116132" y="326922"/>
                </a:lnTo>
                <a:lnTo>
                  <a:pt x="77648" y="306595"/>
                </a:lnTo>
                <a:lnTo>
                  <a:pt x="45546" y="279927"/>
                </a:lnTo>
                <a:lnTo>
                  <a:pt x="21073" y="247952"/>
                </a:lnTo>
                <a:lnTo>
                  <a:pt x="5476" y="211702"/>
                </a:lnTo>
                <a:lnTo>
                  <a:pt x="0" y="172212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1706117" y="1544574"/>
            <a:ext cx="399415" cy="0"/>
          </a:xfrm>
          <a:custGeom>
            <a:avLst/>
            <a:gdLst/>
            <a:ahLst/>
            <a:cxnLst/>
            <a:rect l="l" t="t" r="r" b="b"/>
            <a:pathLst>
              <a:path w="399414" h="0">
                <a:moveTo>
                  <a:pt x="399288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5430773" y="1555241"/>
            <a:ext cx="632460" cy="0"/>
          </a:xfrm>
          <a:custGeom>
            <a:avLst/>
            <a:gdLst/>
            <a:ahLst/>
            <a:cxnLst/>
            <a:rect l="l" t="t" r="r" b="b"/>
            <a:pathLst>
              <a:path w="632460" h="0">
                <a:moveTo>
                  <a:pt x="63246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7" name="object 57" descr=""/>
          <p:cNvGrpSpPr/>
          <p:nvPr/>
        </p:nvGrpSpPr>
        <p:grpSpPr>
          <a:xfrm>
            <a:off x="6044184" y="1191767"/>
            <a:ext cx="2555240" cy="695325"/>
            <a:chOff x="6044184" y="1191767"/>
            <a:chExt cx="2555240" cy="695325"/>
          </a:xfrm>
        </p:grpSpPr>
        <p:sp>
          <p:nvSpPr>
            <p:cNvPr id="58" name="object 58" descr=""/>
            <p:cNvSpPr/>
            <p:nvPr/>
          </p:nvSpPr>
          <p:spPr>
            <a:xfrm>
              <a:off x="6643878" y="1210817"/>
              <a:ext cx="1722120" cy="657225"/>
            </a:xfrm>
            <a:custGeom>
              <a:avLst/>
              <a:gdLst/>
              <a:ahLst/>
              <a:cxnLst/>
              <a:rect l="l" t="t" r="r" b="b"/>
              <a:pathLst>
                <a:path w="1722120" h="657225">
                  <a:moveTo>
                    <a:pt x="0" y="328422"/>
                  </a:moveTo>
                  <a:lnTo>
                    <a:pt x="3229" y="287230"/>
                  </a:lnTo>
                  <a:lnTo>
                    <a:pt x="12657" y="247564"/>
                  </a:lnTo>
                  <a:lnTo>
                    <a:pt x="27897" y="209732"/>
                  </a:lnTo>
                  <a:lnTo>
                    <a:pt x="48559" y="174040"/>
                  </a:lnTo>
                  <a:lnTo>
                    <a:pt x="74257" y="140799"/>
                  </a:lnTo>
                  <a:lnTo>
                    <a:pt x="104602" y="110314"/>
                  </a:lnTo>
                  <a:lnTo>
                    <a:pt x="139205" y="82895"/>
                  </a:lnTo>
                  <a:lnTo>
                    <a:pt x="177680" y="58849"/>
                  </a:lnTo>
                  <a:lnTo>
                    <a:pt x="219637" y="38484"/>
                  </a:lnTo>
                  <a:lnTo>
                    <a:pt x="264688" y="22109"/>
                  </a:lnTo>
                  <a:lnTo>
                    <a:pt x="312446" y="10031"/>
                  </a:lnTo>
                  <a:lnTo>
                    <a:pt x="362521" y="2559"/>
                  </a:lnTo>
                  <a:lnTo>
                    <a:pt x="414527" y="0"/>
                  </a:lnTo>
                  <a:lnTo>
                    <a:pt x="466534" y="2559"/>
                  </a:lnTo>
                  <a:lnTo>
                    <a:pt x="516609" y="10031"/>
                  </a:lnTo>
                  <a:lnTo>
                    <a:pt x="564367" y="22109"/>
                  </a:lnTo>
                  <a:lnTo>
                    <a:pt x="609418" y="38484"/>
                  </a:lnTo>
                  <a:lnTo>
                    <a:pt x="651375" y="58849"/>
                  </a:lnTo>
                  <a:lnTo>
                    <a:pt x="689850" y="82895"/>
                  </a:lnTo>
                  <a:lnTo>
                    <a:pt x="724453" y="110314"/>
                  </a:lnTo>
                  <a:lnTo>
                    <a:pt x="754798" y="140799"/>
                  </a:lnTo>
                  <a:lnTo>
                    <a:pt x="780496" y="174040"/>
                  </a:lnTo>
                  <a:lnTo>
                    <a:pt x="801158" y="209732"/>
                  </a:lnTo>
                  <a:lnTo>
                    <a:pt x="816398" y="247564"/>
                  </a:lnTo>
                  <a:lnTo>
                    <a:pt x="825826" y="287230"/>
                  </a:lnTo>
                  <a:lnTo>
                    <a:pt x="829055" y="328422"/>
                  </a:lnTo>
                  <a:lnTo>
                    <a:pt x="825826" y="369613"/>
                  </a:lnTo>
                  <a:lnTo>
                    <a:pt x="816398" y="409279"/>
                  </a:lnTo>
                  <a:lnTo>
                    <a:pt x="801158" y="447111"/>
                  </a:lnTo>
                  <a:lnTo>
                    <a:pt x="780496" y="482803"/>
                  </a:lnTo>
                  <a:lnTo>
                    <a:pt x="754798" y="516044"/>
                  </a:lnTo>
                  <a:lnTo>
                    <a:pt x="724453" y="546529"/>
                  </a:lnTo>
                  <a:lnTo>
                    <a:pt x="689850" y="573948"/>
                  </a:lnTo>
                  <a:lnTo>
                    <a:pt x="651375" y="597994"/>
                  </a:lnTo>
                  <a:lnTo>
                    <a:pt x="609418" y="618359"/>
                  </a:lnTo>
                  <a:lnTo>
                    <a:pt x="564367" y="634734"/>
                  </a:lnTo>
                  <a:lnTo>
                    <a:pt x="516609" y="646812"/>
                  </a:lnTo>
                  <a:lnTo>
                    <a:pt x="466534" y="654284"/>
                  </a:lnTo>
                  <a:lnTo>
                    <a:pt x="414527" y="656844"/>
                  </a:lnTo>
                  <a:lnTo>
                    <a:pt x="362521" y="654284"/>
                  </a:lnTo>
                  <a:lnTo>
                    <a:pt x="312446" y="646812"/>
                  </a:lnTo>
                  <a:lnTo>
                    <a:pt x="264688" y="634734"/>
                  </a:lnTo>
                  <a:lnTo>
                    <a:pt x="219637" y="618359"/>
                  </a:lnTo>
                  <a:lnTo>
                    <a:pt x="177680" y="597994"/>
                  </a:lnTo>
                  <a:lnTo>
                    <a:pt x="139205" y="573948"/>
                  </a:lnTo>
                  <a:lnTo>
                    <a:pt x="104602" y="546529"/>
                  </a:lnTo>
                  <a:lnTo>
                    <a:pt x="74257" y="516044"/>
                  </a:lnTo>
                  <a:lnTo>
                    <a:pt x="48559" y="482803"/>
                  </a:lnTo>
                  <a:lnTo>
                    <a:pt x="27897" y="447111"/>
                  </a:lnTo>
                  <a:lnTo>
                    <a:pt x="12657" y="409279"/>
                  </a:lnTo>
                  <a:lnTo>
                    <a:pt x="3229" y="369613"/>
                  </a:lnTo>
                  <a:lnTo>
                    <a:pt x="0" y="328422"/>
                  </a:lnTo>
                  <a:close/>
                </a:path>
                <a:path w="1722120" h="657225">
                  <a:moveTo>
                    <a:pt x="414527" y="328422"/>
                  </a:moveTo>
                  <a:lnTo>
                    <a:pt x="417757" y="287230"/>
                  </a:lnTo>
                  <a:lnTo>
                    <a:pt x="427185" y="247564"/>
                  </a:lnTo>
                  <a:lnTo>
                    <a:pt x="442425" y="209732"/>
                  </a:lnTo>
                  <a:lnTo>
                    <a:pt x="463087" y="174040"/>
                  </a:lnTo>
                  <a:lnTo>
                    <a:pt x="488785" y="140799"/>
                  </a:lnTo>
                  <a:lnTo>
                    <a:pt x="519130" y="110314"/>
                  </a:lnTo>
                  <a:lnTo>
                    <a:pt x="553733" y="82895"/>
                  </a:lnTo>
                  <a:lnTo>
                    <a:pt x="592208" y="58849"/>
                  </a:lnTo>
                  <a:lnTo>
                    <a:pt x="634165" y="38484"/>
                  </a:lnTo>
                  <a:lnTo>
                    <a:pt x="679216" y="22109"/>
                  </a:lnTo>
                  <a:lnTo>
                    <a:pt x="726974" y="10031"/>
                  </a:lnTo>
                  <a:lnTo>
                    <a:pt x="777049" y="2559"/>
                  </a:lnTo>
                  <a:lnTo>
                    <a:pt x="829055" y="0"/>
                  </a:lnTo>
                  <a:lnTo>
                    <a:pt x="881062" y="2559"/>
                  </a:lnTo>
                  <a:lnTo>
                    <a:pt x="931137" y="10031"/>
                  </a:lnTo>
                  <a:lnTo>
                    <a:pt x="978895" y="22109"/>
                  </a:lnTo>
                  <a:lnTo>
                    <a:pt x="1023946" y="38484"/>
                  </a:lnTo>
                  <a:lnTo>
                    <a:pt x="1065903" y="58849"/>
                  </a:lnTo>
                  <a:lnTo>
                    <a:pt x="1104378" y="82895"/>
                  </a:lnTo>
                  <a:lnTo>
                    <a:pt x="1138981" y="110314"/>
                  </a:lnTo>
                  <a:lnTo>
                    <a:pt x="1169326" y="140799"/>
                  </a:lnTo>
                  <a:lnTo>
                    <a:pt x="1195024" y="174040"/>
                  </a:lnTo>
                  <a:lnTo>
                    <a:pt x="1215686" y="209732"/>
                  </a:lnTo>
                  <a:lnTo>
                    <a:pt x="1230926" y="247564"/>
                  </a:lnTo>
                  <a:lnTo>
                    <a:pt x="1240354" y="287230"/>
                  </a:lnTo>
                  <a:lnTo>
                    <a:pt x="1243583" y="328422"/>
                  </a:lnTo>
                  <a:lnTo>
                    <a:pt x="1240354" y="369613"/>
                  </a:lnTo>
                  <a:lnTo>
                    <a:pt x="1230926" y="409279"/>
                  </a:lnTo>
                  <a:lnTo>
                    <a:pt x="1215686" y="447111"/>
                  </a:lnTo>
                  <a:lnTo>
                    <a:pt x="1195024" y="482803"/>
                  </a:lnTo>
                  <a:lnTo>
                    <a:pt x="1169326" y="516044"/>
                  </a:lnTo>
                  <a:lnTo>
                    <a:pt x="1138981" y="546529"/>
                  </a:lnTo>
                  <a:lnTo>
                    <a:pt x="1104378" y="573948"/>
                  </a:lnTo>
                  <a:lnTo>
                    <a:pt x="1065903" y="597994"/>
                  </a:lnTo>
                  <a:lnTo>
                    <a:pt x="1023946" y="618359"/>
                  </a:lnTo>
                  <a:lnTo>
                    <a:pt x="978895" y="634734"/>
                  </a:lnTo>
                  <a:lnTo>
                    <a:pt x="931137" y="646812"/>
                  </a:lnTo>
                  <a:lnTo>
                    <a:pt x="881062" y="654284"/>
                  </a:lnTo>
                  <a:lnTo>
                    <a:pt x="829055" y="656844"/>
                  </a:lnTo>
                  <a:lnTo>
                    <a:pt x="777049" y="654284"/>
                  </a:lnTo>
                  <a:lnTo>
                    <a:pt x="726974" y="646812"/>
                  </a:lnTo>
                  <a:lnTo>
                    <a:pt x="679216" y="634734"/>
                  </a:lnTo>
                  <a:lnTo>
                    <a:pt x="634165" y="618359"/>
                  </a:lnTo>
                  <a:lnTo>
                    <a:pt x="592208" y="597994"/>
                  </a:lnTo>
                  <a:lnTo>
                    <a:pt x="553733" y="573948"/>
                  </a:lnTo>
                  <a:lnTo>
                    <a:pt x="519130" y="546529"/>
                  </a:lnTo>
                  <a:lnTo>
                    <a:pt x="488785" y="516044"/>
                  </a:lnTo>
                  <a:lnTo>
                    <a:pt x="463087" y="482803"/>
                  </a:lnTo>
                  <a:lnTo>
                    <a:pt x="442425" y="447111"/>
                  </a:lnTo>
                  <a:lnTo>
                    <a:pt x="427185" y="409279"/>
                  </a:lnTo>
                  <a:lnTo>
                    <a:pt x="417757" y="369613"/>
                  </a:lnTo>
                  <a:lnTo>
                    <a:pt x="414527" y="328422"/>
                  </a:lnTo>
                  <a:close/>
                </a:path>
                <a:path w="1722120" h="657225">
                  <a:moveTo>
                    <a:pt x="1552955" y="344424"/>
                  </a:moveTo>
                  <a:lnTo>
                    <a:pt x="1243583" y="344424"/>
                  </a:lnTo>
                </a:path>
                <a:path w="1722120" h="657225">
                  <a:moveTo>
                    <a:pt x="1722120" y="172212"/>
                  </a:moveTo>
                  <a:lnTo>
                    <a:pt x="1552955" y="344424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390382" y="1525523"/>
              <a:ext cx="208915" cy="38100"/>
            </a:xfrm>
            <a:custGeom>
              <a:avLst/>
              <a:gdLst/>
              <a:ahLst/>
              <a:cxnLst/>
              <a:rect l="l" t="t" r="r" b="b"/>
              <a:pathLst>
                <a:path w="208915" h="38100">
                  <a:moveTo>
                    <a:pt x="0" y="38100"/>
                  </a:moveTo>
                  <a:lnTo>
                    <a:pt x="208788" y="38100"/>
                  </a:lnTo>
                  <a:lnTo>
                    <a:pt x="208788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063234" y="1383029"/>
              <a:ext cx="596265" cy="172720"/>
            </a:xfrm>
            <a:custGeom>
              <a:avLst/>
              <a:gdLst/>
              <a:ahLst/>
              <a:cxnLst/>
              <a:rect l="l" t="t" r="r" b="b"/>
              <a:pathLst>
                <a:path w="596265" h="172719">
                  <a:moveTo>
                    <a:pt x="595884" y="172212"/>
                  </a:moveTo>
                  <a:lnTo>
                    <a:pt x="169163" y="172212"/>
                  </a:lnTo>
                </a:path>
                <a:path w="596265" h="172719">
                  <a:moveTo>
                    <a:pt x="169163" y="0"/>
                  </a:moveTo>
                  <a:lnTo>
                    <a:pt x="0" y="172212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/>
          <p:nvPr/>
        </p:nvSpPr>
        <p:spPr>
          <a:xfrm>
            <a:off x="2131314" y="1383030"/>
            <a:ext cx="414655" cy="344805"/>
          </a:xfrm>
          <a:custGeom>
            <a:avLst/>
            <a:gdLst/>
            <a:ahLst/>
            <a:cxnLst/>
            <a:rect l="l" t="t" r="r" b="b"/>
            <a:pathLst>
              <a:path w="414655" h="344805">
                <a:moveTo>
                  <a:pt x="0" y="172212"/>
                </a:moveTo>
                <a:lnTo>
                  <a:pt x="5476" y="132721"/>
                </a:lnTo>
                <a:lnTo>
                  <a:pt x="21073" y="96471"/>
                </a:lnTo>
                <a:lnTo>
                  <a:pt x="45546" y="64496"/>
                </a:lnTo>
                <a:lnTo>
                  <a:pt x="77648" y="37828"/>
                </a:lnTo>
                <a:lnTo>
                  <a:pt x="116132" y="17501"/>
                </a:lnTo>
                <a:lnTo>
                  <a:pt x="159753" y="4547"/>
                </a:lnTo>
                <a:lnTo>
                  <a:pt x="207263" y="0"/>
                </a:lnTo>
                <a:lnTo>
                  <a:pt x="254774" y="4547"/>
                </a:lnTo>
                <a:lnTo>
                  <a:pt x="298395" y="17501"/>
                </a:lnTo>
                <a:lnTo>
                  <a:pt x="336879" y="37828"/>
                </a:lnTo>
                <a:lnTo>
                  <a:pt x="368981" y="64496"/>
                </a:lnTo>
                <a:lnTo>
                  <a:pt x="393454" y="96471"/>
                </a:lnTo>
                <a:lnTo>
                  <a:pt x="409051" y="132721"/>
                </a:lnTo>
                <a:lnTo>
                  <a:pt x="414528" y="172212"/>
                </a:lnTo>
                <a:lnTo>
                  <a:pt x="409051" y="211702"/>
                </a:lnTo>
                <a:lnTo>
                  <a:pt x="393454" y="247952"/>
                </a:lnTo>
                <a:lnTo>
                  <a:pt x="368981" y="279927"/>
                </a:lnTo>
                <a:lnTo>
                  <a:pt x="336879" y="306595"/>
                </a:lnTo>
                <a:lnTo>
                  <a:pt x="298395" y="326922"/>
                </a:lnTo>
                <a:lnTo>
                  <a:pt x="254774" y="339876"/>
                </a:lnTo>
                <a:lnTo>
                  <a:pt x="207263" y="344424"/>
                </a:lnTo>
                <a:lnTo>
                  <a:pt x="159753" y="339876"/>
                </a:lnTo>
                <a:lnTo>
                  <a:pt x="116132" y="326922"/>
                </a:lnTo>
                <a:lnTo>
                  <a:pt x="77648" y="306595"/>
                </a:lnTo>
                <a:lnTo>
                  <a:pt x="45546" y="279927"/>
                </a:lnTo>
                <a:lnTo>
                  <a:pt x="21073" y="247952"/>
                </a:lnTo>
                <a:lnTo>
                  <a:pt x="5476" y="211702"/>
                </a:lnTo>
                <a:lnTo>
                  <a:pt x="0" y="172212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2124455" y="1363980"/>
            <a:ext cx="3529965" cy="477520"/>
            <a:chOff x="2124455" y="1363980"/>
            <a:chExt cx="3529965" cy="477520"/>
          </a:xfrm>
        </p:grpSpPr>
        <p:sp>
          <p:nvSpPr>
            <p:cNvPr id="63" name="object 63" descr=""/>
            <p:cNvSpPr/>
            <p:nvPr/>
          </p:nvSpPr>
          <p:spPr>
            <a:xfrm>
              <a:off x="2960369" y="1383030"/>
              <a:ext cx="2068195" cy="344805"/>
            </a:xfrm>
            <a:custGeom>
              <a:avLst/>
              <a:gdLst/>
              <a:ahLst/>
              <a:cxnLst/>
              <a:rect l="l" t="t" r="r" b="b"/>
              <a:pathLst>
                <a:path w="2068195" h="344805">
                  <a:moveTo>
                    <a:pt x="0" y="172212"/>
                  </a:moveTo>
                  <a:lnTo>
                    <a:pt x="7376" y="126426"/>
                  </a:lnTo>
                  <a:lnTo>
                    <a:pt x="28193" y="85287"/>
                  </a:lnTo>
                  <a:lnTo>
                    <a:pt x="60483" y="50434"/>
                  </a:lnTo>
                  <a:lnTo>
                    <a:pt x="102277" y="23509"/>
                  </a:lnTo>
                  <a:lnTo>
                    <a:pt x="151606" y="6150"/>
                  </a:lnTo>
                  <a:lnTo>
                    <a:pt x="206502" y="0"/>
                  </a:lnTo>
                  <a:lnTo>
                    <a:pt x="261397" y="6150"/>
                  </a:lnTo>
                  <a:lnTo>
                    <a:pt x="310726" y="23509"/>
                  </a:lnTo>
                  <a:lnTo>
                    <a:pt x="352520" y="50434"/>
                  </a:lnTo>
                  <a:lnTo>
                    <a:pt x="384810" y="85287"/>
                  </a:lnTo>
                  <a:lnTo>
                    <a:pt x="405627" y="126426"/>
                  </a:lnTo>
                  <a:lnTo>
                    <a:pt x="413004" y="172212"/>
                  </a:lnTo>
                  <a:lnTo>
                    <a:pt x="405627" y="217997"/>
                  </a:lnTo>
                  <a:lnTo>
                    <a:pt x="384810" y="259136"/>
                  </a:lnTo>
                  <a:lnTo>
                    <a:pt x="352520" y="293989"/>
                  </a:lnTo>
                  <a:lnTo>
                    <a:pt x="310726" y="320914"/>
                  </a:lnTo>
                  <a:lnTo>
                    <a:pt x="261397" y="338273"/>
                  </a:lnTo>
                  <a:lnTo>
                    <a:pt x="206502" y="344424"/>
                  </a:lnTo>
                  <a:lnTo>
                    <a:pt x="151606" y="338273"/>
                  </a:lnTo>
                  <a:lnTo>
                    <a:pt x="102277" y="320914"/>
                  </a:lnTo>
                  <a:lnTo>
                    <a:pt x="60483" y="293989"/>
                  </a:lnTo>
                  <a:lnTo>
                    <a:pt x="28194" y="259136"/>
                  </a:lnTo>
                  <a:lnTo>
                    <a:pt x="7376" y="217997"/>
                  </a:lnTo>
                  <a:lnTo>
                    <a:pt x="0" y="172212"/>
                  </a:lnTo>
                  <a:close/>
                </a:path>
                <a:path w="2068195" h="344805">
                  <a:moveTo>
                    <a:pt x="413004" y="172212"/>
                  </a:moveTo>
                  <a:lnTo>
                    <a:pt x="420380" y="126426"/>
                  </a:lnTo>
                  <a:lnTo>
                    <a:pt x="441197" y="85287"/>
                  </a:lnTo>
                  <a:lnTo>
                    <a:pt x="473487" y="50434"/>
                  </a:lnTo>
                  <a:lnTo>
                    <a:pt x="515281" y="23509"/>
                  </a:lnTo>
                  <a:lnTo>
                    <a:pt x="564610" y="6150"/>
                  </a:lnTo>
                  <a:lnTo>
                    <a:pt x="619506" y="0"/>
                  </a:lnTo>
                  <a:lnTo>
                    <a:pt x="674401" y="6150"/>
                  </a:lnTo>
                  <a:lnTo>
                    <a:pt x="723730" y="23509"/>
                  </a:lnTo>
                  <a:lnTo>
                    <a:pt x="765524" y="50434"/>
                  </a:lnTo>
                  <a:lnTo>
                    <a:pt x="797814" y="85287"/>
                  </a:lnTo>
                  <a:lnTo>
                    <a:pt x="818631" y="126426"/>
                  </a:lnTo>
                  <a:lnTo>
                    <a:pt x="826007" y="172212"/>
                  </a:lnTo>
                  <a:lnTo>
                    <a:pt x="818631" y="217997"/>
                  </a:lnTo>
                  <a:lnTo>
                    <a:pt x="797814" y="259136"/>
                  </a:lnTo>
                  <a:lnTo>
                    <a:pt x="765524" y="293989"/>
                  </a:lnTo>
                  <a:lnTo>
                    <a:pt x="723730" y="320914"/>
                  </a:lnTo>
                  <a:lnTo>
                    <a:pt x="674401" y="338273"/>
                  </a:lnTo>
                  <a:lnTo>
                    <a:pt x="619506" y="344424"/>
                  </a:lnTo>
                  <a:lnTo>
                    <a:pt x="564610" y="338273"/>
                  </a:lnTo>
                  <a:lnTo>
                    <a:pt x="515281" y="320914"/>
                  </a:lnTo>
                  <a:lnTo>
                    <a:pt x="473487" y="293989"/>
                  </a:lnTo>
                  <a:lnTo>
                    <a:pt x="441197" y="259136"/>
                  </a:lnTo>
                  <a:lnTo>
                    <a:pt x="420380" y="217997"/>
                  </a:lnTo>
                  <a:lnTo>
                    <a:pt x="413004" y="172212"/>
                  </a:lnTo>
                  <a:close/>
                </a:path>
                <a:path w="2068195" h="344805">
                  <a:moveTo>
                    <a:pt x="826007" y="172212"/>
                  </a:moveTo>
                  <a:lnTo>
                    <a:pt x="831484" y="132721"/>
                  </a:lnTo>
                  <a:lnTo>
                    <a:pt x="847081" y="96471"/>
                  </a:lnTo>
                  <a:lnTo>
                    <a:pt x="871554" y="64496"/>
                  </a:lnTo>
                  <a:lnTo>
                    <a:pt x="903656" y="37828"/>
                  </a:lnTo>
                  <a:lnTo>
                    <a:pt x="942140" y="17501"/>
                  </a:lnTo>
                  <a:lnTo>
                    <a:pt x="985761" y="4547"/>
                  </a:lnTo>
                  <a:lnTo>
                    <a:pt x="1033271" y="0"/>
                  </a:lnTo>
                  <a:lnTo>
                    <a:pt x="1080782" y="4547"/>
                  </a:lnTo>
                  <a:lnTo>
                    <a:pt x="1124403" y="17501"/>
                  </a:lnTo>
                  <a:lnTo>
                    <a:pt x="1162887" y="37828"/>
                  </a:lnTo>
                  <a:lnTo>
                    <a:pt x="1194989" y="64496"/>
                  </a:lnTo>
                  <a:lnTo>
                    <a:pt x="1219462" y="96471"/>
                  </a:lnTo>
                  <a:lnTo>
                    <a:pt x="1235059" y="132721"/>
                  </a:lnTo>
                  <a:lnTo>
                    <a:pt x="1240535" y="172212"/>
                  </a:lnTo>
                  <a:lnTo>
                    <a:pt x="1235059" y="211702"/>
                  </a:lnTo>
                  <a:lnTo>
                    <a:pt x="1219462" y="247952"/>
                  </a:lnTo>
                  <a:lnTo>
                    <a:pt x="1194989" y="279927"/>
                  </a:lnTo>
                  <a:lnTo>
                    <a:pt x="1162887" y="306595"/>
                  </a:lnTo>
                  <a:lnTo>
                    <a:pt x="1124403" y="326922"/>
                  </a:lnTo>
                  <a:lnTo>
                    <a:pt x="1080782" y="339876"/>
                  </a:lnTo>
                  <a:lnTo>
                    <a:pt x="1033271" y="344424"/>
                  </a:lnTo>
                  <a:lnTo>
                    <a:pt x="985761" y="339876"/>
                  </a:lnTo>
                  <a:lnTo>
                    <a:pt x="942140" y="326922"/>
                  </a:lnTo>
                  <a:lnTo>
                    <a:pt x="903656" y="306595"/>
                  </a:lnTo>
                  <a:lnTo>
                    <a:pt x="871554" y="279927"/>
                  </a:lnTo>
                  <a:lnTo>
                    <a:pt x="847081" y="247952"/>
                  </a:lnTo>
                  <a:lnTo>
                    <a:pt x="831484" y="211702"/>
                  </a:lnTo>
                  <a:lnTo>
                    <a:pt x="826007" y="172212"/>
                  </a:lnTo>
                  <a:close/>
                </a:path>
                <a:path w="2068195" h="344805">
                  <a:moveTo>
                    <a:pt x="1240535" y="172212"/>
                  </a:moveTo>
                  <a:lnTo>
                    <a:pt x="1246012" y="132721"/>
                  </a:lnTo>
                  <a:lnTo>
                    <a:pt x="1261609" y="96471"/>
                  </a:lnTo>
                  <a:lnTo>
                    <a:pt x="1286082" y="64496"/>
                  </a:lnTo>
                  <a:lnTo>
                    <a:pt x="1318184" y="37828"/>
                  </a:lnTo>
                  <a:lnTo>
                    <a:pt x="1356668" y="17501"/>
                  </a:lnTo>
                  <a:lnTo>
                    <a:pt x="1400289" y="4547"/>
                  </a:lnTo>
                  <a:lnTo>
                    <a:pt x="1447800" y="0"/>
                  </a:lnTo>
                  <a:lnTo>
                    <a:pt x="1495310" y="4547"/>
                  </a:lnTo>
                  <a:lnTo>
                    <a:pt x="1538931" y="17501"/>
                  </a:lnTo>
                  <a:lnTo>
                    <a:pt x="1577415" y="37828"/>
                  </a:lnTo>
                  <a:lnTo>
                    <a:pt x="1609517" y="64496"/>
                  </a:lnTo>
                  <a:lnTo>
                    <a:pt x="1633990" y="96471"/>
                  </a:lnTo>
                  <a:lnTo>
                    <a:pt x="1649587" y="132721"/>
                  </a:lnTo>
                  <a:lnTo>
                    <a:pt x="1655064" y="172212"/>
                  </a:lnTo>
                  <a:lnTo>
                    <a:pt x="1649587" y="211702"/>
                  </a:lnTo>
                  <a:lnTo>
                    <a:pt x="1633990" y="247952"/>
                  </a:lnTo>
                  <a:lnTo>
                    <a:pt x="1609517" y="279927"/>
                  </a:lnTo>
                  <a:lnTo>
                    <a:pt x="1577415" y="306595"/>
                  </a:lnTo>
                  <a:lnTo>
                    <a:pt x="1538931" y="326922"/>
                  </a:lnTo>
                  <a:lnTo>
                    <a:pt x="1495310" y="339876"/>
                  </a:lnTo>
                  <a:lnTo>
                    <a:pt x="1447800" y="344424"/>
                  </a:lnTo>
                  <a:lnTo>
                    <a:pt x="1400289" y="339876"/>
                  </a:lnTo>
                  <a:lnTo>
                    <a:pt x="1356668" y="326922"/>
                  </a:lnTo>
                  <a:lnTo>
                    <a:pt x="1318184" y="306595"/>
                  </a:lnTo>
                  <a:lnTo>
                    <a:pt x="1286082" y="279927"/>
                  </a:lnTo>
                  <a:lnTo>
                    <a:pt x="1261609" y="247952"/>
                  </a:lnTo>
                  <a:lnTo>
                    <a:pt x="1246012" y="211702"/>
                  </a:lnTo>
                  <a:lnTo>
                    <a:pt x="1240535" y="172212"/>
                  </a:lnTo>
                  <a:close/>
                </a:path>
                <a:path w="2068195" h="344805">
                  <a:moveTo>
                    <a:pt x="1655064" y="172212"/>
                  </a:moveTo>
                  <a:lnTo>
                    <a:pt x="1662440" y="126426"/>
                  </a:lnTo>
                  <a:lnTo>
                    <a:pt x="1683258" y="85287"/>
                  </a:lnTo>
                  <a:lnTo>
                    <a:pt x="1715547" y="50434"/>
                  </a:lnTo>
                  <a:lnTo>
                    <a:pt x="1757341" y="23509"/>
                  </a:lnTo>
                  <a:lnTo>
                    <a:pt x="1806670" y="6150"/>
                  </a:lnTo>
                  <a:lnTo>
                    <a:pt x="1861566" y="0"/>
                  </a:lnTo>
                  <a:lnTo>
                    <a:pt x="1916461" y="6150"/>
                  </a:lnTo>
                  <a:lnTo>
                    <a:pt x="1965790" y="23509"/>
                  </a:lnTo>
                  <a:lnTo>
                    <a:pt x="2007584" y="50434"/>
                  </a:lnTo>
                  <a:lnTo>
                    <a:pt x="2039874" y="85287"/>
                  </a:lnTo>
                  <a:lnTo>
                    <a:pt x="2060691" y="126426"/>
                  </a:lnTo>
                  <a:lnTo>
                    <a:pt x="2068068" y="172212"/>
                  </a:lnTo>
                  <a:lnTo>
                    <a:pt x="2060691" y="217997"/>
                  </a:lnTo>
                  <a:lnTo>
                    <a:pt x="2039874" y="259136"/>
                  </a:lnTo>
                  <a:lnTo>
                    <a:pt x="2007584" y="293989"/>
                  </a:lnTo>
                  <a:lnTo>
                    <a:pt x="1965790" y="320914"/>
                  </a:lnTo>
                  <a:lnTo>
                    <a:pt x="1916461" y="338273"/>
                  </a:lnTo>
                  <a:lnTo>
                    <a:pt x="1861566" y="344424"/>
                  </a:lnTo>
                  <a:lnTo>
                    <a:pt x="1806670" y="338273"/>
                  </a:lnTo>
                  <a:lnTo>
                    <a:pt x="1757341" y="320914"/>
                  </a:lnTo>
                  <a:lnTo>
                    <a:pt x="1715547" y="293989"/>
                  </a:lnTo>
                  <a:lnTo>
                    <a:pt x="1683258" y="259136"/>
                  </a:lnTo>
                  <a:lnTo>
                    <a:pt x="1662440" y="217997"/>
                  </a:lnTo>
                  <a:lnTo>
                    <a:pt x="1655064" y="172212"/>
                  </a:lnTo>
                  <a:close/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130551" y="1575816"/>
              <a:ext cx="3517900" cy="259079"/>
            </a:xfrm>
            <a:custGeom>
              <a:avLst/>
              <a:gdLst/>
              <a:ahLst/>
              <a:cxnLst/>
              <a:rect l="l" t="t" r="r" b="b"/>
              <a:pathLst>
                <a:path w="3517900" h="259080">
                  <a:moveTo>
                    <a:pt x="3517391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3517391" y="259079"/>
                  </a:lnTo>
                  <a:lnTo>
                    <a:pt x="3517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130551" y="1575816"/>
              <a:ext cx="3517900" cy="259079"/>
            </a:xfrm>
            <a:custGeom>
              <a:avLst/>
              <a:gdLst/>
              <a:ahLst/>
              <a:cxnLst/>
              <a:rect l="l" t="t" r="r" b="b"/>
              <a:pathLst>
                <a:path w="3517900" h="259080">
                  <a:moveTo>
                    <a:pt x="0" y="259079"/>
                  </a:moveTo>
                  <a:lnTo>
                    <a:pt x="3517391" y="259079"/>
                  </a:lnTo>
                  <a:lnTo>
                    <a:pt x="3517391" y="0"/>
                  </a:lnTo>
                  <a:lnTo>
                    <a:pt x="0" y="0"/>
                  </a:lnTo>
                  <a:lnTo>
                    <a:pt x="0" y="2590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3166110" y="2420111"/>
            <a:ext cx="414655" cy="189230"/>
          </a:xfrm>
          <a:custGeom>
            <a:avLst/>
            <a:gdLst/>
            <a:ahLst/>
            <a:cxnLst/>
            <a:rect l="l" t="t" r="r" b="b"/>
            <a:pathLst>
              <a:path w="414654" h="189230">
                <a:moveTo>
                  <a:pt x="259080" y="150876"/>
                </a:moveTo>
                <a:lnTo>
                  <a:pt x="155448" y="150876"/>
                </a:lnTo>
                <a:lnTo>
                  <a:pt x="155448" y="188976"/>
                </a:lnTo>
                <a:lnTo>
                  <a:pt x="259080" y="188976"/>
                </a:lnTo>
                <a:lnTo>
                  <a:pt x="259080" y="150876"/>
                </a:lnTo>
                <a:close/>
              </a:path>
              <a:path w="414654" h="189230">
                <a:moveTo>
                  <a:pt x="310896" y="76200"/>
                </a:moveTo>
                <a:lnTo>
                  <a:pt x="89916" y="76200"/>
                </a:lnTo>
                <a:lnTo>
                  <a:pt x="89916" y="114300"/>
                </a:lnTo>
                <a:lnTo>
                  <a:pt x="310896" y="114300"/>
                </a:lnTo>
                <a:lnTo>
                  <a:pt x="310896" y="76200"/>
                </a:lnTo>
                <a:close/>
              </a:path>
              <a:path w="414654" h="189230">
                <a:moveTo>
                  <a:pt x="414528" y="0"/>
                </a:moveTo>
                <a:lnTo>
                  <a:pt x="0" y="0"/>
                </a:lnTo>
                <a:lnTo>
                  <a:pt x="0" y="38100"/>
                </a:lnTo>
                <a:lnTo>
                  <a:pt x="414528" y="38100"/>
                </a:lnTo>
                <a:lnTo>
                  <a:pt x="4145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7" name="object 67" descr=""/>
          <p:cNvGrpSpPr/>
          <p:nvPr/>
        </p:nvGrpSpPr>
        <p:grpSpPr>
          <a:xfrm>
            <a:off x="3061716" y="1535430"/>
            <a:ext cx="628015" cy="904240"/>
            <a:chOff x="3061716" y="1535430"/>
            <a:chExt cx="628015" cy="904240"/>
          </a:xfrm>
        </p:grpSpPr>
        <p:sp>
          <p:nvSpPr>
            <p:cNvPr id="68" name="object 68" descr=""/>
            <p:cNvSpPr/>
            <p:nvPr/>
          </p:nvSpPr>
          <p:spPr>
            <a:xfrm>
              <a:off x="3281934" y="1792986"/>
              <a:ext cx="208915" cy="378460"/>
            </a:xfrm>
            <a:custGeom>
              <a:avLst/>
              <a:gdLst/>
              <a:ahLst/>
              <a:cxnLst/>
              <a:rect l="l" t="t" r="r" b="b"/>
              <a:pathLst>
                <a:path w="208914" h="378460">
                  <a:moveTo>
                    <a:pt x="208787" y="0"/>
                  </a:moveTo>
                  <a:lnTo>
                    <a:pt x="0" y="0"/>
                  </a:lnTo>
                  <a:lnTo>
                    <a:pt x="0" y="377951"/>
                  </a:lnTo>
                  <a:lnTo>
                    <a:pt x="208787" y="377951"/>
                  </a:lnTo>
                  <a:lnTo>
                    <a:pt x="208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281934" y="1792986"/>
              <a:ext cx="208915" cy="378460"/>
            </a:xfrm>
            <a:custGeom>
              <a:avLst/>
              <a:gdLst/>
              <a:ahLst/>
              <a:cxnLst/>
              <a:rect l="l" t="t" r="r" b="b"/>
              <a:pathLst>
                <a:path w="208914" h="378460">
                  <a:moveTo>
                    <a:pt x="0" y="377951"/>
                  </a:moveTo>
                  <a:lnTo>
                    <a:pt x="208787" y="377951"/>
                  </a:lnTo>
                  <a:lnTo>
                    <a:pt x="208787" y="0"/>
                  </a:lnTo>
                  <a:lnTo>
                    <a:pt x="0" y="0"/>
                  </a:lnTo>
                  <a:lnTo>
                    <a:pt x="0" y="377951"/>
                  </a:lnTo>
                  <a:close/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373374" y="1535430"/>
              <a:ext cx="0" cy="904240"/>
            </a:xfrm>
            <a:custGeom>
              <a:avLst/>
              <a:gdLst/>
              <a:ahLst/>
              <a:cxnLst/>
              <a:rect l="l" t="t" r="r" b="b"/>
              <a:pathLst>
                <a:path w="0" h="904239">
                  <a:moveTo>
                    <a:pt x="0" y="0"/>
                  </a:moveTo>
                  <a:lnTo>
                    <a:pt x="0" y="257556"/>
                  </a:lnTo>
                </a:path>
                <a:path w="0" h="904239">
                  <a:moveTo>
                    <a:pt x="0" y="646176"/>
                  </a:moveTo>
                  <a:lnTo>
                    <a:pt x="0" y="903732"/>
                  </a:lnTo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153156" y="1856232"/>
              <a:ext cx="530860" cy="302260"/>
            </a:xfrm>
            <a:custGeom>
              <a:avLst/>
              <a:gdLst/>
              <a:ahLst/>
              <a:cxnLst/>
              <a:rect l="l" t="t" r="r" b="b"/>
              <a:pathLst>
                <a:path w="530860" h="302260">
                  <a:moveTo>
                    <a:pt x="530352" y="3017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061716" y="1815084"/>
              <a:ext cx="155575" cy="106680"/>
            </a:xfrm>
            <a:custGeom>
              <a:avLst/>
              <a:gdLst/>
              <a:ahLst/>
              <a:cxnLst/>
              <a:rect l="l" t="t" r="r" b="b"/>
              <a:pathLst>
                <a:path w="155575" h="106680">
                  <a:moveTo>
                    <a:pt x="0" y="0"/>
                  </a:moveTo>
                  <a:lnTo>
                    <a:pt x="103123" y="106679"/>
                  </a:lnTo>
                  <a:lnTo>
                    <a:pt x="155447" y="42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 descr=""/>
          <p:cNvGrpSpPr/>
          <p:nvPr/>
        </p:nvGrpSpPr>
        <p:grpSpPr>
          <a:xfrm>
            <a:off x="2441448" y="1609344"/>
            <a:ext cx="414655" cy="74930"/>
            <a:chOff x="2441448" y="1609344"/>
            <a:chExt cx="414655" cy="74930"/>
          </a:xfrm>
        </p:grpSpPr>
        <p:sp>
          <p:nvSpPr>
            <p:cNvPr id="74" name="object 74" descr=""/>
            <p:cNvSpPr/>
            <p:nvPr/>
          </p:nvSpPr>
          <p:spPr>
            <a:xfrm>
              <a:off x="2441448" y="1641348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80" h="0">
                  <a:moveTo>
                    <a:pt x="0" y="0"/>
                  </a:moveTo>
                  <a:lnTo>
                    <a:pt x="297179" y="0"/>
                  </a:lnTo>
                </a:path>
              </a:pathLst>
            </a:custGeom>
            <a:ln w="1219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2712720" y="1609344"/>
              <a:ext cx="143510" cy="74930"/>
            </a:xfrm>
            <a:custGeom>
              <a:avLst/>
              <a:gdLst/>
              <a:ahLst/>
              <a:cxnLst/>
              <a:rect l="l" t="t" r="r" b="b"/>
              <a:pathLst>
                <a:path w="143510" h="74930">
                  <a:moveTo>
                    <a:pt x="0" y="0"/>
                  </a:moveTo>
                  <a:lnTo>
                    <a:pt x="0" y="74675"/>
                  </a:lnTo>
                  <a:lnTo>
                    <a:pt x="143256" y="31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4098035" y="1609344"/>
            <a:ext cx="411480" cy="74930"/>
            <a:chOff x="4098035" y="1609344"/>
            <a:chExt cx="411480" cy="74930"/>
          </a:xfrm>
        </p:grpSpPr>
        <p:sp>
          <p:nvSpPr>
            <p:cNvPr id="77" name="object 77" descr=""/>
            <p:cNvSpPr/>
            <p:nvPr/>
          </p:nvSpPr>
          <p:spPr>
            <a:xfrm>
              <a:off x="4098035" y="1641348"/>
              <a:ext cx="295910" cy="0"/>
            </a:xfrm>
            <a:custGeom>
              <a:avLst/>
              <a:gdLst/>
              <a:ahLst/>
              <a:cxnLst/>
              <a:rect l="l" t="t" r="r" b="b"/>
              <a:pathLst>
                <a:path w="295910" h="0">
                  <a:moveTo>
                    <a:pt x="0" y="0"/>
                  </a:moveTo>
                  <a:lnTo>
                    <a:pt x="295655" y="0"/>
                  </a:lnTo>
                </a:path>
              </a:pathLst>
            </a:custGeom>
            <a:ln w="1219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369307" y="1609344"/>
              <a:ext cx="140335" cy="74930"/>
            </a:xfrm>
            <a:custGeom>
              <a:avLst/>
              <a:gdLst/>
              <a:ahLst/>
              <a:cxnLst/>
              <a:rect l="l" t="t" r="r" b="b"/>
              <a:pathLst>
                <a:path w="140335" h="74930">
                  <a:moveTo>
                    <a:pt x="0" y="0"/>
                  </a:moveTo>
                  <a:lnTo>
                    <a:pt x="0" y="74675"/>
                  </a:lnTo>
                  <a:lnTo>
                    <a:pt x="140207" y="31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 descr=""/>
          <p:cNvGrpSpPr/>
          <p:nvPr/>
        </p:nvGrpSpPr>
        <p:grpSpPr>
          <a:xfrm>
            <a:off x="2124455" y="1554480"/>
            <a:ext cx="3324225" cy="2993390"/>
            <a:chOff x="2124455" y="1554480"/>
            <a:chExt cx="3324225" cy="2993390"/>
          </a:xfrm>
        </p:grpSpPr>
        <p:sp>
          <p:nvSpPr>
            <p:cNvPr id="80" name="object 80" descr=""/>
            <p:cNvSpPr/>
            <p:nvPr/>
          </p:nvSpPr>
          <p:spPr>
            <a:xfrm>
              <a:off x="2130551" y="2977896"/>
              <a:ext cx="1125220" cy="0"/>
            </a:xfrm>
            <a:custGeom>
              <a:avLst/>
              <a:gdLst/>
              <a:ahLst/>
              <a:cxnLst/>
              <a:rect l="l" t="t" r="r" b="b"/>
              <a:pathLst>
                <a:path w="1125220" h="0">
                  <a:moveTo>
                    <a:pt x="0" y="0"/>
                  </a:moveTo>
                  <a:lnTo>
                    <a:pt x="1124712" y="0"/>
                  </a:lnTo>
                </a:path>
              </a:pathLst>
            </a:custGeom>
            <a:ln w="1219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230880" y="2945891"/>
              <a:ext cx="142240" cy="74930"/>
            </a:xfrm>
            <a:custGeom>
              <a:avLst/>
              <a:gdLst/>
              <a:ahLst/>
              <a:cxnLst/>
              <a:rect l="l" t="t" r="r" b="b"/>
              <a:pathLst>
                <a:path w="142239" h="74930">
                  <a:moveTo>
                    <a:pt x="0" y="0"/>
                  </a:moveTo>
                  <a:lnTo>
                    <a:pt x="0" y="74675"/>
                  </a:lnTo>
                  <a:lnTo>
                    <a:pt x="141731" y="3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372611" y="2977896"/>
              <a:ext cx="1953895" cy="0"/>
            </a:xfrm>
            <a:custGeom>
              <a:avLst/>
              <a:gdLst/>
              <a:ahLst/>
              <a:cxnLst/>
              <a:rect l="l" t="t" r="r" b="b"/>
              <a:pathLst>
                <a:path w="1953895" h="0">
                  <a:moveTo>
                    <a:pt x="1953767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298948" y="2945891"/>
              <a:ext cx="143510" cy="74930"/>
            </a:xfrm>
            <a:custGeom>
              <a:avLst/>
              <a:gdLst/>
              <a:ahLst/>
              <a:cxnLst/>
              <a:rect l="l" t="t" r="r" b="b"/>
              <a:pathLst>
                <a:path w="143510" h="74930">
                  <a:moveTo>
                    <a:pt x="0" y="0"/>
                  </a:moveTo>
                  <a:lnTo>
                    <a:pt x="0" y="74675"/>
                  </a:lnTo>
                  <a:lnTo>
                    <a:pt x="143255" y="3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366516" y="2729483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2130551" y="1554480"/>
              <a:ext cx="3312160" cy="2933700"/>
            </a:xfrm>
            <a:custGeom>
              <a:avLst/>
              <a:gdLst/>
              <a:ahLst/>
              <a:cxnLst/>
              <a:rect l="l" t="t" r="r" b="b"/>
              <a:pathLst>
                <a:path w="3312160" h="2933700">
                  <a:moveTo>
                    <a:pt x="3311652" y="0"/>
                  </a:moveTo>
                  <a:lnTo>
                    <a:pt x="3311652" y="2933700"/>
                  </a:lnTo>
                </a:path>
                <a:path w="3312160" h="2933700">
                  <a:moveTo>
                    <a:pt x="0" y="44196"/>
                  </a:moveTo>
                  <a:lnTo>
                    <a:pt x="0" y="2889504"/>
                  </a:lnTo>
                </a:path>
              </a:pathLst>
            </a:custGeom>
            <a:ln w="12192">
              <a:solidFill>
                <a:srgbClr val="0033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2144267" y="3549396"/>
              <a:ext cx="3286125" cy="992505"/>
            </a:xfrm>
            <a:custGeom>
              <a:avLst/>
              <a:gdLst/>
              <a:ahLst/>
              <a:cxnLst/>
              <a:rect l="l" t="t" r="r" b="b"/>
              <a:pathLst>
                <a:path w="3286125" h="992504">
                  <a:moveTo>
                    <a:pt x="387095" y="431291"/>
                  </a:moveTo>
                  <a:lnTo>
                    <a:pt x="3285744" y="431291"/>
                  </a:lnTo>
                  <a:lnTo>
                    <a:pt x="3285744" y="0"/>
                  </a:lnTo>
                  <a:lnTo>
                    <a:pt x="387095" y="0"/>
                  </a:lnTo>
                  <a:lnTo>
                    <a:pt x="387095" y="431291"/>
                  </a:lnTo>
                  <a:close/>
                </a:path>
                <a:path w="3286125" h="992504">
                  <a:moveTo>
                    <a:pt x="0" y="992123"/>
                  </a:moveTo>
                  <a:lnTo>
                    <a:pt x="1242059" y="992123"/>
                  </a:lnTo>
                  <a:lnTo>
                    <a:pt x="1242059" y="560831"/>
                  </a:lnTo>
                  <a:lnTo>
                    <a:pt x="0" y="560831"/>
                  </a:lnTo>
                  <a:lnTo>
                    <a:pt x="0" y="992123"/>
                  </a:lnTo>
                  <a:close/>
                </a:path>
              </a:pathLst>
            </a:custGeom>
            <a:ln w="1219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2130551" y="3334512"/>
              <a:ext cx="3195955" cy="0"/>
            </a:xfrm>
            <a:custGeom>
              <a:avLst/>
              <a:gdLst/>
              <a:ahLst/>
              <a:cxnLst/>
              <a:rect l="l" t="t" r="r" b="b"/>
              <a:pathLst>
                <a:path w="3195954" h="0">
                  <a:moveTo>
                    <a:pt x="0" y="0"/>
                  </a:moveTo>
                  <a:lnTo>
                    <a:pt x="3195828" y="0"/>
                  </a:lnTo>
                </a:path>
              </a:pathLst>
            </a:custGeom>
            <a:ln w="1219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5298948" y="3300984"/>
              <a:ext cx="143510" cy="76200"/>
            </a:xfrm>
            <a:custGeom>
              <a:avLst/>
              <a:gdLst/>
              <a:ahLst/>
              <a:cxnLst/>
              <a:rect l="l" t="t" r="r" b="b"/>
              <a:pathLst>
                <a:path w="143510" h="76200">
                  <a:moveTo>
                    <a:pt x="0" y="0"/>
                  </a:moveTo>
                  <a:lnTo>
                    <a:pt x="0" y="76200"/>
                  </a:lnTo>
                  <a:lnTo>
                    <a:pt x="143255" y="44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 descr=""/>
          <p:cNvGrpSpPr/>
          <p:nvPr/>
        </p:nvGrpSpPr>
        <p:grpSpPr>
          <a:xfrm>
            <a:off x="1511046" y="1544574"/>
            <a:ext cx="414655" cy="1054100"/>
            <a:chOff x="1511046" y="1544574"/>
            <a:chExt cx="414655" cy="1054100"/>
          </a:xfrm>
        </p:grpSpPr>
        <p:sp>
          <p:nvSpPr>
            <p:cNvPr id="90" name="object 90" descr=""/>
            <p:cNvSpPr/>
            <p:nvPr/>
          </p:nvSpPr>
          <p:spPr>
            <a:xfrm>
              <a:off x="1614678" y="1803654"/>
              <a:ext cx="207645" cy="367665"/>
            </a:xfrm>
            <a:custGeom>
              <a:avLst/>
              <a:gdLst/>
              <a:ahLst/>
              <a:cxnLst/>
              <a:rect l="l" t="t" r="r" b="b"/>
              <a:pathLst>
                <a:path w="207644" h="367664">
                  <a:moveTo>
                    <a:pt x="0" y="367284"/>
                  </a:moveTo>
                  <a:lnTo>
                    <a:pt x="207264" y="367284"/>
                  </a:lnTo>
                  <a:lnTo>
                    <a:pt x="207264" y="0"/>
                  </a:lnTo>
                  <a:lnTo>
                    <a:pt x="0" y="0"/>
                  </a:lnTo>
                  <a:lnTo>
                    <a:pt x="0" y="367284"/>
                  </a:lnTo>
                  <a:close/>
                </a:path>
              </a:pathLst>
            </a:custGeom>
            <a:ln w="259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718310" y="1544574"/>
              <a:ext cx="0" cy="905510"/>
            </a:xfrm>
            <a:custGeom>
              <a:avLst/>
              <a:gdLst/>
              <a:ahLst/>
              <a:cxnLst/>
              <a:rect l="l" t="t" r="r" b="b"/>
              <a:pathLst>
                <a:path w="0" h="905510">
                  <a:moveTo>
                    <a:pt x="0" y="0"/>
                  </a:moveTo>
                  <a:lnTo>
                    <a:pt x="0" y="259079"/>
                  </a:lnTo>
                </a:path>
                <a:path w="0" h="905510">
                  <a:moveTo>
                    <a:pt x="0" y="647700"/>
                  </a:moveTo>
                  <a:lnTo>
                    <a:pt x="0" y="905255"/>
                  </a:lnTo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1511046" y="2428494"/>
              <a:ext cx="414655" cy="0"/>
            </a:xfrm>
            <a:custGeom>
              <a:avLst/>
              <a:gdLst/>
              <a:ahLst/>
              <a:cxnLst/>
              <a:rect l="l" t="t" r="r" b="b"/>
              <a:pathLst>
                <a:path w="414655" h="0">
                  <a:moveTo>
                    <a:pt x="414528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1600962" y="2485643"/>
              <a:ext cx="220979" cy="113030"/>
            </a:xfrm>
            <a:custGeom>
              <a:avLst/>
              <a:gdLst/>
              <a:ahLst/>
              <a:cxnLst/>
              <a:rect l="l" t="t" r="r" b="b"/>
              <a:pathLst>
                <a:path w="220980" h="113030">
                  <a:moveTo>
                    <a:pt x="167640" y="74676"/>
                  </a:moveTo>
                  <a:lnTo>
                    <a:pt x="65532" y="74676"/>
                  </a:lnTo>
                  <a:lnTo>
                    <a:pt x="65532" y="112776"/>
                  </a:lnTo>
                  <a:lnTo>
                    <a:pt x="167640" y="112776"/>
                  </a:lnTo>
                  <a:lnTo>
                    <a:pt x="167640" y="74676"/>
                  </a:lnTo>
                  <a:close/>
                </a:path>
                <a:path w="220980" h="113030">
                  <a:moveTo>
                    <a:pt x="22098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220980" y="38100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614678" y="1803654"/>
              <a:ext cx="207645" cy="367665"/>
            </a:xfrm>
            <a:custGeom>
              <a:avLst/>
              <a:gdLst/>
              <a:ahLst/>
              <a:cxnLst/>
              <a:rect l="l" t="t" r="r" b="b"/>
              <a:pathLst>
                <a:path w="207644" h="367664">
                  <a:moveTo>
                    <a:pt x="0" y="367284"/>
                  </a:moveTo>
                  <a:lnTo>
                    <a:pt x="207264" y="367284"/>
                  </a:lnTo>
                  <a:lnTo>
                    <a:pt x="207264" y="0"/>
                  </a:lnTo>
                  <a:lnTo>
                    <a:pt x="0" y="0"/>
                  </a:lnTo>
                  <a:lnTo>
                    <a:pt x="0" y="367284"/>
                  </a:lnTo>
                  <a:close/>
                </a:path>
              </a:pathLst>
            </a:custGeom>
            <a:ln w="259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718310" y="1544574"/>
              <a:ext cx="0" cy="905510"/>
            </a:xfrm>
            <a:custGeom>
              <a:avLst/>
              <a:gdLst/>
              <a:ahLst/>
              <a:cxnLst/>
              <a:rect l="l" t="t" r="r" b="b"/>
              <a:pathLst>
                <a:path w="0" h="905510">
                  <a:moveTo>
                    <a:pt x="0" y="0"/>
                  </a:moveTo>
                  <a:lnTo>
                    <a:pt x="0" y="259079"/>
                  </a:lnTo>
                </a:path>
                <a:path w="0" h="905510">
                  <a:moveTo>
                    <a:pt x="0" y="647700"/>
                  </a:moveTo>
                  <a:lnTo>
                    <a:pt x="0" y="905255"/>
                  </a:lnTo>
                </a:path>
              </a:pathLst>
            </a:custGeom>
            <a:ln w="259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511046" y="2409456"/>
              <a:ext cx="414655" cy="189230"/>
            </a:xfrm>
            <a:custGeom>
              <a:avLst/>
              <a:gdLst/>
              <a:ahLst/>
              <a:cxnLst/>
              <a:rect l="l" t="t" r="r" b="b"/>
              <a:pathLst>
                <a:path w="414655" h="189230">
                  <a:moveTo>
                    <a:pt x="257556" y="150863"/>
                  </a:moveTo>
                  <a:lnTo>
                    <a:pt x="155448" y="150863"/>
                  </a:lnTo>
                  <a:lnTo>
                    <a:pt x="155448" y="188963"/>
                  </a:lnTo>
                  <a:lnTo>
                    <a:pt x="257556" y="188963"/>
                  </a:lnTo>
                  <a:lnTo>
                    <a:pt x="257556" y="150863"/>
                  </a:lnTo>
                  <a:close/>
                </a:path>
                <a:path w="414655" h="189230">
                  <a:moveTo>
                    <a:pt x="310896" y="76187"/>
                  </a:moveTo>
                  <a:lnTo>
                    <a:pt x="89916" y="76187"/>
                  </a:lnTo>
                  <a:lnTo>
                    <a:pt x="89916" y="114287"/>
                  </a:lnTo>
                  <a:lnTo>
                    <a:pt x="310896" y="114287"/>
                  </a:lnTo>
                  <a:lnTo>
                    <a:pt x="310896" y="76187"/>
                  </a:lnTo>
                  <a:close/>
                </a:path>
                <a:path w="414655" h="189230">
                  <a:moveTo>
                    <a:pt x="414528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414528" y="38100"/>
                  </a:lnTo>
                  <a:lnTo>
                    <a:pt x="4145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7" name="object 97" descr=""/>
          <p:cNvGrpSpPr/>
          <p:nvPr/>
        </p:nvGrpSpPr>
        <p:grpSpPr>
          <a:xfrm>
            <a:off x="5745479" y="1554480"/>
            <a:ext cx="323215" cy="1057910"/>
            <a:chOff x="5745479" y="1554480"/>
            <a:chExt cx="323215" cy="1057910"/>
          </a:xfrm>
        </p:grpSpPr>
        <p:sp>
          <p:nvSpPr>
            <p:cNvPr id="98" name="object 98" descr=""/>
            <p:cNvSpPr/>
            <p:nvPr/>
          </p:nvSpPr>
          <p:spPr>
            <a:xfrm>
              <a:off x="5751575" y="1900428"/>
              <a:ext cx="311150" cy="376555"/>
            </a:xfrm>
            <a:custGeom>
              <a:avLst/>
              <a:gdLst/>
              <a:ahLst/>
              <a:cxnLst/>
              <a:rect l="l" t="t" r="r" b="b"/>
              <a:pathLst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6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6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6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5900927" y="1554480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5907023" y="2266188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w="0" h="291464">
                  <a:moveTo>
                    <a:pt x="0" y="0"/>
                  </a:moveTo>
                  <a:lnTo>
                    <a:pt x="0" y="291084"/>
                  </a:lnTo>
                </a:path>
              </a:pathLst>
            </a:custGeom>
            <a:ln w="1219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868923" y="2535936"/>
              <a:ext cx="90170" cy="76200"/>
            </a:xfrm>
            <a:custGeom>
              <a:avLst/>
              <a:gdLst/>
              <a:ahLst/>
              <a:cxnLst/>
              <a:rect l="l" t="t" r="r" b="b"/>
              <a:pathLst>
                <a:path w="90170" h="76200">
                  <a:moveTo>
                    <a:pt x="89915" y="0"/>
                  </a:moveTo>
                  <a:lnTo>
                    <a:pt x="0" y="0"/>
                  </a:lnTo>
                  <a:lnTo>
                    <a:pt x="37846" y="76200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5751575" y="1900428"/>
              <a:ext cx="311150" cy="376555"/>
            </a:xfrm>
            <a:custGeom>
              <a:avLst/>
              <a:gdLst/>
              <a:ahLst/>
              <a:cxnLst/>
              <a:rect l="l" t="t" r="r" b="b"/>
              <a:pathLst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6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6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6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6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6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6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900927" y="1554480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907023" y="2266188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w="0" h="291464">
                  <a:moveTo>
                    <a:pt x="0" y="0"/>
                  </a:moveTo>
                  <a:lnTo>
                    <a:pt x="0" y="291084"/>
                  </a:lnTo>
                </a:path>
              </a:pathLst>
            </a:custGeom>
            <a:ln w="1219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5868923" y="2535936"/>
              <a:ext cx="90170" cy="76200"/>
            </a:xfrm>
            <a:custGeom>
              <a:avLst/>
              <a:gdLst/>
              <a:ahLst/>
              <a:cxnLst/>
              <a:rect l="l" t="t" r="r" b="b"/>
              <a:pathLst>
                <a:path w="90170" h="76200">
                  <a:moveTo>
                    <a:pt x="89915" y="0"/>
                  </a:moveTo>
                  <a:lnTo>
                    <a:pt x="0" y="0"/>
                  </a:lnTo>
                  <a:lnTo>
                    <a:pt x="37846" y="76200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6" name="object 106" descr=""/>
          <p:cNvGrpSpPr/>
          <p:nvPr/>
        </p:nvGrpSpPr>
        <p:grpSpPr>
          <a:xfrm>
            <a:off x="714755" y="1537716"/>
            <a:ext cx="1003300" cy="1074420"/>
            <a:chOff x="714755" y="1537716"/>
            <a:chExt cx="1003300" cy="1074420"/>
          </a:xfrm>
        </p:grpSpPr>
        <p:sp>
          <p:nvSpPr>
            <p:cNvPr id="107" name="object 107" descr=""/>
            <p:cNvSpPr/>
            <p:nvPr/>
          </p:nvSpPr>
          <p:spPr>
            <a:xfrm>
              <a:off x="720851" y="1889760"/>
              <a:ext cx="311150" cy="376555"/>
            </a:xfrm>
            <a:custGeom>
              <a:avLst/>
              <a:gdLst/>
              <a:ahLst/>
              <a:cxnLst/>
              <a:rect l="l" t="t" r="r" b="b"/>
              <a:pathLst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5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5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5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870203" y="1543812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876299" y="2255520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w="0" h="291464">
                  <a:moveTo>
                    <a:pt x="0" y="0"/>
                  </a:moveTo>
                  <a:lnTo>
                    <a:pt x="0" y="291083"/>
                  </a:lnTo>
                </a:path>
              </a:pathLst>
            </a:custGeom>
            <a:ln w="1219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838199" y="2525268"/>
              <a:ext cx="90170" cy="86995"/>
            </a:xfrm>
            <a:custGeom>
              <a:avLst/>
              <a:gdLst/>
              <a:ahLst/>
              <a:cxnLst/>
              <a:rect l="l" t="t" r="r" b="b"/>
              <a:pathLst>
                <a:path w="90169" h="86994">
                  <a:moveTo>
                    <a:pt x="89915" y="0"/>
                  </a:moveTo>
                  <a:lnTo>
                    <a:pt x="0" y="0"/>
                  </a:lnTo>
                  <a:lnTo>
                    <a:pt x="50482" y="86868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720851" y="1889760"/>
              <a:ext cx="311150" cy="376555"/>
            </a:xfrm>
            <a:custGeom>
              <a:avLst/>
              <a:gdLst/>
              <a:ahLst/>
              <a:cxnLst/>
              <a:rect l="l" t="t" r="r" b="b"/>
              <a:pathLst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5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5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5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  <a:path w="311150" h="376555">
                  <a:moveTo>
                    <a:pt x="0" y="128777"/>
                  </a:moveTo>
                  <a:lnTo>
                    <a:pt x="7924" y="88075"/>
                  </a:lnTo>
                  <a:lnTo>
                    <a:pt x="29992" y="52724"/>
                  </a:lnTo>
                  <a:lnTo>
                    <a:pt x="63642" y="24847"/>
                  </a:lnTo>
                  <a:lnTo>
                    <a:pt x="106314" y="6565"/>
                  </a:lnTo>
                  <a:lnTo>
                    <a:pt x="155448" y="0"/>
                  </a:lnTo>
                  <a:lnTo>
                    <a:pt x="204581" y="6565"/>
                  </a:lnTo>
                  <a:lnTo>
                    <a:pt x="247253" y="24847"/>
                  </a:lnTo>
                  <a:lnTo>
                    <a:pt x="280903" y="52724"/>
                  </a:lnTo>
                  <a:lnTo>
                    <a:pt x="302971" y="88075"/>
                  </a:lnTo>
                  <a:lnTo>
                    <a:pt x="310895" y="128777"/>
                  </a:lnTo>
                  <a:lnTo>
                    <a:pt x="302971" y="169480"/>
                  </a:lnTo>
                  <a:lnTo>
                    <a:pt x="280903" y="204831"/>
                  </a:lnTo>
                  <a:lnTo>
                    <a:pt x="247253" y="232708"/>
                  </a:lnTo>
                  <a:lnTo>
                    <a:pt x="204581" y="250990"/>
                  </a:lnTo>
                  <a:lnTo>
                    <a:pt x="155448" y="257555"/>
                  </a:lnTo>
                  <a:lnTo>
                    <a:pt x="106314" y="250990"/>
                  </a:lnTo>
                  <a:lnTo>
                    <a:pt x="63642" y="232708"/>
                  </a:lnTo>
                  <a:lnTo>
                    <a:pt x="29992" y="204831"/>
                  </a:lnTo>
                  <a:lnTo>
                    <a:pt x="7924" y="169480"/>
                  </a:lnTo>
                  <a:lnTo>
                    <a:pt x="0" y="128777"/>
                  </a:lnTo>
                  <a:close/>
                </a:path>
                <a:path w="311150" h="376555">
                  <a:moveTo>
                    <a:pt x="0" y="246887"/>
                  </a:moveTo>
                  <a:lnTo>
                    <a:pt x="7924" y="205959"/>
                  </a:lnTo>
                  <a:lnTo>
                    <a:pt x="29992" y="170401"/>
                  </a:lnTo>
                  <a:lnTo>
                    <a:pt x="63642" y="142353"/>
                  </a:lnTo>
                  <a:lnTo>
                    <a:pt x="106314" y="123956"/>
                  </a:lnTo>
                  <a:lnTo>
                    <a:pt x="155448" y="117348"/>
                  </a:lnTo>
                  <a:lnTo>
                    <a:pt x="204581" y="123956"/>
                  </a:lnTo>
                  <a:lnTo>
                    <a:pt x="247253" y="142353"/>
                  </a:lnTo>
                  <a:lnTo>
                    <a:pt x="280903" y="170401"/>
                  </a:lnTo>
                  <a:lnTo>
                    <a:pt x="302971" y="205959"/>
                  </a:lnTo>
                  <a:lnTo>
                    <a:pt x="310895" y="246887"/>
                  </a:lnTo>
                  <a:lnTo>
                    <a:pt x="302971" y="287816"/>
                  </a:lnTo>
                  <a:lnTo>
                    <a:pt x="280903" y="323374"/>
                  </a:lnTo>
                  <a:lnTo>
                    <a:pt x="247253" y="351422"/>
                  </a:lnTo>
                  <a:lnTo>
                    <a:pt x="204581" y="369819"/>
                  </a:lnTo>
                  <a:lnTo>
                    <a:pt x="155448" y="376427"/>
                  </a:lnTo>
                  <a:lnTo>
                    <a:pt x="106314" y="369819"/>
                  </a:lnTo>
                  <a:lnTo>
                    <a:pt x="63642" y="351422"/>
                  </a:lnTo>
                  <a:lnTo>
                    <a:pt x="29992" y="323374"/>
                  </a:lnTo>
                  <a:lnTo>
                    <a:pt x="7924" y="287816"/>
                  </a:lnTo>
                  <a:lnTo>
                    <a:pt x="0" y="24688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870203" y="1543812"/>
              <a:ext cx="12700" cy="346075"/>
            </a:xfrm>
            <a:custGeom>
              <a:avLst/>
              <a:gdLst/>
              <a:ahLst/>
              <a:cxnLst/>
              <a:rect l="l" t="t" r="r" b="b"/>
              <a:pathLst>
                <a:path w="12700" h="346075">
                  <a:moveTo>
                    <a:pt x="0" y="345948"/>
                  </a:moveTo>
                  <a:lnTo>
                    <a:pt x="12192" y="345948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876299" y="2255520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w="0" h="291464">
                  <a:moveTo>
                    <a:pt x="0" y="0"/>
                  </a:moveTo>
                  <a:lnTo>
                    <a:pt x="0" y="291083"/>
                  </a:lnTo>
                </a:path>
              </a:pathLst>
            </a:custGeom>
            <a:ln w="12192">
              <a:solidFill>
                <a:srgbClr val="0033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838199" y="2525268"/>
              <a:ext cx="90170" cy="86995"/>
            </a:xfrm>
            <a:custGeom>
              <a:avLst/>
              <a:gdLst/>
              <a:ahLst/>
              <a:cxnLst/>
              <a:rect l="l" t="t" r="r" b="b"/>
              <a:pathLst>
                <a:path w="90169" h="86994">
                  <a:moveTo>
                    <a:pt x="89915" y="0"/>
                  </a:moveTo>
                  <a:lnTo>
                    <a:pt x="0" y="0"/>
                  </a:lnTo>
                  <a:lnTo>
                    <a:pt x="50482" y="86868"/>
                  </a:lnTo>
                  <a:lnTo>
                    <a:pt x="89915" y="0"/>
                  </a:lnTo>
                  <a:close/>
                </a:path>
              </a:pathLst>
            </a:custGeom>
            <a:solidFill>
              <a:srgbClr val="00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888491" y="1537716"/>
              <a:ext cx="829310" cy="12700"/>
            </a:xfrm>
            <a:custGeom>
              <a:avLst/>
              <a:gdLst/>
              <a:ahLst/>
              <a:cxnLst/>
              <a:rect l="l" t="t" r="r" b="b"/>
              <a:pathLst>
                <a:path w="829310" h="12700">
                  <a:moveTo>
                    <a:pt x="0" y="12192"/>
                  </a:moveTo>
                  <a:lnTo>
                    <a:pt x="829056" y="12192"/>
                  </a:lnTo>
                  <a:lnTo>
                    <a:pt x="829056" y="0"/>
                  </a:lnTo>
                  <a:lnTo>
                    <a:pt x="0" y="0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/>
          <p:cNvSpPr txBox="1">
            <a:spLocks noGrp="1"/>
          </p:cNvSpPr>
          <p:nvPr>
            <p:ph type="title"/>
          </p:nvPr>
        </p:nvSpPr>
        <p:spPr>
          <a:xfrm>
            <a:off x="174447" y="375284"/>
            <a:ext cx="670560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/>
              <a:t>Falla</a:t>
            </a:r>
            <a:r>
              <a:rPr dirty="0" sz="1800" spc="-5"/>
              <a:t> </a:t>
            </a:r>
            <a:r>
              <a:rPr dirty="0" sz="1800"/>
              <a:t>a </a:t>
            </a:r>
            <a:r>
              <a:rPr dirty="0" sz="1800" spc="80"/>
              <a:t>tierra</a:t>
            </a:r>
            <a:r>
              <a:rPr dirty="0" sz="1800" spc="-5"/>
              <a:t> </a:t>
            </a:r>
            <a:r>
              <a:rPr dirty="0" sz="1800" spc="55"/>
              <a:t>del</a:t>
            </a:r>
            <a:r>
              <a:rPr dirty="0" sz="1800"/>
              <a:t> </a:t>
            </a:r>
            <a:r>
              <a:rPr dirty="0" sz="1800" spc="70"/>
              <a:t>estator</a:t>
            </a:r>
            <a:r>
              <a:rPr dirty="0" sz="1800" spc="-5"/>
              <a:t> </a:t>
            </a:r>
            <a:r>
              <a:rPr dirty="0" sz="1800"/>
              <a:t>al 100</a:t>
            </a:r>
            <a:r>
              <a:rPr dirty="0" sz="1800" spc="-5"/>
              <a:t> </a:t>
            </a:r>
            <a:r>
              <a:rPr dirty="0" sz="1800" spc="-120"/>
              <a:t>%</a:t>
            </a:r>
            <a:r>
              <a:rPr dirty="0" sz="1800"/>
              <a:t> basada</a:t>
            </a:r>
            <a:r>
              <a:rPr dirty="0" sz="1800" spc="-5"/>
              <a:t> </a:t>
            </a:r>
            <a:r>
              <a:rPr dirty="0" sz="1800" spc="60"/>
              <a:t>en</a:t>
            </a:r>
            <a:r>
              <a:rPr dirty="0" sz="1800"/>
              <a:t> el</a:t>
            </a:r>
            <a:r>
              <a:rPr dirty="0" sz="1800" spc="-5"/>
              <a:t> </a:t>
            </a:r>
            <a:r>
              <a:rPr dirty="0" sz="1800" spc="65"/>
              <a:t>tercer</a:t>
            </a:r>
            <a:r>
              <a:rPr dirty="0" sz="1800"/>
              <a:t> </a:t>
            </a:r>
            <a:r>
              <a:rPr dirty="0" sz="1800" spc="60"/>
              <a:t>armónico</a:t>
            </a:r>
            <a:endParaRPr sz="1800"/>
          </a:p>
        </p:txBody>
      </p:sp>
      <p:sp>
        <p:nvSpPr>
          <p:cNvPr id="134" name="object 13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35" name="object 1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39</a:t>
            </a:r>
          </a:p>
        </p:txBody>
      </p:sp>
      <p:sp>
        <p:nvSpPr>
          <p:cNvPr id="117" name="object 117" descr=""/>
          <p:cNvSpPr txBox="1"/>
          <p:nvPr/>
        </p:nvSpPr>
        <p:spPr>
          <a:xfrm>
            <a:off x="3042030" y="815115"/>
            <a:ext cx="1584325" cy="55816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950">
                <a:latin typeface="Arial Unicode MS"/>
                <a:cs typeface="Arial Unicode MS"/>
              </a:rPr>
              <a:t>devanado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130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estator</a:t>
            </a:r>
            <a:endParaRPr sz="950">
              <a:latin typeface="Arial Unicode MS"/>
              <a:cs typeface="Arial Unicode MS"/>
            </a:endParaRPr>
          </a:p>
          <a:p>
            <a:pPr marL="982344">
              <a:lnSpc>
                <a:spcPct val="100000"/>
              </a:lnSpc>
              <a:spcBef>
                <a:spcPts val="765"/>
              </a:spcBef>
            </a:pPr>
            <a:r>
              <a:rPr dirty="0" sz="1500">
                <a:latin typeface="Arial Unicode MS"/>
                <a:cs typeface="Arial Unicode MS"/>
              </a:rPr>
              <a:t>(1x)</a:t>
            </a:r>
            <a:r>
              <a:rPr dirty="0" sz="1500" spc="-85">
                <a:latin typeface="Arial Unicode MS"/>
                <a:cs typeface="Arial Unicode MS"/>
              </a:rPr>
              <a:t> </a:t>
            </a:r>
            <a:r>
              <a:rPr dirty="0" sz="1500" spc="-40">
                <a:latin typeface="Arial Unicode MS"/>
                <a:cs typeface="Arial Unicode MS"/>
              </a:rPr>
              <a:t>E3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5234940" y="713231"/>
            <a:ext cx="1965960" cy="346075"/>
          </a:xfrm>
          <a:prstGeom prst="rect">
            <a:avLst/>
          </a:prstGeom>
          <a:ln w="12192">
            <a:solidFill>
              <a:srgbClr val="0000FF"/>
            </a:solidFill>
          </a:ln>
        </p:spPr>
        <p:txBody>
          <a:bodyPr wrap="square" lIns="0" tIns="120015" rIns="0" bIns="0" rtlCol="0" vert="horz">
            <a:spAutoFit/>
          </a:bodyPr>
          <a:lstStyle/>
          <a:p>
            <a:pPr marL="264160">
              <a:lnSpc>
                <a:spcPct val="100000"/>
              </a:lnSpc>
              <a:spcBef>
                <a:spcPts val="945"/>
              </a:spcBef>
            </a:pPr>
            <a:r>
              <a:rPr dirty="0" sz="1300" spc="-75">
                <a:latin typeface="Arial Unicode MS"/>
                <a:cs typeface="Arial Unicode MS"/>
              </a:rPr>
              <a:t>CB</a:t>
            </a:r>
            <a:r>
              <a:rPr dirty="0" sz="1300" spc="-2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1</a:t>
            </a:r>
            <a:r>
              <a:rPr dirty="0" sz="1300" spc="-2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puede</a:t>
            </a:r>
            <a:r>
              <a:rPr dirty="0" sz="1300" spc="-20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no</a:t>
            </a:r>
            <a:r>
              <a:rPr dirty="0" sz="1300" spc="-2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existir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2625979" y="1106296"/>
            <a:ext cx="36258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>
                <a:latin typeface="Arial Unicode MS"/>
                <a:cs typeface="Arial Unicode MS"/>
              </a:rPr>
              <a:t>xE3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6044565" y="1116965"/>
            <a:ext cx="45529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90">
                <a:latin typeface="Arial Unicode MS"/>
                <a:cs typeface="Arial Unicode MS"/>
              </a:rPr>
              <a:t>CB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1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8165718" y="1116965"/>
            <a:ext cx="45529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90">
                <a:latin typeface="Arial Unicode MS"/>
                <a:cs typeface="Arial Unicode MS"/>
              </a:rPr>
              <a:t>CB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2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1773427" y="1399159"/>
            <a:ext cx="236854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latin typeface="Arial Unicode MS"/>
                <a:cs typeface="Arial Unicode MS"/>
              </a:rPr>
              <a:t>norte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5717540" y="1290446"/>
            <a:ext cx="1384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90">
                <a:latin typeface="Arial Unicode MS"/>
                <a:cs typeface="Arial Unicode MS"/>
              </a:rPr>
              <a:t>T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1279652" y="2035555"/>
            <a:ext cx="44005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latin typeface="Arial Unicode MS"/>
                <a:cs typeface="Arial Unicode MS"/>
              </a:rPr>
              <a:t>enfermero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3702558" y="2035555"/>
            <a:ext cx="63246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latin typeface="Arial Unicode MS"/>
                <a:cs typeface="Arial Unicode MS"/>
              </a:rPr>
              <a:t>radiofrecuencia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26" name="object 126" descr=""/>
          <p:cNvSpPr txBox="1"/>
          <p:nvPr/>
        </p:nvSpPr>
        <p:spPr>
          <a:xfrm>
            <a:off x="6922134" y="1988820"/>
            <a:ext cx="993140" cy="614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100"/>
              </a:spcBef>
            </a:pPr>
            <a:r>
              <a:rPr dirty="0" sz="1100" spc="40">
                <a:latin typeface="Arial Unicode MS"/>
                <a:cs typeface="Arial Unicode MS"/>
              </a:rPr>
              <a:t>aumentar</a:t>
            </a:r>
            <a:endParaRPr sz="1100">
              <a:latin typeface="Arial Unicode MS"/>
              <a:cs typeface="Arial Unicode MS"/>
            </a:endParaRPr>
          </a:p>
          <a:p>
            <a:pPr marL="263525">
              <a:lnSpc>
                <a:spcPct val="100000"/>
              </a:lnSpc>
              <a:spcBef>
                <a:spcPts val="725"/>
              </a:spcBef>
            </a:pPr>
            <a:r>
              <a:rPr dirty="0" sz="750" spc="-10">
                <a:latin typeface="Arial Unicode MS"/>
                <a:cs typeface="Arial Unicode MS"/>
              </a:rPr>
              <a:t>unidad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100" spc="45">
                <a:latin typeface="Arial Unicode MS"/>
                <a:cs typeface="Arial Unicode MS"/>
              </a:rPr>
              <a:t>transformador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766673" y="2686050"/>
            <a:ext cx="1107440" cy="1490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z="1600" spc="60" b="1">
                <a:solidFill>
                  <a:srgbClr val="F62727"/>
                </a:solidFill>
                <a:latin typeface="Arial"/>
                <a:cs typeface="Arial"/>
              </a:rPr>
              <a:t>tu</a:t>
            </a:r>
            <a:r>
              <a:rPr dirty="0" sz="1050" spc="60" b="1">
                <a:solidFill>
                  <a:srgbClr val="F62727"/>
                </a:solidFill>
                <a:latin typeface="Arial"/>
                <a:cs typeface="Arial"/>
              </a:rPr>
              <a:t>N3</a:t>
            </a:r>
            <a:endParaRPr sz="1050">
              <a:latin typeface="Arial"/>
              <a:cs typeface="Arial"/>
            </a:endParaRPr>
          </a:p>
          <a:p>
            <a:pPr marL="37465" marR="5080" indent="4445">
              <a:lnSpc>
                <a:spcPct val="93800"/>
              </a:lnSpc>
              <a:spcBef>
                <a:spcPts val="90"/>
              </a:spcBef>
            </a:pPr>
            <a:r>
              <a:rPr dirty="0" sz="1200">
                <a:latin typeface="Arial Unicode MS"/>
                <a:cs typeface="Arial Unicode MS"/>
              </a:rPr>
              <a:t>Muestras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la </a:t>
            </a:r>
            <a:r>
              <a:rPr dirty="0" sz="1250">
                <a:latin typeface="Arial Unicode MS"/>
                <a:cs typeface="Arial Unicode MS"/>
              </a:rPr>
              <a:t>voltaje</a:t>
            </a:r>
            <a:r>
              <a:rPr dirty="0" sz="1250" spc="225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neutro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cual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el </a:t>
            </a:r>
            <a:r>
              <a:rPr dirty="0" sz="1100" spc="-10">
                <a:latin typeface="Arial Unicode MS"/>
                <a:cs typeface="Arial Unicode MS"/>
              </a:rPr>
              <a:t>fundamental-</a:t>
            </a:r>
            <a:endParaRPr sz="1100">
              <a:latin typeface="Arial Unicode MS"/>
              <a:cs typeface="Arial Unicode MS"/>
            </a:endParaRPr>
          </a:p>
          <a:p>
            <a:pPr marL="26670" marR="38100" indent="-14604">
              <a:lnSpc>
                <a:spcPct val="97500"/>
              </a:lnSpc>
              <a:spcBef>
                <a:spcPts val="80"/>
              </a:spcBef>
            </a:pPr>
            <a:r>
              <a:rPr dirty="0" sz="1100">
                <a:latin typeface="Arial Unicode MS"/>
                <a:cs typeface="Arial Unicode MS"/>
              </a:rPr>
              <a:t>y</a:t>
            </a:r>
            <a:r>
              <a:rPr dirty="0" sz="1100" spc="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3</a:t>
            </a:r>
            <a:r>
              <a:rPr dirty="0" sz="750">
                <a:latin typeface="Arial Unicode MS"/>
                <a:cs typeface="Arial Unicode MS"/>
              </a:rPr>
              <a:t>rd</a:t>
            </a:r>
            <a:r>
              <a:rPr dirty="0" sz="1100">
                <a:latin typeface="Arial Unicode MS"/>
                <a:cs typeface="Arial Unicode MS"/>
              </a:rPr>
              <a:t>Los</a:t>
            </a:r>
            <a:r>
              <a:rPr dirty="0" sz="1100" spc="3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voltajes </a:t>
            </a:r>
            <a:r>
              <a:rPr dirty="0" sz="1100">
                <a:latin typeface="Arial Unicode MS"/>
                <a:cs typeface="Arial Unicode MS"/>
              </a:rPr>
              <a:t>armónicos</a:t>
            </a:r>
            <a:r>
              <a:rPr dirty="0" sz="1100" spc="335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son </a:t>
            </a:r>
            <a:r>
              <a:rPr dirty="0" sz="1250" spc="50">
                <a:latin typeface="Arial Unicode MS"/>
                <a:cs typeface="Arial Unicode MS"/>
              </a:rPr>
              <a:t>filtrado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5795264" y="2697988"/>
            <a:ext cx="1204595" cy="131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914"/>
              </a:lnSpc>
              <a:spcBef>
                <a:spcPts val="100"/>
              </a:spcBef>
            </a:pPr>
            <a:r>
              <a:rPr dirty="0" sz="1600" spc="30" b="1">
                <a:solidFill>
                  <a:srgbClr val="F62727"/>
                </a:solidFill>
                <a:latin typeface="Arial"/>
                <a:cs typeface="Arial"/>
              </a:rPr>
              <a:t>tu</a:t>
            </a:r>
            <a:r>
              <a:rPr dirty="0" sz="1050" spc="30" b="1">
                <a:solidFill>
                  <a:srgbClr val="F62727"/>
                </a:solidFill>
                <a:latin typeface="Arial"/>
                <a:cs typeface="Arial"/>
              </a:rPr>
              <a:t>T3</a:t>
            </a:r>
            <a:endParaRPr sz="1050">
              <a:latin typeface="Arial"/>
              <a:cs typeface="Arial"/>
            </a:endParaRPr>
          </a:p>
          <a:p>
            <a:pPr marL="28575" marR="5080" indent="43815">
              <a:lnSpc>
                <a:spcPct val="91900"/>
              </a:lnSpc>
              <a:spcBef>
                <a:spcPts val="110"/>
              </a:spcBef>
            </a:pPr>
            <a:r>
              <a:rPr dirty="0" sz="1200">
                <a:latin typeface="Arial Unicode MS"/>
                <a:cs typeface="Arial Unicode MS"/>
              </a:rPr>
              <a:t>Muestras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la </a:t>
            </a:r>
            <a:r>
              <a:rPr dirty="0" sz="1200">
                <a:latin typeface="Arial Unicode MS"/>
                <a:cs typeface="Arial Unicode MS"/>
              </a:rPr>
              <a:t>voltaje</a:t>
            </a:r>
            <a:r>
              <a:rPr dirty="0" sz="1200" spc="215">
                <a:latin typeface="Arial Unicode MS"/>
                <a:cs typeface="Arial Unicode MS"/>
              </a:rPr>
              <a:t> </a:t>
            </a:r>
            <a:r>
              <a:rPr dirty="0" sz="1200" spc="45">
                <a:latin typeface="Arial Unicode MS"/>
                <a:cs typeface="Arial Unicode MS"/>
              </a:rPr>
              <a:t>terminal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cual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el </a:t>
            </a:r>
            <a:r>
              <a:rPr dirty="0" sz="1250" spc="-10">
                <a:latin typeface="Arial Unicode MS"/>
                <a:cs typeface="Arial Unicode MS"/>
              </a:rPr>
              <a:t>3</a:t>
            </a:r>
            <a:r>
              <a:rPr dirty="0" sz="850" spc="-10">
                <a:latin typeface="Arial Unicode MS"/>
                <a:cs typeface="Arial Unicode MS"/>
              </a:rPr>
              <a:t>rd</a:t>
            </a:r>
            <a:r>
              <a:rPr dirty="0" sz="1250" spc="-10">
                <a:latin typeface="Arial Unicode MS"/>
                <a:cs typeface="Arial Unicode MS"/>
              </a:rPr>
              <a:t>armónico</a:t>
            </a:r>
            <a:endParaRPr sz="1250">
              <a:latin typeface="Arial Unicode MS"/>
              <a:cs typeface="Arial Unicode MS"/>
            </a:endParaRPr>
          </a:p>
          <a:p>
            <a:pPr marL="57150">
              <a:lnSpc>
                <a:spcPts val="1100"/>
              </a:lnSpc>
              <a:spcBef>
                <a:spcPts val="165"/>
              </a:spcBef>
            </a:pPr>
            <a:r>
              <a:rPr dirty="0" sz="950">
                <a:latin typeface="Arial Unicode MS"/>
                <a:cs typeface="Arial Unicode MS"/>
              </a:rPr>
              <a:t>el</a:t>
            </a:r>
            <a:r>
              <a:rPr dirty="0" sz="950" spc="9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voltaje</a:t>
            </a:r>
            <a:r>
              <a:rPr dirty="0" sz="950" spc="95">
                <a:latin typeface="Arial Unicode MS"/>
                <a:cs typeface="Arial Unicode MS"/>
              </a:rPr>
              <a:t> </a:t>
            </a:r>
            <a:r>
              <a:rPr dirty="0" sz="950" spc="-25">
                <a:latin typeface="Arial Unicode MS"/>
                <a:cs typeface="Arial Unicode MS"/>
              </a:rPr>
              <a:t>es</a:t>
            </a:r>
            <a:endParaRPr sz="950">
              <a:latin typeface="Arial Unicode MS"/>
              <a:cs typeface="Arial Unicode MS"/>
            </a:endParaRPr>
          </a:p>
          <a:p>
            <a:pPr marL="56515">
              <a:lnSpc>
                <a:spcPts val="1460"/>
              </a:lnSpc>
            </a:pPr>
            <a:r>
              <a:rPr dirty="0" sz="1250" spc="50">
                <a:latin typeface="Arial Unicode MS"/>
                <a:cs typeface="Arial Unicode MS"/>
              </a:rPr>
              <a:t>filtrado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29" name="object 129" descr=""/>
          <p:cNvSpPr txBox="1"/>
          <p:nvPr/>
        </p:nvSpPr>
        <p:spPr>
          <a:xfrm>
            <a:off x="2718307" y="2756154"/>
            <a:ext cx="1447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30">
                <a:latin typeface="Arial Unicode MS"/>
                <a:cs typeface="Arial Unicode MS"/>
              </a:rPr>
              <a:t>X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30" name="object 130" descr=""/>
          <p:cNvSpPr txBox="1"/>
          <p:nvPr/>
        </p:nvSpPr>
        <p:spPr>
          <a:xfrm>
            <a:off x="4167885" y="2768854"/>
            <a:ext cx="3956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Arial Unicode MS"/>
                <a:cs typeface="Arial Unicode MS"/>
              </a:rPr>
              <a:t>1</a:t>
            </a:r>
            <a:r>
              <a:rPr dirty="0" sz="1500" spc="-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-</a:t>
            </a:r>
            <a:r>
              <a:rPr dirty="0" sz="1500" spc="-30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x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31" name="object 131" descr=""/>
          <p:cNvSpPr txBox="1"/>
          <p:nvPr/>
        </p:nvSpPr>
        <p:spPr>
          <a:xfrm>
            <a:off x="3375405" y="3124961"/>
            <a:ext cx="5607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Arial Unicode MS"/>
                <a:cs typeface="Arial Unicode MS"/>
              </a:rPr>
              <a:t>100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32" name="object 132" descr=""/>
          <p:cNvSpPr txBox="1"/>
          <p:nvPr/>
        </p:nvSpPr>
        <p:spPr>
          <a:xfrm>
            <a:off x="2537460" y="3555491"/>
            <a:ext cx="2893060" cy="419100"/>
          </a:xfrm>
          <a:prstGeom prst="rect">
            <a:avLst/>
          </a:prstGeom>
          <a:solidFill>
            <a:srgbClr val="FFFF99"/>
          </a:solidFill>
        </p:spPr>
        <p:txBody>
          <a:bodyPr wrap="square" lIns="0" tIns="59690" rIns="0" bIns="0" rtlCol="0" vert="horz">
            <a:spAutoFit/>
          </a:bodyPr>
          <a:lstStyle/>
          <a:p>
            <a:pPr marL="137160" marR="165735" indent="108585">
              <a:lnSpc>
                <a:spcPct val="113799"/>
              </a:lnSpc>
              <a:spcBef>
                <a:spcPts val="470"/>
              </a:spcBef>
            </a:pPr>
            <a:r>
              <a:rPr dirty="0" sz="1000">
                <a:latin typeface="Arial Unicode MS"/>
                <a:cs typeface="Arial Unicode MS"/>
              </a:rPr>
              <a:t>Protección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sobretensión</a:t>
            </a:r>
            <a:r>
              <a:rPr dirty="0" sz="1000" spc="1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frecuencia </a:t>
            </a:r>
            <a:r>
              <a:rPr dirty="0" sz="1000">
                <a:latin typeface="Arial Unicode MS"/>
                <a:cs typeface="Arial Unicode MS"/>
              </a:rPr>
              <a:t>fundamental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 spc="60">
                <a:latin typeface="Arial Unicode MS"/>
                <a:cs typeface="Arial Unicode MS"/>
              </a:rPr>
              <a:t>punto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 spc="55">
                <a:latin typeface="Arial Unicode MS"/>
                <a:cs typeface="Arial Unicode MS"/>
              </a:rPr>
              <a:t>neutro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10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–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100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 spc="-50">
                <a:latin typeface="Arial Unicode MS"/>
                <a:cs typeface="Arial Unicode MS"/>
              </a:rPr>
              <a:t>%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33" name="object 133" descr=""/>
          <p:cNvSpPr txBox="1"/>
          <p:nvPr/>
        </p:nvSpPr>
        <p:spPr>
          <a:xfrm>
            <a:off x="2136648" y="4116323"/>
            <a:ext cx="1243965" cy="41910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68580" rIns="0" bIns="0" rtlCol="0" vert="horz">
            <a:spAutoFit/>
          </a:bodyPr>
          <a:lstStyle/>
          <a:p>
            <a:pPr marL="320675">
              <a:lnSpc>
                <a:spcPts val="1270"/>
              </a:lnSpc>
              <a:spcBef>
                <a:spcPts val="540"/>
              </a:spcBef>
            </a:pPr>
            <a:r>
              <a:rPr dirty="0" sz="700" spc="-10">
                <a:latin typeface="Arial Unicode MS"/>
                <a:cs typeface="Arial Unicode MS"/>
              </a:rPr>
              <a:t>D3i</a:t>
            </a:r>
            <a:r>
              <a:rPr dirty="0" sz="450" spc="-10">
                <a:latin typeface="Arial Unicode MS"/>
                <a:cs typeface="Arial Unicode MS"/>
              </a:rPr>
              <a:t>r</a:t>
            </a:r>
            <a:r>
              <a:rPr dirty="0" sz="700" spc="-10">
                <a:latin typeface="Arial Unicode MS"/>
                <a:cs typeface="Arial Unicode MS"/>
              </a:rPr>
              <a:t>F</a:t>
            </a:r>
            <a:r>
              <a:rPr dirty="0" sz="450" spc="-10">
                <a:latin typeface="Arial Unicode MS"/>
                <a:cs typeface="Arial Unicode MS"/>
              </a:rPr>
              <a:t>d</a:t>
            </a:r>
            <a:r>
              <a:rPr dirty="0" sz="700" spc="-10">
                <a:latin typeface="Arial Unicode MS"/>
                <a:cs typeface="Arial Unicode MS"/>
              </a:rPr>
              <a:t>feDrei</a:t>
            </a:r>
            <a:r>
              <a:rPr dirty="0" sz="1100" spc="-10">
                <a:latin typeface="Arial Unicode MS"/>
                <a:cs typeface="Arial Unicode MS"/>
              </a:rPr>
              <a:t>f</a:t>
            </a:r>
            <a:r>
              <a:rPr dirty="0" sz="700" spc="-10">
                <a:latin typeface="Arial Unicode MS"/>
                <a:cs typeface="Arial Unicode MS"/>
              </a:rPr>
              <a:t>fn</a:t>
            </a:r>
            <a:r>
              <a:rPr dirty="0" sz="1100" spc="-10">
                <a:latin typeface="Arial Unicode MS"/>
                <a:cs typeface="Arial Unicode MS"/>
              </a:rPr>
              <a:t>.tial</a:t>
            </a:r>
            <a:endParaRPr sz="1100">
              <a:latin typeface="Arial Unicode MS"/>
              <a:cs typeface="Arial Unicode MS"/>
            </a:endParaRPr>
          </a:p>
          <a:p>
            <a:pPr marL="338455">
              <a:lnSpc>
                <a:spcPts val="1450"/>
              </a:lnSpc>
            </a:pPr>
            <a:r>
              <a:rPr dirty="0" sz="1250">
                <a:latin typeface="Arial Unicode MS"/>
                <a:cs typeface="Arial Unicode MS"/>
              </a:rPr>
              <a:t>0</a:t>
            </a:r>
            <a:r>
              <a:rPr dirty="0" sz="1250" spc="-1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–</a:t>
            </a:r>
            <a:r>
              <a:rPr dirty="0" sz="1250" spc="-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30</a:t>
            </a:r>
            <a:r>
              <a:rPr dirty="0" sz="1250" spc="-10">
                <a:latin typeface="Arial Unicode MS"/>
                <a:cs typeface="Arial Unicode MS"/>
              </a:rPr>
              <a:t> </a:t>
            </a:r>
            <a:r>
              <a:rPr dirty="0" sz="1250" spc="-50">
                <a:latin typeface="Arial Unicode MS"/>
                <a:cs typeface="Arial Unicode MS"/>
              </a:rPr>
              <a:t>%</a:t>
            </a:r>
            <a:endParaRPr sz="12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701405" y="4409371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262"/>
                </a:lnTo>
              </a:path>
            </a:pathLst>
          </a:custGeom>
          <a:ln w="135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816630" y="4409371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262"/>
                </a:lnTo>
              </a:path>
            </a:pathLst>
          </a:custGeom>
          <a:ln w="135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754177" y="4409371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262"/>
                </a:lnTo>
              </a:path>
            </a:pathLst>
          </a:custGeom>
          <a:ln w="135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234140" y="4409371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262"/>
                </a:lnTo>
              </a:path>
            </a:pathLst>
          </a:custGeom>
          <a:ln w="135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4447" y="324484"/>
            <a:ext cx="569341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70"/>
              <a:t>3er</a:t>
            </a:r>
            <a:r>
              <a:rPr dirty="0" sz="2200" spc="-45"/>
              <a:t> </a:t>
            </a:r>
            <a:r>
              <a:rPr dirty="0" sz="2200" spc="90"/>
              <a:t>armónico</a:t>
            </a:r>
            <a:r>
              <a:rPr dirty="0" sz="2200" spc="-40"/>
              <a:t> </a:t>
            </a:r>
            <a:r>
              <a:rPr dirty="0" sz="2200"/>
              <a:t>100%</a:t>
            </a:r>
            <a:r>
              <a:rPr dirty="0" sz="2200" spc="-40"/>
              <a:t> </a:t>
            </a:r>
            <a:r>
              <a:rPr dirty="0" sz="2200" spc="60"/>
              <a:t>falla</a:t>
            </a:r>
            <a:r>
              <a:rPr dirty="0" sz="2200" spc="-40"/>
              <a:t> </a:t>
            </a:r>
            <a:r>
              <a:rPr dirty="0" sz="2200"/>
              <a:t>a</a:t>
            </a:r>
            <a:r>
              <a:rPr dirty="0" sz="2200" spc="-40"/>
              <a:t> </a:t>
            </a:r>
            <a:r>
              <a:rPr dirty="0" sz="2200" spc="100"/>
              <a:t>tierra</a:t>
            </a:r>
            <a:r>
              <a:rPr dirty="0" sz="2200" spc="-40"/>
              <a:t> </a:t>
            </a:r>
            <a:r>
              <a:rPr dirty="0" sz="2200" spc="65"/>
              <a:t>del</a:t>
            </a:r>
            <a:r>
              <a:rPr dirty="0" sz="2200" spc="-40"/>
              <a:t> </a:t>
            </a:r>
            <a:r>
              <a:rPr dirty="0" sz="2200" spc="75"/>
              <a:t>estator</a:t>
            </a:r>
            <a:endParaRPr sz="2200"/>
          </a:p>
        </p:txBody>
      </p:sp>
      <p:sp>
        <p:nvSpPr>
          <p:cNvPr id="8" name="object 8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40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464055" y="1346708"/>
            <a:ext cx="5639435" cy="3309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83333"/>
              <a:buChar char="-"/>
              <a:tabLst>
                <a:tab pos="192405" algn="l"/>
                <a:tab pos="193040" algn="l"/>
              </a:tabLst>
            </a:pPr>
            <a:r>
              <a:rPr dirty="0" sz="1500">
                <a:latin typeface="Arial Unicode MS"/>
                <a:cs typeface="Arial Unicode MS"/>
              </a:rPr>
              <a:t>Enfoque</a:t>
            </a:r>
            <a:r>
              <a:rPr dirty="0" sz="1500" spc="1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más</a:t>
            </a:r>
            <a:r>
              <a:rPr dirty="0" sz="1500" spc="16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simple: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330"/>
              </a:spcBef>
              <a:buClr>
                <a:srgbClr val="002797"/>
              </a:buClr>
              <a:buSzPct val="84615"/>
              <a:buChar char="-"/>
              <a:tabLst>
                <a:tab pos="551815" algn="l"/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Subtensión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3er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armónico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70">
                <a:latin typeface="Arial Unicode MS"/>
                <a:cs typeface="Arial Unicode MS"/>
              </a:rPr>
              <a:t> neutro </a:t>
            </a:r>
            <a:r>
              <a:rPr dirty="0" sz="1300" spc="-10">
                <a:latin typeface="Arial Unicode MS"/>
                <a:cs typeface="Arial Unicode MS"/>
              </a:rPr>
              <a:t>(es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decir,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U</a:t>
            </a:r>
            <a:r>
              <a:rPr dirty="0" sz="850" spc="-10">
                <a:latin typeface="Arial Unicode MS"/>
                <a:cs typeface="Arial Unicode MS"/>
              </a:rPr>
              <a:t>3N</a:t>
            </a:r>
            <a:r>
              <a:rPr dirty="0" sz="1300" spc="-10">
                <a:latin typeface="Arial Unicode MS"/>
                <a:cs typeface="Arial Unicode MS"/>
              </a:rPr>
              <a:t>&lt;)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520"/>
              </a:spcBef>
              <a:buClr>
                <a:srgbClr val="002797"/>
              </a:buClr>
              <a:buSzPct val="104761"/>
              <a:buChar char="-"/>
              <a:tabLst>
                <a:tab pos="551815" algn="l"/>
                <a:tab pos="552450" algn="l"/>
              </a:tabLst>
            </a:pPr>
            <a:r>
              <a:rPr dirty="0" sz="1050">
                <a:latin typeface="Arial Unicode MS"/>
                <a:cs typeface="Arial Unicode MS"/>
              </a:rPr>
              <a:t>Sobretensión</a:t>
            </a:r>
            <a:r>
              <a:rPr dirty="0" sz="1050" spc="17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del</a:t>
            </a:r>
            <a:r>
              <a:rPr dirty="0" sz="1050" spc="18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tercer</a:t>
            </a:r>
            <a:r>
              <a:rPr dirty="0" sz="1050" spc="17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armónico</a:t>
            </a:r>
            <a:r>
              <a:rPr dirty="0" sz="1050" spc="18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en</a:t>
            </a:r>
            <a:r>
              <a:rPr dirty="0" sz="1050" spc="17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los</a:t>
            </a:r>
            <a:r>
              <a:rPr dirty="0" sz="1050" spc="18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terminales</a:t>
            </a:r>
            <a:r>
              <a:rPr dirty="0" sz="1050" spc="17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del</a:t>
            </a:r>
            <a:r>
              <a:rPr dirty="0" sz="1050" spc="18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generador</a:t>
            </a:r>
            <a:r>
              <a:rPr dirty="0" sz="1050" spc="175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(es</a:t>
            </a:r>
            <a:r>
              <a:rPr dirty="0" sz="1050" spc="18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decir,</a:t>
            </a:r>
            <a:r>
              <a:rPr dirty="0" sz="1050" spc="175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U</a:t>
            </a:r>
            <a:r>
              <a:rPr dirty="0" sz="700" spc="-10">
                <a:latin typeface="Arial Unicode MS"/>
                <a:cs typeface="Arial Unicode MS"/>
              </a:rPr>
              <a:t>3T</a:t>
            </a:r>
            <a:r>
              <a:rPr dirty="0" sz="1050" spc="-10">
                <a:latin typeface="Arial Unicode MS"/>
                <a:cs typeface="Arial Unicode MS"/>
              </a:rPr>
              <a:t>&gt;)</a:t>
            </a:r>
            <a:endParaRPr sz="105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310"/>
              </a:spcBef>
              <a:buClr>
                <a:srgbClr val="002797"/>
              </a:buClr>
              <a:buSzPct val="81481"/>
              <a:buChar char="-"/>
              <a:tabLst>
                <a:tab pos="551815" algn="l"/>
                <a:tab pos="552450" algn="l"/>
              </a:tabLst>
            </a:pPr>
            <a:r>
              <a:rPr dirty="0" sz="1350">
                <a:latin typeface="Arial Unicode MS"/>
                <a:cs typeface="Arial Unicode MS"/>
              </a:rPr>
              <a:t>Posibles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problemas:</a:t>
            </a:r>
            <a:endParaRPr sz="1350">
              <a:latin typeface="Arial Unicode MS"/>
              <a:cs typeface="Arial Unicode MS"/>
            </a:endParaRPr>
          </a:p>
          <a:p>
            <a:pPr lvl="2" marL="909955" indent="-179070">
              <a:lnSpc>
                <a:spcPct val="100000"/>
              </a:lnSpc>
              <a:spcBef>
                <a:spcPts val="1510"/>
              </a:spcBef>
              <a:buClr>
                <a:srgbClr val="002797"/>
              </a:buClr>
              <a:buSzPct val="137500"/>
              <a:buChar char="-"/>
              <a:tabLst>
                <a:tab pos="909955" algn="l"/>
                <a:tab pos="910590" algn="l"/>
              </a:tabLst>
            </a:pPr>
            <a:r>
              <a:rPr dirty="0" sz="800">
                <a:latin typeface="Arial Unicode MS"/>
                <a:cs typeface="Arial Unicode MS"/>
              </a:rPr>
              <a:t>puesta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en</a:t>
            </a:r>
            <a:r>
              <a:rPr dirty="0" sz="800" spc="10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marcha</a:t>
            </a:r>
            <a:r>
              <a:rPr dirty="0" sz="800" spc="10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del</a:t>
            </a:r>
            <a:r>
              <a:rPr dirty="0" sz="800" spc="100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generador</a:t>
            </a:r>
            <a:endParaRPr sz="800">
              <a:latin typeface="Arial Unicode MS"/>
              <a:cs typeface="Arial Unicode MS"/>
            </a:endParaRPr>
          </a:p>
          <a:p>
            <a:pPr lvl="2">
              <a:lnSpc>
                <a:spcPct val="100000"/>
              </a:lnSpc>
              <a:spcBef>
                <a:spcPts val="55"/>
              </a:spcBef>
              <a:buClr>
                <a:srgbClr val="002797"/>
              </a:buClr>
              <a:buFont typeface="Arial Unicode MS"/>
              <a:buChar char="-"/>
            </a:pPr>
            <a:endParaRPr sz="750">
              <a:latin typeface="Arial Unicode MS"/>
              <a:cs typeface="Arial Unicode MS"/>
            </a:endParaRPr>
          </a:p>
          <a:p>
            <a:pPr lvl="2" marL="909955" indent="-179070">
              <a:lnSpc>
                <a:spcPct val="100000"/>
              </a:lnSpc>
              <a:buClr>
                <a:srgbClr val="002797"/>
              </a:buClr>
              <a:buSzPct val="84615"/>
              <a:buChar char="-"/>
              <a:tabLst>
                <a:tab pos="909955" algn="l"/>
                <a:tab pos="910590" algn="l"/>
              </a:tabLst>
            </a:pPr>
            <a:r>
              <a:rPr dirty="0" sz="1300">
                <a:latin typeface="Arial Unicode MS"/>
                <a:cs typeface="Arial Unicode MS"/>
              </a:rPr>
              <a:t>Apagado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generador</a:t>
            </a:r>
            <a:endParaRPr sz="1300">
              <a:latin typeface="Arial Unicode MS"/>
              <a:cs typeface="Arial Unicode MS"/>
            </a:endParaRPr>
          </a:p>
          <a:p>
            <a:pPr lvl="2" marL="909955" indent="-179070">
              <a:lnSpc>
                <a:spcPct val="100000"/>
              </a:lnSpc>
              <a:spcBef>
                <a:spcPts val="1320"/>
              </a:spcBef>
              <a:buClr>
                <a:srgbClr val="002797"/>
              </a:buClr>
              <a:buSzPct val="84615"/>
              <a:buChar char="-"/>
              <a:tabLst>
                <a:tab pos="909955" algn="l"/>
                <a:tab pos="910590" algn="l"/>
              </a:tabLst>
            </a:pPr>
            <a:r>
              <a:rPr dirty="0" sz="1300">
                <a:latin typeface="Arial Unicode MS"/>
                <a:cs typeface="Arial Unicode MS"/>
              </a:rPr>
              <a:t>Carga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generador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diferente</a:t>
            </a:r>
            <a:endParaRPr sz="1300">
              <a:latin typeface="Arial Unicode MS"/>
              <a:cs typeface="Arial Unicode MS"/>
            </a:endParaRPr>
          </a:p>
          <a:p>
            <a:pPr marL="192405" indent="-180340">
              <a:lnSpc>
                <a:spcPct val="100000"/>
              </a:lnSpc>
              <a:spcBef>
                <a:spcPts val="1335"/>
              </a:spcBef>
              <a:buClr>
                <a:srgbClr val="002797"/>
              </a:buClr>
              <a:buSzPct val="78125"/>
              <a:buChar char="-"/>
              <a:tabLst>
                <a:tab pos="192405" algn="l"/>
                <a:tab pos="193040" algn="l"/>
              </a:tabLst>
            </a:pPr>
            <a:r>
              <a:rPr dirty="0" sz="1600" spc="60">
                <a:latin typeface="Arial Unicode MS"/>
                <a:cs typeface="Arial Unicode MS"/>
              </a:rPr>
              <a:t>3</a:t>
            </a:r>
            <a:r>
              <a:rPr dirty="0" sz="1050" spc="60">
                <a:latin typeface="Arial Unicode MS"/>
                <a:cs typeface="Arial Unicode MS"/>
              </a:rPr>
              <a:t>rd</a:t>
            </a:r>
            <a:r>
              <a:rPr dirty="0" sz="1600" spc="60">
                <a:latin typeface="Arial Unicode MS"/>
                <a:cs typeface="Arial Unicode MS"/>
              </a:rPr>
              <a:t>principio</a:t>
            </a:r>
            <a:r>
              <a:rPr dirty="0" sz="160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diferencial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armónico</a:t>
            </a:r>
            <a:endParaRPr sz="1600">
              <a:latin typeface="Arial Unicode MS"/>
              <a:cs typeface="Arial Unicode MS"/>
            </a:endParaRPr>
          </a:p>
          <a:p>
            <a:pPr marL="245110">
              <a:lnSpc>
                <a:spcPct val="100000"/>
              </a:lnSpc>
              <a:spcBef>
                <a:spcPts val="1405"/>
              </a:spcBef>
            </a:pPr>
            <a:r>
              <a:rPr dirty="0" sz="1750" spc="-10" i="1">
                <a:latin typeface="Trebuchet MS"/>
                <a:cs typeface="Trebuchet MS"/>
              </a:rPr>
              <a:t>tu</a:t>
            </a:r>
            <a:r>
              <a:rPr dirty="0" sz="1000" spc="-10" i="1">
                <a:latin typeface="Trebuchet MS"/>
                <a:cs typeface="Trebuchet MS"/>
              </a:rPr>
              <a:t>norte</a:t>
            </a:r>
            <a:r>
              <a:rPr dirty="0" sz="950" spc="-10">
                <a:latin typeface="Arial Unicode MS"/>
                <a:cs typeface="Arial Unicode MS"/>
              </a:rPr>
              <a:t>3</a:t>
            </a:r>
            <a:r>
              <a:rPr dirty="0" sz="1700" spc="-10">
                <a:latin typeface="Arial Unicode MS"/>
                <a:cs typeface="Arial Unicode MS"/>
              </a:rPr>
              <a:t>-</a:t>
            </a:r>
            <a:r>
              <a:rPr dirty="0" sz="1750" spc="-30" i="1">
                <a:latin typeface="Trebuchet MS"/>
                <a:cs typeface="Trebuchet MS"/>
              </a:rPr>
              <a:t>tu</a:t>
            </a:r>
            <a:r>
              <a:rPr dirty="0" sz="1000" spc="-30" i="1">
                <a:latin typeface="Trebuchet MS"/>
                <a:cs typeface="Trebuchet MS"/>
              </a:rPr>
              <a:t>T</a:t>
            </a:r>
            <a:r>
              <a:rPr dirty="0" sz="950" spc="-30">
                <a:latin typeface="Arial Unicode MS"/>
                <a:cs typeface="Arial Unicode MS"/>
              </a:rPr>
              <a:t>3</a:t>
            </a:r>
            <a:r>
              <a:rPr dirty="0" sz="1700" spc="-30">
                <a:latin typeface="Arial Unicode MS"/>
                <a:cs typeface="Arial Unicode MS"/>
              </a:rPr>
              <a:t>-</a:t>
            </a:r>
            <a:r>
              <a:rPr dirty="0" sz="1750" i="1">
                <a:latin typeface="Trebuchet MS"/>
                <a:cs typeface="Trebuchet MS"/>
              </a:rPr>
              <a:t>Beta</a:t>
            </a:r>
            <a:r>
              <a:rPr dirty="0" sz="1700">
                <a:latin typeface="Arial Unicode MS"/>
                <a:cs typeface="Arial Unicode MS"/>
              </a:rPr>
              <a:t>-</a:t>
            </a:r>
            <a:r>
              <a:rPr dirty="0" sz="1750" spc="-10" i="1">
                <a:latin typeface="Trebuchet MS"/>
                <a:cs typeface="Trebuchet MS"/>
              </a:rPr>
              <a:t>tu</a:t>
            </a:r>
            <a:r>
              <a:rPr dirty="0" sz="1000" spc="-10" i="1">
                <a:latin typeface="Trebuchet MS"/>
                <a:cs typeface="Trebuchet MS"/>
              </a:rPr>
              <a:t>norte</a:t>
            </a:r>
            <a:r>
              <a:rPr dirty="0" sz="950" spc="-10">
                <a:latin typeface="Arial Unicode MS"/>
                <a:cs typeface="Arial Unicode MS"/>
              </a:rPr>
              <a:t>3</a:t>
            </a:r>
            <a:endParaRPr sz="9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187440" y="2714244"/>
            <a:ext cx="2543810" cy="2155190"/>
            <a:chOff x="6187440" y="2714244"/>
            <a:chExt cx="2543810" cy="2155190"/>
          </a:xfrm>
        </p:grpSpPr>
        <p:sp>
          <p:nvSpPr>
            <p:cNvPr id="3" name="object 3" descr=""/>
            <p:cNvSpPr/>
            <p:nvPr/>
          </p:nvSpPr>
          <p:spPr>
            <a:xfrm>
              <a:off x="6187440" y="2714244"/>
              <a:ext cx="2543810" cy="2155190"/>
            </a:xfrm>
            <a:custGeom>
              <a:avLst/>
              <a:gdLst/>
              <a:ahLst/>
              <a:cxnLst/>
              <a:rect l="l" t="t" r="r" b="b"/>
              <a:pathLst>
                <a:path w="2543809" h="2155190">
                  <a:moveTo>
                    <a:pt x="2543556" y="0"/>
                  </a:moveTo>
                  <a:lnTo>
                    <a:pt x="0" y="0"/>
                  </a:lnTo>
                  <a:lnTo>
                    <a:pt x="0" y="2154936"/>
                  </a:lnTo>
                  <a:lnTo>
                    <a:pt x="2543556" y="2154936"/>
                  </a:lnTo>
                  <a:lnTo>
                    <a:pt x="2543556" y="0"/>
                  </a:lnTo>
                  <a:close/>
                </a:path>
              </a:pathLst>
            </a:custGeom>
            <a:solidFill>
              <a:srgbClr val="C8F1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5452" y="3808476"/>
              <a:ext cx="1598676" cy="64617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347204" y="4253483"/>
              <a:ext cx="152400" cy="330835"/>
            </a:xfrm>
            <a:custGeom>
              <a:avLst/>
              <a:gdLst/>
              <a:ahLst/>
              <a:cxnLst/>
              <a:rect l="l" t="t" r="r" b="b"/>
              <a:pathLst>
                <a:path w="152400" h="330835">
                  <a:moveTo>
                    <a:pt x="50800" y="114299"/>
                  </a:moveTo>
                  <a:lnTo>
                    <a:pt x="38100" y="114299"/>
                  </a:lnTo>
                  <a:lnTo>
                    <a:pt x="38100" y="330707"/>
                  </a:lnTo>
                  <a:lnTo>
                    <a:pt x="50800" y="330707"/>
                  </a:lnTo>
                  <a:lnTo>
                    <a:pt x="50800" y="114299"/>
                  </a:lnTo>
                  <a:close/>
                </a:path>
                <a:path w="152400" h="330835">
                  <a:moveTo>
                    <a:pt x="88900" y="114299"/>
                  </a:moveTo>
                  <a:lnTo>
                    <a:pt x="63500" y="114299"/>
                  </a:lnTo>
                  <a:lnTo>
                    <a:pt x="63500" y="330707"/>
                  </a:lnTo>
                  <a:lnTo>
                    <a:pt x="88900" y="330707"/>
                  </a:lnTo>
                  <a:lnTo>
                    <a:pt x="88900" y="114299"/>
                  </a:lnTo>
                  <a:close/>
                </a:path>
                <a:path w="152400" h="330835">
                  <a:moveTo>
                    <a:pt x="114300" y="114299"/>
                  </a:moveTo>
                  <a:lnTo>
                    <a:pt x="101600" y="114299"/>
                  </a:lnTo>
                  <a:lnTo>
                    <a:pt x="101600" y="330707"/>
                  </a:lnTo>
                  <a:lnTo>
                    <a:pt x="114300" y="330707"/>
                  </a:lnTo>
                  <a:lnTo>
                    <a:pt x="114300" y="114299"/>
                  </a:lnTo>
                  <a:close/>
                </a:path>
                <a:path w="152400" h="330835">
                  <a:moveTo>
                    <a:pt x="76200" y="0"/>
                  </a:moveTo>
                  <a:lnTo>
                    <a:pt x="0" y="152399"/>
                  </a:lnTo>
                  <a:lnTo>
                    <a:pt x="38100" y="152399"/>
                  </a:lnTo>
                  <a:lnTo>
                    <a:pt x="38100" y="114299"/>
                  </a:lnTo>
                  <a:lnTo>
                    <a:pt x="133350" y="114299"/>
                  </a:lnTo>
                  <a:lnTo>
                    <a:pt x="76200" y="0"/>
                  </a:lnTo>
                  <a:close/>
                </a:path>
                <a:path w="152400" h="330835">
                  <a:moveTo>
                    <a:pt x="63500" y="114299"/>
                  </a:moveTo>
                  <a:lnTo>
                    <a:pt x="50800" y="114299"/>
                  </a:lnTo>
                  <a:lnTo>
                    <a:pt x="50800" y="152399"/>
                  </a:lnTo>
                  <a:lnTo>
                    <a:pt x="63500" y="152399"/>
                  </a:lnTo>
                  <a:lnTo>
                    <a:pt x="63500" y="114299"/>
                  </a:lnTo>
                  <a:close/>
                </a:path>
                <a:path w="152400" h="330835">
                  <a:moveTo>
                    <a:pt x="101600" y="114299"/>
                  </a:moveTo>
                  <a:lnTo>
                    <a:pt x="88900" y="114299"/>
                  </a:lnTo>
                  <a:lnTo>
                    <a:pt x="88900" y="152399"/>
                  </a:lnTo>
                  <a:lnTo>
                    <a:pt x="101600" y="152399"/>
                  </a:lnTo>
                  <a:lnTo>
                    <a:pt x="101600" y="114299"/>
                  </a:lnTo>
                  <a:close/>
                </a:path>
                <a:path w="152400" h="330835">
                  <a:moveTo>
                    <a:pt x="133350" y="114299"/>
                  </a:moveTo>
                  <a:lnTo>
                    <a:pt x="114300" y="114299"/>
                  </a:lnTo>
                  <a:lnTo>
                    <a:pt x="114300" y="152399"/>
                  </a:lnTo>
                  <a:lnTo>
                    <a:pt x="152400" y="152399"/>
                  </a:lnTo>
                  <a:lnTo>
                    <a:pt x="133350" y="1142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078218" y="3847338"/>
              <a:ext cx="638810" cy="584200"/>
            </a:xfrm>
            <a:custGeom>
              <a:avLst/>
              <a:gdLst/>
              <a:ahLst/>
              <a:cxnLst/>
              <a:rect l="l" t="t" r="r" b="b"/>
              <a:pathLst>
                <a:path w="638809" h="584200">
                  <a:moveTo>
                    <a:pt x="0" y="583692"/>
                  </a:moveTo>
                  <a:lnTo>
                    <a:pt x="638555" y="583692"/>
                  </a:lnTo>
                  <a:lnTo>
                    <a:pt x="638555" y="0"/>
                  </a:lnTo>
                  <a:lnTo>
                    <a:pt x="0" y="0"/>
                  </a:lnTo>
                  <a:lnTo>
                    <a:pt x="0" y="583692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719822" y="4033266"/>
              <a:ext cx="913130" cy="396240"/>
            </a:xfrm>
            <a:custGeom>
              <a:avLst/>
              <a:gdLst/>
              <a:ahLst/>
              <a:cxnLst/>
              <a:rect l="l" t="t" r="r" b="b"/>
              <a:pathLst>
                <a:path w="913129" h="396239">
                  <a:moveTo>
                    <a:pt x="0" y="396239"/>
                  </a:moveTo>
                  <a:lnTo>
                    <a:pt x="912876" y="396239"/>
                  </a:lnTo>
                  <a:lnTo>
                    <a:pt x="912876" y="0"/>
                  </a:lnTo>
                  <a:lnTo>
                    <a:pt x="0" y="0"/>
                  </a:lnTo>
                  <a:lnTo>
                    <a:pt x="0" y="396239"/>
                  </a:lnTo>
                  <a:close/>
                </a:path>
              </a:pathLst>
            </a:custGeom>
            <a:ln w="28955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649223" y="952500"/>
            <a:ext cx="6815455" cy="3924300"/>
            <a:chOff x="649223" y="952500"/>
            <a:chExt cx="6815455" cy="3924300"/>
          </a:xfrm>
        </p:grpSpPr>
        <p:pic>
          <p:nvPicPr>
            <p:cNvPr id="9" name="object 9" descr="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223" y="952500"/>
              <a:ext cx="2985516" cy="1785328"/>
            </a:xfrm>
            <a:prstGeom prst="rect">
              <a:avLst/>
            </a:prstGeom>
          </p:spPr>
        </p:pic>
        <p:pic>
          <p:nvPicPr>
            <p:cNvPr id="10" name="object 10">
              <a:hlinkClick r:id="rId3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97735" y="1082039"/>
              <a:ext cx="1816608" cy="949451"/>
            </a:xfrm>
            <a:prstGeom prst="rect">
              <a:avLst/>
            </a:prstGeom>
          </p:spPr>
        </p:pic>
        <p:sp>
          <p:nvSpPr>
            <p:cNvPr id="11" name="object 11" descr="">
              <a:hlinkClick r:id="rId3"/>
            </p:cNvPr>
            <p:cNvSpPr/>
            <p:nvPr/>
          </p:nvSpPr>
          <p:spPr>
            <a:xfrm>
              <a:off x="2055876" y="1118615"/>
              <a:ext cx="943610" cy="233679"/>
            </a:xfrm>
            <a:custGeom>
              <a:avLst/>
              <a:gdLst/>
              <a:ahLst/>
              <a:cxnLst/>
              <a:rect l="l" t="t" r="r" b="b"/>
              <a:pathLst>
                <a:path w="943610" h="233680">
                  <a:moveTo>
                    <a:pt x="94335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943356" y="233172"/>
                  </a:lnTo>
                  <a:lnTo>
                    <a:pt x="943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>
              <a:hlinkClick r:id="rId3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1220" y="1287779"/>
              <a:ext cx="1016507" cy="635508"/>
            </a:xfrm>
            <a:prstGeom prst="rect">
              <a:avLst/>
            </a:prstGeom>
          </p:spPr>
        </p:pic>
        <p:pic>
          <p:nvPicPr>
            <p:cNvPr id="13" name="object 13" descr="">
              <a:hlinkClick r:id="rId3"/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12263" y="1258823"/>
              <a:ext cx="1074420" cy="69342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88847" y="2705100"/>
              <a:ext cx="5257800" cy="2167255"/>
            </a:xfrm>
            <a:custGeom>
              <a:avLst/>
              <a:gdLst/>
              <a:ahLst/>
              <a:cxnLst/>
              <a:rect l="l" t="t" r="r" b="b"/>
              <a:pathLst>
                <a:path w="5257800" h="2167254">
                  <a:moveTo>
                    <a:pt x="5257800" y="0"/>
                  </a:moveTo>
                  <a:lnTo>
                    <a:pt x="0" y="0"/>
                  </a:lnTo>
                  <a:lnTo>
                    <a:pt x="0" y="2167128"/>
                  </a:lnTo>
                  <a:lnTo>
                    <a:pt x="5257800" y="2167128"/>
                  </a:lnTo>
                  <a:lnTo>
                    <a:pt x="5257800" y="0"/>
                  </a:lnTo>
                  <a:close/>
                </a:path>
              </a:pathLst>
            </a:custGeom>
            <a:solidFill>
              <a:srgbClr val="C8F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88847" y="2705100"/>
              <a:ext cx="5257800" cy="2167255"/>
            </a:xfrm>
            <a:custGeom>
              <a:avLst/>
              <a:gdLst/>
              <a:ahLst/>
              <a:cxnLst/>
              <a:rect l="l" t="t" r="r" b="b"/>
              <a:pathLst>
                <a:path w="5257800" h="2167254">
                  <a:moveTo>
                    <a:pt x="0" y="2167128"/>
                  </a:moveTo>
                  <a:lnTo>
                    <a:pt x="5257800" y="2167128"/>
                  </a:lnTo>
                  <a:lnTo>
                    <a:pt x="5257800" y="0"/>
                  </a:lnTo>
                  <a:lnTo>
                    <a:pt x="0" y="0"/>
                  </a:lnTo>
                  <a:lnTo>
                    <a:pt x="0" y="2167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Dot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744468" y="4518659"/>
              <a:ext cx="3720465" cy="76200"/>
            </a:xfrm>
            <a:custGeom>
              <a:avLst/>
              <a:gdLst/>
              <a:ahLst/>
              <a:cxnLst/>
              <a:rect l="l" t="t" r="r" b="b"/>
              <a:pathLst>
                <a:path w="3720465" h="76200">
                  <a:moveTo>
                    <a:pt x="3720084" y="63500"/>
                  </a:moveTo>
                  <a:lnTo>
                    <a:pt x="0" y="63500"/>
                  </a:lnTo>
                  <a:lnTo>
                    <a:pt x="0" y="76200"/>
                  </a:lnTo>
                  <a:lnTo>
                    <a:pt x="3720084" y="76200"/>
                  </a:lnTo>
                  <a:lnTo>
                    <a:pt x="3720084" y="63500"/>
                  </a:lnTo>
                  <a:close/>
                </a:path>
                <a:path w="3720465" h="76200">
                  <a:moveTo>
                    <a:pt x="3720084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3720084" y="50800"/>
                  </a:lnTo>
                  <a:lnTo>
                    <a:pt x="3720084" y="25400"/>
                  </a:lnTo>
                  <a:close/>
                </a:path>
                <a:path w="3720465" h="76200">
                  <a:moveTo>
                    <a:pt x="3720084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3720084" y="12700"/>
                  </a:lnTo>
                  <a:lnTo>
                    <a:pt x="372008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>
              <a:hlinkClick r:id="rId8"/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3939" y="3072383"/>
              <a:ext cx="2185416" cy="120548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51859" y="3171444"/>
              <a:ext cx="1292352" cy="113842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22903" y="3142488"/>
              <a:ext cx="1350264" cy="119634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525773" y="3345941"/>
              <a:ext cx="128270" cy="847725"/>
            </a:xfrm>
            <a:custGeom>
              <a:avLst/>
              <a:gdLst/>
              <a:ahLst/>
              <a:cxnLst/>
              <a:rect l="l" t="t" r="r" b="b"/>
              <a:pathLst>
                <a:path w="128270" h="847725">
                  <a:moveTo>
                    <a:pt x="128015" y="0"/>
                  </a:moveTo>
                  <a:lnTo>
                    <a:pt x="0" y="0"/>
                  </a:lnTo>
                  <a:lnTo>
                    <a:pt x="0" y="847343"/>
                  </a:lnTo>
                  <a:lnTo>
                    <a:pt x="128015" y="847343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525773" y="3345941"/>
              <a:ext cx="128270" cy="847725"/>
            </a:xfrm>
            <a:custGeom>
              <a:avLst/>
              <a:gdLst/>
              <a:ahLst/>
              <a:cxnLst/>
              <a:rect l="l" t="t" r="r" b="b"/>
              <a:pathLst>
                <a:path w="128270" h="847725">
                  <a:moveTo>
                    <a:pt x="0" y="847343"/>
                  </a:moveTo>
                  <a:lnTo>
                    <a:pt x="128015" y="847343"/>
                  </a:lnTo>
                  <a:lnTo>
                    <a:pt x="128015" y="0"/>
                  </a:lnTo>
                  <a:lnTo>
                    <a:pt x="0" y="0"/>
                  </a:lnTo>
                  <a:lnTo>
                    <a:pt x="0" y="847343"/>
                  </a:lnTo>
                  <a:close/>
                </a:path>
              </a:pathLst>
            </a:custGeom>
            <a:ln w="1981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716273" y="3348989"/>
              <a:ext cx="128270" cy="838200"/>
            </a:xfrm>
            <a:custGeom>
              <a:avLst/>
              <a:gdLst/>
              <a:ahLst/>
              <a:cxnLst/>
              <a:rect l="l" t="t" r="r" b="b"/>
              <a:pathLst>
                <a:path w="128270" h="838200">
                  <a:moveTo>
                    <a:pt x="128015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128015" y="83820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716273" y="3348989"/>
              <a:ext cx="128270" cy="838200"/>
            </a:xfrm>
            <a:custGeom>
              <a:avLst/>
              <a:gdLst/>
              <a:ahLst/>
              <a:cxnLst/>
              <a:rect l="l" t="t" r="r" b="b"/>
              <a:pathLst>
                <a:path w="128270" h="838200">
                  <a:moveTo>
                    <a:pt x="0" y="838200"/>
                  </a:moveTo>
                  <a:lnTo>
                    <a:pt x="128015" y="838200"/>
                  </a:lnTo>
                  <a:lnTo>
                    <a:pt x="128015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237482" y="3348989"/>
              <a:ext cx="129539" cy="867410"/>
            </a:xfrm>
            <a:custGeom>
              <a:avLst/>
              <a:gdLst/>
              <a:ahLst/>
              <a:cxnLst/>
              <a:rect l="l" t="t" r="r" b="b"/>
              <a:pathLst>
                <a:path w="129539" h="867410">
                  <a:moveTo>
                    <a:pt x="129539" y="0"/>
                  </a:moveTo>
                  <a:lnTo>
                    <a:pt x="0" y="0"/>
                  </a:lnTo>
                  <a:lnTo>
                    <a:pt x="0" y="867156"/>
                  </a:lnTo>
                  <a:lnTo>
                    <a:pt x="129539" y="867156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237482" y="3348989"/>
              <a:ext cx="129539" cy="867410"/>
            </a:xfrm>
            <a:custGeom>
              <a:avLst/>
              <a:gdLst/>
              <a:ahLst/>
              <a:cxnLst/>
              <a:rect l="l" t="t" r="r" b="b"/>
              <a:pathLst>
                <a:path w="129539" h="867410">
                  <a:moveTo>
                    <a:pt x="0" y="867156"/>
                  </a:moveTo>
                  <a:lnTo>
                    <a:pt x="129539" y="867156"/>
                  </a:lnTo>
                  <a:lnTo>
                    <a:pt x="129539" y="0"/>
                  </a:lnTo>
                  <a:lnTo>
                    <a:pt x="0" y="0"/>
                  </a:lnTo>
                  <a:lnTo>
                    <a:pt x="0" y="867156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41391" y="4139183"/>
              <a:ext cx="659891" cy="662940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5028438" y="4126229"/>
              <a:ext cx="685800" cy="688975"/>
            </a:xfrm>
            <a:custGeom>
              <a:avLst/>
              <a:gdLst/>
              <a:ahLst/>
              <a:cxnLst/>
              <a:rect l="l" t="t" r="r" b="b"/>
              <a:pathLst>
                <a:path w="685800" h="688975">
                  <a:moveTo>
                    <a:pt x="0" y="688848"/>
                  </a:moveTo>
                  <a:lnTo>
                    <a:pt x="685800" y="688848"/>
                  </a:lnTo>
                  <a:lnTo>
                    <a:pt x="685800" y="0"/>
                  </a:lnTo>
                  <a:lnTo>
                    <a:pt x="0" y="0"/>
                  </a:lnTo>
                  <a:lnTo>
                    <a:pt x="0" y="688848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>
              <a:hlinkClick r:id="rId8"/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8804" y="3790188"/>
              <a:ext cx="605028" cy="446531"/>
            </a:xfrm>
            <a:prstGeom prst="rect">
              <a:avLst/>
            </a:prstGeom>
          </p:spPr>
        </p:pic>
        <p:sp>
          <p:nvSpPr>
            <p:cNvPr id="29" name="object 29" descr="">
              <a:hlinkClick r:id="rId8"/>
            </p:cNvPr>
            <p:cNvSpPr/>
            <p:nvPr/>
          </p:nvSpPr>
          <p:spPr>
            <a:xfrm>
              <a:off x="1085850" y="3777233"/>
              <a:ext cx="631190" cy="472440"/>
            </a:xfrm>
            <a:custGeom>
              <a:avLst/>
              <a:gdLst/>
              <a:ahLst/>
              <a:cxnLst/>
              <a:rect l="l" t="t" r="r" b="b"/>
              <a:pathLst>
                <a:path w="631189" h="472439">
                  <a:moveTo>
                    <a:pt x="0" y="472439"/>
                  </a:moveTo>
                  <a:lnTo>
                    <a:pt x="630936" y="472439"/>
                  </a:lnTo>
                  <a:lnTo>
                    <a:pt x="630936" y="0"/>
                  </a:lnTo>
                  <a:lnTo>
                    <a:pt x="0" y="0"/>
                  </a:lnTo>
                  <a:lnTo>
                    <a:pt x="0" y="472439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718310" y="3997578"/>
              <a:ext cx="2104390" cy="586740"/>
            </a:xfrm>
            <a:custGeom>
              <a:avLst/>
              <a:gdLst/>
              <a:ahLst/>
              <a:cxnLst/>
              <a:rect l="l" t="t" r="r" b="b"/>
              <a:pathLst>
                <a:path w="2104390" h="586739">
                  <a:moveTo>
                    <a:pt x="2081784" y="41021"/>
                  </a:moveTo>
                  <a:lnTo>
                    <a:pt x="2053082" y="40982"/>
                  </a:lnTo>
                  <a:lnTo>
                    <a:pt x="2053082" y="53682"/>
                  </a:lnTo>
                  <a:lnTo>
                    <a:pt x="2053082" y="66382"/>
                  </a:lnTo>
                  <a:lnTo>
                    <a:pt x="2040382" y="66370"/>
                  </a:lnTo>
                  <a:lnTo>
                    <a:pt x="2040382" y="53670"/>
                  </a:lnTo>
                  <a:lnTo>
                    <a:pt x="2053082" y="53682"/>
                  </a:lnTo>
                  <a:lnTo>
                    <a:pt x="2053082" y="40982"/>
                  </a:lnTo>
                  <a:lnTo>
                    <a:pt x="2027682" y="40944"/>
                  </a:lnTo>
                  <a:lnTo>
                    <a:pt x="2027682" y="53657"/>
                  </a:lnTo>
                  <a:lnTo>
                    <a:pt x="2027682" y="66357"/>
                  </a:lnTo>
                  <a:lnTo>
                    <a:pt x="114274" y="63538"/>
                  </a:lnTo>
                  <a:lnTo>
                    <a:pt x="114312" y="50838"/>
                  </a:lnTo>
                  <a:lnTo>
                    <a:pt x="2027682" y="53657"/>
                  </a:lnTo>
                  <a:lnTo>
                    <a:pt x="2027682" y="40944"/>
                  </a:lnTo>
                  <a:lnTo>
                    <a:pt x="114338" y="38138"/>
                  </a:lnTo>
                  <a:lnTo>
                    <a:pt x="114427" y="0"/>
                  </a:lnTo>
                  <a:lnTo>
                    <a:pt x="0" y="57023"/>
                  </a:lnTo>
                  <a:lnTo>
                    <a:pt x="114173" y="114300"/>
                  </a:lnTo>
                  <a:lnTo>
                    <a:pt x="114249" y="76238"/>
                  </a:lnTo>
                  <a:lnTo>
                    <a:pt x="2027682" y="79057"/>
                  </a:lnTo>
                  <a:lnTo>
                    <a:pt x="2027682" y="586613"/>
                  </a:lnTo>
                  <a:lnTo>
                    <a:pt x="2040382" y="586613"/>
                  </a:lnTo>
                  <a:lnTo>
                    <a:pt x="2040382" y="79070"/>
                  </a:lnTo>
                  <a:lnTo>
                    <a:pt x="2053082" y="79082"/>
                  </a:lnTo>
                  <a:lnTo>
                    <a:pt x="2053082" y="586613"/>
                  </a:lnTo>
                  <a:lnTo>
                    <a:pt x="2078482" y="586613"/>
                  </a:lnTo>
                  <a:lnTo>
                    <a:pt x="2078482" y="79121"/>
                  </a:lnTo>
                  <a:lnTo>
                    <a:pt x="2081784" y="79121"/>
                  </a:lnTo>
                  <a:lnTo>
                    <a:pt x="2081784" y="66421"/>
                  </a:lnTo>
                  <a:lnTo>
                    <a:pt x="2078482" y="66421"/>
                  </a:lnTo>
                  <a:lnTo>
                    <a:pt x="2078482" y="53721"/>
                  </a:lnTo>
                  <a:lnTo>
                    <a:pt x="2081784" y="53721"/>
                  </a:lnTo>
                  <a:lnTo>
                    <a:pt x="2081784" y="41021"/>
                  </a:lnTo>
                  <a:close/>
                </a:path>
                <a:path w="2104390" h="586739">
                  <a:moveTo>
                    <a:pt x="2103882" y="51689"/>
                  </a:moveTo>
                  <a:lnTo>
                    <a:pt x="2091182" y="51689"/>
                  </a:lnTo>
                  <a:lnTo>
                    <a:pt x="2091182" y="586613"/>
                  </a:lnTo>
                  <a:lnTo>
                    <a:pt x="2103882" y="586613"/>
                  </a:lnTo>
                  <a:lnTo>
                    <a:pt x="2103882" y="5168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27703" y="4009644"/>
              <a:ext cx="99060" cy="8382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235201" y="1913381"/>
              <a:ext cx="1163320" cy="1876425"/>
            </a:xfrm>
            <a:custGeom>
              <a:avLst/>
              <a:gdLst/>
              <a:ahLst/>
              <a:cxnLst/>
              <a:rect l="l" t="t" r="r" b="b"/>
              <a:pathLst>
                <a:path w="1163320" h="1876425">
                  <a:moveTo>
                    <a:pt x="1087513" y="102770"/>
                  </a:moveTo>
                  <a:lnTo>
                    <a:pt x="1052448" y="159257"/>
                  </a:lnTo>
                  <a:lnTo>
                    <a:pt x="1069212" y="169671"/>
                  </a:lnTo>
                  <a:lnTo>
                    <a:pt x="1104295" y="113155"/>
                  </a:lnTo>
                  <a:lnTo>
                    <a:pt x="1087513" y="102770"/>
                  </a:lnTo>
                  <a:close/>
                </a:path>
                <a:path w="1163320" h="1876425">
                  <a:moveTo>
                    <a:pt x="1154385" y="91947"/>
                  </a:moveTo>
                  <a:lnTo>
                    <a:pt x="1094231" y="91947"/>
                  </a:lnTo>
                  <a:lnTo>
                    <a:pt x="1110996" y="102362"/>
                  </a:lnTo>
                  <a:lnTo>
                    <a:pt x="1104295" y="113155"/>
                  </a:lnTo>
                  <a:lnTo>
                    <a:pt x="1149858" y="141350"/>
                  </a:lnTo>
                  <a:lnTo>
                    <a:pt x="1154385" y="91947"/>
                  </a:lnTo>
                  <a:close/>
                </a:path>
                <a:path w="1163320" h="1876425">
                  <a:moveTo>
                    <a:pt x="1094231" y="91947"/>
                  </a:moveTo>
                  <a:lnTo>
                    <a:pt x="1087513" y="102770"/>
                  </a:lnTo>
                  <a:lnTo>
                    <a:pt x="1104295" y="113155"/>
                  </a:lnTo>
                  <a:lnTo>
                    <a:pt x="1110996" y="102362"/>
                  </a:lnTo>
                  <a:lnTo>
                    <a:pt x="1094231" y="91947"/>
                  </a:lnTo>
                  <a:close/>
                </a:path>
                <a:path w="1163320" h="1876425">
                  <a:moveTo>
                    <a:pt x="1162811" y="0"/>
                  </a:moveTo>
                  <a:lnTo>
                    <a:pt x="1041908" y="74548"/>
                  </a:lnTo>
                  <a:lnTo>
                    <a:pt x="1087513" y="102770"/>
                  </a:lnTo>
                  <a:lnTo>
                    <a:pt x="1094231" y="91947"/>
                  </a:lnTo>
                  <a:lnTo>
                    <a:pt x="1154385" y="91947"/>
                  </a:lnTo>
                  <a:lnTo>
                    <a:pt x="1162811" y="0"/>
                  </a:lnTo>
                  <a:close/>
                </a:path>
                <a:path w="1163320" h="1876425">
                  <a:moveTo>
                    <a:pt x="1021079" y="209803"/>
                  </a:moveTo>
                  <a:lnTo>
                    <a:pt x="979423" y="277113"/>
                  </a:lnTo>
                  <a:lnTo>
                    <a:pt x="996187" y="287654"/>
                  </a:lnTo>
                  <a:lnTo>
                    <a:pt x="1037971" y="220217"/>
                  </a:lnTo>
                  <a:lnTo>
                    <a:pt x="1021079" y="209803"/>
                  </a:lnTo>
                  <a:close/>
                </a:path>
                <a:path w="1163320" h="1876425">
                  <a:moveTo>
                    <a:pt x="948054" y="327659"/>
                  </a:moveTo>
                  <a:lnTo>
                    <a:pt x="906272" y="395096"/>
                  </a:lnTo>
                  <a:lnTo>
                    <a:pt x="923162" y="405510"/>
                  </a:lnTo>
                  <a:lnTo>
                    <a:pt x="964946" y="338073"/>
                  </a:lnTo>
                  <a:lnTo>
                    <a:pt x="948054" y="327659"/>
                  </a:lnTo>
                  <a:close/>
                </a:path>
                <a:path w="1163320" h="1876425">
                  <a:moveTo>
                    <a:pt x="875029" y="445515"/>
                  </a:moveTo>
                  <a:lnTo>
                    <a:pt x="833247" y="512952"/>
                  </a:lnTo>
                  <a:lnTo>
                    <a:pt x="850137" y="523366"/>
                  </a:lnTo>
                  <a:lnTo>
                    <a:pt x="891793" y="456056"/>
                  </a:lnTo>
                  <a:lnTo>
                    <a:pt x="875029" y="445515"/>
                  </a:lnTo>
                  <a:close/>
                </a:path>
                <a:path w="1163320" h="1876425">
                  <a:moveTo>
                    <a:pt x="801878" y="563498"/>
                  </a:moveTo>
                  <a:lnTo>
                    <a:pt x="760222" y="630808"/>
                  </a:lnTo>
                  <a:lnTo>
                    <a:pt x="776985" y="641222"/>
                  </a:lnTo>
                  <a:lnTo>
                    <a:pt x="818768" y="573912"/>
                  </a:lnTo>
                  <a:lnTo>
                    <a:pt x="801878" y="563498"/>
                  </a:lnTo>
                  <a:close/>
                </a:path>
                <a:path w="1163320" h="1876425">
                  <a:moveTo>
                    <a:pt x="728853" y="681354"/>
                  </a:moveTo>
                  <a:lnTo>
                    <a:pt x="687070" y="748664"/>
                  </a:lnTo>
                  <a:lnTo>
                    <a:pt x="703960" y="759078"/>
                  </a:lnTo>
                  <a:lnTo>
                    <a:pt x="745743" y="691768"/>
                  </a:lnTo>
                  <a:lnTo>
                    <a:pt x="728853" y="681354"/>
                  </a:lnTo>
                  <a:close/>
                </a:path>
                <a:path w="1163320" h="1876425">
                  <a:moveTo>
                    <a:pt x="655828" y="799210"/>
                  </a:moveTo>
                  <a:lnTo>
                    <a:pt x="614045" y="866520"/>
                  </a:lnTo>
                  <a:lnTo>
                    <a:pt x="630935" y="876934"/>
                  </a:lnTo>
                  <a:lnTo>
                    <a:pt x="672591" y="809624"/>
                  </a:lnTo>
                  <a:lnTo>
                    <a:pt x="655828" y="799210"/>
                  </a:lnTo>
                  <a:close/>
                </a:path>
                <a:path w="1163320" h="1876425">
                  <a:moveTo>
                    <a:pt x="582675" y="917066"/>
                  </a:moveTo>
                  <a:lnTo>
                    <a:pt x="541020" y="984376"/>
                  </a:lnTo>
                  <a:lnTo>
                    <a:pt x="557784" y="994917"/>
                  </a:lnTo>
                  <a:lnTo>
                    <a:pt x="599566" y="927480"/>
                  </a:lnTo>
                  <a:lnTo>
                    <a:pt x="582675" y="917066"/>
                  </a:lnTo>
                  <a:close/>
                </a:path>
                <a:path w="1163320" h="1876425">
                  <a:moveTo>
                    <a:pt x="509650" y="1034922"/>
                  </a:moveTo>
                  <a:lnTo>
                    <a:pt x="467867" y="1102359"/>
                  </a:lnTo>
                  <a:lnTo>
                    <a:pt x="484759" y="1112773"/>
                  </a:lnTo>
                  <a:lnTo>
                    <a:pt x="526541" y="1045336"/>
                  </a:lnTo>
                  <a:lnTo>
                    <a:pt x="509650" y="1034922"/>
                  </a:lnTo>
                  <a:close/>
                </a:path>
                <a:path w="1163320" h="1876425">
                  <a:moveTo>
                    <a:pt x="436625" y="1152778"/>
                  </a:moveTo>
                  <a:lnTo>
                    <a:pt x="394842" y="1220215"/>
                  </a:lnTo>
                  <a:lnTo>
                    <a:pt x="411734" y="1230629"/>
                  </a:lnTo>
                  <a:lnTo>
                    <a:pt x="453390" y="1163319"/>
                  </a:lnTo>
                  <a:lnTo>
                    <a:pt x="436625" y="1152778"/>
                  </a:lnTo>
                  <a:close/>
                </a:path>
                <a:path w="1163320" h="1876425">
                  <a:moveTo>
                    <a:pt x="363600" y="1270761"/>
                  </a:moveTo>
                  <a:lnTo>
                    <a:pt x="321817" y="1338071"/>
                  </a:lnTo>
                  <a:lnTo>
                    <a:pt x="338581" y="1348485"/>
                  </a:lnTo>
                  <a:lnTo>
                    <a:pt x="380364" y="1281175"/>
                  </a:lnTo>
                  <a:lnTo>
                    <a:pt x="363600" y="1270761"/>
                  </a:lnTo>
                  <a:close/>
                </a:path>
                <a:path w="1163320" h="1876425">
                  <a:moveTo>
                    <a:pt x="290448" y="1388617"/>
                  </a:moveTo>
                  <a:lnTo>
                    <a:pt x="248792" y="1455927"/>
                  </a:lnTo>
                  <a:lnTo>
                    <a:pt x="265556" y="1466341"/>
                  </a:lnTo>
                  <a:lnTo>
                    <a:pt x="307339" y="1399031"/>
                  </a:lnTo>
                  <a:lnTo>
                    <a:pt x="290448" y="1388617"/>
                  </a:lnTo>
                  <a:close/>
                </a:path>
                <a:path w="1163320" h="1876425">
                  <a:moveTo>
                    <a:pt x="217423" y="1506473"/>
                  </a:moveTo>
                  <a:lnTo>
                    <a:pt x="175640" y="1573783"/>
                  </a:lnTo>
                  <a:lnTo>
                    <a:pt x="192531" y="1584197"/>
                  </a:lnTo>
                  <a:lnTo>
                    <a:pt x="234314" y="1516887"/>
                  </a:lnTo>
                  <a:lnTo>
                    <a:pt x="217423" y="1506473"/>
                  </a:lnTo>
                  <a:close/>
                </a:path>
                <a:path w="1163320" h="1876425">
                  <a:moveTo>
                    <a:pt x="144398" y="1624329"/>
                  </a:moveTo>
                  <a:lnTo>
                    <a:pt x="102615" y="1691639"/>
                  </a:lnTo>
                  <a:lnTo>
                    <a:pt x="119506" y="1702180"/>
                  </a:lnTo>
                  <a:lnTo>
                    <a:pt x="161162" y="1634743"/>
                  </a:lnTo>
                  <a:lnTo>
                    <a:pt x="144398" y="1624329"/>
                  </a:lnTo>
                  <a:close/>
                </a:path>
                <a:path w="1163320" h="1876425">
                  <a:moveTo>
                    <a:pt x="12928" y="1734692"/>
                  </a:moveTo>
                  <a:lnTo>
                    <a:pt x="0" y="1876043"/>
                  </a:lnTo>
                  <a:lnTo>
                    <a:pt x="120903" y="1801494"/>
                  </a:lnTo>
                  <a:lnTo>
                    <a:pt x="92781" y="1784095"/>
                  </a:lnTo>
                  <a:lnTo>
                    <a:pt x="68579" y="1784095"/>
                  </a:lnTo>
                  <a:lnTo>
                    <a:pt x="51815" y="1773681"/>
                  </a:lnTo>
                  <a:lnTo>
                    <a:pt x="58482" y="1762876"/>
                  </a:lnTo>
                  <a:lnTo>
                    <a:pt x="12928" y="1734692"/>
                  </a:lnTo>
                  <a:close/>
                </a:path>
                <a:path w="1163320" h="1876425">
                  <a:moveTo>
                    <a:pt x="58482" y="1762876"/>
                  </a:moveTo>
                  <a:lnTo>
                    <a:pt x="51815" y="1773681"/>
                  </a:lnTo>
                  <a:lnTo>
                    <a:pt x="68579" y="1784095"/>
                  </a:lnTo>
                  <a:lnTo>
                    <a:pt x="75297" y="1773278"/>
                  </a:lnTo>
                  <a:lnTo>
                    <a:pt x="58482" y="1762876"/>
                  </a:lnTo>
                  <a:close/>
                </a:path>
                <a:path w="1163320" h="1876425">
                  <a:moveTo>
                    <a:pt x="75297" y="1773278"/>
                  </a:moveTo>
                  <a:lnTo>
                    <a:pt x="68579" y="1784095"/>
                  </a:lnTo>
                  <a:lnTo>
                    <a:pt x="92781" y="1784095"/>
                  </a:lnTo>
                  <a:lnTo>
                    <a:pt x="75297" y="1773278"/>
                  </a:lnTo>
                  <a:close/>
                </a:path>
                <a:path w="1163320" h="1876425">
                  <a:moveTo>
                    <a:pt x="71247" y="1742185"/>
                  </a:moveTo>
                  <a:lnTo>
                    <a:pt x="58482" y="1762876"/>
                  </a:lnTo>
                  <a:lnTo>
                    <a:pt x="75297" y="1773278"/>
                  </a:lnTo>
                  <a:lnTo>
                    <a:pt x="88137" y="1752599"/>
                  </a:lnTo>
                  <a:lnTo>
                    <a:pt x="71247" y="174218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22591" y="4465320"/>
              <a:ext cx="341375" cy="184404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2301875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inyección</a:t>
            </a:r>
            <a:r>
              <a:rPr dirty="0" sz="1900" spc="165"/>
              <a:t> </a:t>
            </a:r>
            <a:r>
              <a:rPr dirty="0" sz="1900" spc="50"/>
              <a:t>de</a:t>
            </a:r>
            <a:r>
              <a:rPr dirty="0" sz="1900" spc="165"/>
              <a:t> </a:t>
            </a:r>
            <a:r>
              <a:rPr dirty="0" sz="1900" spc="60"/>
              <a:t>estator</a:t>
            </a:r>
            <a:endParaRPr sz="1900"/>
          </a:p>
        </p:txBody>
      </p:sp>
      <p:sp>
        <p:nvSpPr>
          <p:cNvPr id="49" name="object 49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41</a:t>
            </a:r>
          </a:p>
        </p:txBody>
      </p:sp>
      <p:sp>
        <p:nvSpPr>
          <p:cNvPr id="35" name="object 35" descr=""/>
          <p:cNvSpPr txBox="1"/>
          <p:nvPr/>
        </p:nvSpPr>
        <p:spPr>
          <a:xfrm>
            <a:off x="2196464" y="1156715"/>
            <a:ext cx="63182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Arial"/>
                <a:cs typeface="Arial"/>
                <a:hlinkClick r:id="rId3"/>
              </a:rPr>
              <a:t>PCM600</a:t>
            </a:r>
            <a:r>
              <a:rPr dirty="0" sz="850" spc="-20" b="1">
                <a:latin typeface="Arial"/>
                <a:cs typeface="Arial"/>
                <a:hlinkClick r:id="rId3"/>
              </a:rPr>
              <a:t> </a:t>
            </a:r>
            <a:r>
              <a:rPr dirty="0" sz="850" spc="-25" b="1">
                <a:latin typeface="Arial"/>
                <a:cs typeface="Arial"/>
                <a:hlinkClick r:id="rId3"/>
              </a:rPr>
              <a:t>2.3</a:t>
            </a:r>
            <a:endParaRPr sz="8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507360" y="1771269"/>
            <a:ext cx="208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latin typeface="Arial"/>
                <a:cs typeface="Arial"/>
                <a:hlinkClick r:id="rId3"/>
              </a:rPr>
              <a:t>TIC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71219" y="2236978"/>
            <a:ext cx="6534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  <a:hlinkClick r:id="rId3"/>
              </a:rPr>
              <a:t>ordenador</a:t>
            </a:r>
            <a:r>
              <a:rPr dirty="0" sz="500" spc="135" b="1">
                <a:latin typeface="Arial"/>
                <a:cs typeface="Arial"/>
                <a:hlinkClick r:id="rId3"/>
              </a:rPr>
              <a:t> </a:t>
            </a:r>
            <a:r>
              <a:rPr dirty="0" sz="500" spc="-10" b="1">
                <a:latin typeface="Arial"/>
                <a:cs typeface="Arial"/>
                <a:hlinkClick r:id="rId3"/>
              </a:rPr>
              <a:t>personal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877060" y="2162936"/>
            <a:ext cx="208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latin typeface="Arial"/>
                <a:cs typeface="Arial"/>
                <a:hlinkClick r:id="rId3"/>
              </a:rPr>
              <a:t>TIC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3624453" y="2704846"/>
            <a:ext cx="869315" cy="44132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dirty="0" sz="750" spc="-10" b="1">
                <a:latin typeface="Arial"/>
                <a:cs typeface="Arial"/>
              </a:rPr>
              <a:t>REX060</a:t>
            </a:r>
            <a:endParaRPr sz="75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spcBef>
                <a:spcPts val="309"/>
              </a:spcBef>
            </a:pPr>
            <a:r>
              <a:rPr dirty="0" sz="500" b="1">
                <a:latin typeface="Arial"/>
                <a:cs typeface="Arial"/>
              </a:rPr>
              <a:t>(Unidad</a:t>
            </a:r>
            <a:r>
              <a:rPr dirty="0" sz="500" spc="45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de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inyección)</a:t>
            </a:r>
            <a:endParaRPr sz="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dirty="0" sz="700" spc="-25" b="1">
                <a:latin typeface="Arial"/>
                <a:cs typeface="Arial"/>
              </a:rPr>
              <a:t>SIEMPRE</a:t>
            </a:r>
            <a:r>
              <a:rPr dirty="0" sz="700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requerido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042517" y="2957829"/>
            <a:ext cx="42100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 b="1">
                <a:latin typeface="Arial"/>
                <a:cs typeface="Arial"/>
              </a:rPr>
              <a:t>REG670</a:t>
            </a:r>
            <a:endParaRPr sz="8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7046214" y="3739642"/>
            <a:ext cx="4743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40" b="1">
                <a:latin typeface="Arial"/>
                <a:cs typeface="Arial"/>
              </a:rPr>
              <a:t>ESTATOR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825110" y="3798189"/>
            <a:ext cx="978535" cy="399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7785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Arial"/>
                <a:cs typeface="Arial"/>
              </a:rPr>
              <a:t>REX062</a:t>
            </a:r>
            <a:endParaRPr sz="850">
              <a:latin typeface="Arial"/>
              <a:cs typeface="Arial"/>
            </a:endParaRPr>
          </a:p>
          <a:p>
            <a:pPr algn="ctr" marL="15240">
              <a:lnSpc>
                <a:spcPct val="100000"/>
              </a:lnSpc>
              <a:spcBef>
                <a:spcPts val="409"/>
              </a:spcBef>
            </a:pPr>
            <a:r>
              <a:rPr dirty="0" sz="400" b="1">
                <a:latin typeface="Arial"/>
                <a:cs typeface="Arial"/>
              </a:rPr>
              <a:t>(Unidad</a:t>
            </a:r>
            <a:r>
              <a:rPr dirty="0" sz="400" spc="35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de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resistencia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b="1">
                <a:latin typeface="Arial"/>
                <a:cs typeface="Arial"/>
              </a:rPr>
              <a:t>de</a:t>
            </a:r>
            <a:r>
              <a:rPr dirty="0" sz="400" spc="4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derivación)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50" b="1">
                <a:latin typeface="Arial"/>
                <a:cs typeface="Arial"/>
              </a:rPr>
              <a:t>A</a:t>
            </a:r>
            <a:r>
              <a:rPr dirty="0" sz="750" spc="-10" b="1">
                <a:latin typeface="Arial"/>
                <a:cs typeface="Arial"/>
              </a:rPr>
              <a:t> </a:t>
            </a:r>
            <a:r>
              <a:rPr dirty="0" sz="750" spc="-75" b="1">
                <a:latin typeface="Arial"/>
                <a:cs typeface="Arial"/>
              </a:rPr>
              <a:t>VECES</a:t>
            </a:r>
            <a:r>
              <a:rPr dirty="0" sz="750" spc="-5" b="1">
                <a:latin typeface="Arial"/>
                <a:cs typeface="Arial"/>
              </a:rPr>
              <a:t> </a:t>
            </a:r>
            <a:r>
              <a:rPr dirty="0" sz="750" spc="-10" b="1">
                <a:latin typeface="Arial"/>
                <a:cs typeface="Arial"/>
              </a:rPr>
              <a:t>requerido</a:t>
            </a:r>
            <a:endParaRPr sz="75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713943" y="4741214"/>
            <a:ext cx="2044064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Arial"/>
                <a:cs typeface="Arial"/>
              </a:rPr>
              <a:t>Cubículo</a:t>
            </a:r>
            <a:r>
              <a:rPr dirty="0" sz="850" spc="55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de</a:t>
            </a:r>
            <a:r>
              <a:rPr dirty="0" sz="850" spc="6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protección</a:t>
            </a:r>
            <a:r>
              <a:rPr dirty="0" sz="850" spc="55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del</a:t>
            </a:r>
            <a:r>
              <a:rPr dirty="0" sz="850" spc="60" b="1">
                <a:latin typeface="Arial"/>
                <a:cs typeface="Arial"/>
              </a:rPr>
              <a:t> </a:t>
            </a:r>
            <a:r>
              <a:rPr dirty="0" sz="850" spc="-10" b="1">
                <a:latin typeface="Arial"/>
                <a:cs typeface="Arial"/>
              </a:rPr>
              <a:t>generador</a:t>
            </a:r>
            <a:endParaRPr sz="85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940042" y="4683302"/>
            <a:ext cx="42227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Arial"/>
                <a:cs typeface="Arial"/>
              </a:rPr>
              <a:t>VT</a:t>
            </a:r>
            <a:r>
              <a:rPr dirty="0" sz="850" spc="-3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o</a:t>
            </a:r>
            <a:r>
              <a:rPr dirty="0" sz="850" spc="-30" b="1">
                <a:latin typeface="Arial"/>
                <a:cs typeface="Arial"/>
              </a:rPr>
              <a:t> </a:t>
            </a:r>
            <a:r>
              <a:rPr dirty="0" sz="850" spc="-25" b="1">
                <a:latin typeface="Arial"/>
                <a:cs typeface="Arial"/>
              </a:rPr>
              <a:t>GT</a:t>
            </a:r>
            <a:endParaRPr sz="85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7918195" y="4446473"/>
            <a:ext cx="721995" cy="434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1470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Arial"/>
                <a:cs typeface="Arial"/>
              </a:rPr>
              <a:t>ROTOR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 spc="-10" b="1">
                <a:latin typeface="Arial"/>
                <a:cs typeface="Arial"/>
              </a:rPr>
              <a:t>Generador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560114" y="3677386"/>
            <a:ext cx="94615" cy="200025"/>
          </a:xfrm>
          <a:prstGeom prst="rect">
            <a:avLst/>
          </a:prstGeom>
        </p:spPr>
        <p:txBody>
          <a:bodyPr wrap="square" lIns="0" tIns="158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 spc="-10" b="1">
                <a:latin typeface="Arial"/>
                <a:cs typeface="Arial"/>
              </a:rPr>
              <a:t>BORDE</a:t>
            </a:r>
            <a:endParaRPr sz="4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3764191" y="3635413"/>
            <a:ext cx="77470" cy="238125"/>
          </a:xfrm>
          <a:prstGeom prst="rect">
            <a:avLst/>
          </a:prstGeom>
        </p:spPr>
        <p:txBody>
          <a:bodyPr wrap="square" lIns="0" tIns="1524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b="1">
                <a:latin typeface="Arial"/>
                <a:cs typeface="Arial"/>
              </a:rPr>
              <a:t>tarjeta</a:t>
            </a:r>
            <a:r>
              <a:rPr dirty="0" sz="300" spc="114" b="1">
                <a:latin typeface="Arial"/>
                <a:cs typeface="Arial"/>
              </a:rPr>
              <a:t> </a:t>
            </a:r>
            <a:r>
              <a:rPr dirty="0" sz="300" spc="-25" b="1">
                <a:latin typeface="Arial"/>
                <a:cs typeface="Arial"/>
              </a:rPr>
              <a:t>SIM</a:t>
            </a:r>
            <a:endParaRPr sz="3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218787" y="3667048"/>
            <a:ext cx="163830" cy="241300"/>
          </a:xfrm>
          <a:prstGeom prst="rect">
            <a:avLst/>
          </a:prstGeom>
        </p:spPr>
        <p:txBody>
          <a:bodyPr wrap="square" lIns="0" tIns="196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Arial"/>
                <a:cs typeface="Arial"/>
              </a:rPr>
              <a:t>PSM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28821" y="4906517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5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28821" y="4641341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43559" y="5048896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43559" y="4674809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64076" y="2318029"/>
            <a:ext cx="359410" cy="2880995"/>
          </a:xfrm>
          <a:custGeom>
            <a:avLst/>
            <a:gdLst/>
            <a:ahLst/>
            <a:cxnLst/>
            <a:rect l="l" t="t" r="r" b="b"/>
            <a:pathLst>
              <a:path w="359410" h="2880995">
                <a:moveTo>
                  <a:pt x="149569" y="2880501"/>
                </a:moveTo>
                <a:lnTo>
                  <a:pt x="209397" y="2880501"/>
                </a:lnTo>
              </a:path>
              <a:path w="359410" h="2880995">
                <a:moveTo>
                  <a:pt x="119655" y="2855562"/>
                </a:moveTo>
                <a:lnTo>
                  <a:pt x="239311" y="2855562"/>
                </a:lnTo>
              </a:path>
              <a:path w="359410" h="2880995">
                <a:moveTo>
                  <a:pt x="89741" y="2830622"/>
                </a:moveTo>
                <a:lnTo>
                  <a:pt x="269225" y="2830622"/>
                </a:lnTo>
              </a:path>
              <a:path w="359410" h="2880995">
                <a:moveTo>
                  <a:pt x="179483" y="2730866"/>
                </a:moveTo>
                <a:lnTo>
                  <a:pt x="179483" y="2830622"/>
                </a:lnTo>
              </a:path>
              <a:path w="359410" h="2880995">
                <a:moveTo>
                  <a:pt x="179483" y="0"/>
                </a:moveTo>
                <a:lnTo>
                  <a:pt x="179483" y="2745148"/>
                </a:lnTo>
              </a:path>
              <a:path w="359410" h="2880995">
                <a:moveTo>
                  <a:pt x="0" y="2175937"/>
                </a:moveTo>
                <a:lnTo>
                  <a:pt x="0" y="2244553"/>
                </a:lnTo>
                <a:lnTo>
                  <a:pt x="358966" y="2244553"/>
                </a:lnTo>
                <a:lnTo>
                  <a:pt x="358966" y="2182205"/>
                </a:lnTo>
              </a:path>
            </a:pathLst>
          </a:custGeom>
          <a:ln w="197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995048" y="4676372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6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995048" y="4911731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610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243317" y="4836913"/>
            <a:ext cx="1480820" cy="50165"/>
            <a:chOff x="7243317" y="4836913"/>
            <a:chExt cx="1480820" cy="50165"/>
          </a:xfrm>
        </p:grpSpPr>
        <p:sp>
          <p:nvSpPr>
            <p:cNvPr id="10" name="object 10" descr=""/>
            <p:cNvSpPr/>
            <p:nvPr/>
          </p:nvSpPr>
          <p:spPr>
            <a:xfrm>
              <a:off x="7325580" y="4861852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243317" y="4836913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9"/>
                  </a:lnTo>
                  <a:lnTo>
                    <a:pt x="89741" y="4987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364461" y="3654868"/>
            <a:ext cx="558800" cy="469265"/>
            <a:chOff x="4364461" y="3654868"/>
            <a:chExt cx="558800" cy="469265"/>
          </a:xfrm>
        </p:grpSpPr>
        <p:sp>
          <p:nvSpPr>
            <p:cNvPr id="13" name="object 13" descr=""/>
            <p:cNvSpPr/>
            <p:nvPr/>
          </p:nvSpPr>
          <p:spPr>
            <a:xfrm>
              <a:off x="4374335" y="3664741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74335" y="3664741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452"/>
                  </a:move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464076" y="3739559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64076" y="3739559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</a:pathLst>
            </a:custGeom>
            <a:ln w="107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5010942" y="3851785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608809" y="3336360"/>
            <a:ext cx="1782445" cy="58419"/>
            <a:chOff x="4608809" y="3336360"/>
            <a:chExt cx="1782445" cy="58419"/>
          </a:xfrm>
        </p:grpSpPr>
        <p:sp>
          <p:nvSpPr>
            <p:cNvPr id="19" name="object 19" descr=""/>
            <p:cNvSpPr/>
            <p:nvPr/>
          </p:nvSpPr>
          <p:spPr>
            <a:xfrm>
              <a:off x="4609906" y="333745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609906" y="333745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677213" y="3362978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4677213" y="3362978"/>
            <a:ext cx="2293620" cy="5080"/>
          </a:xfrm>
          <a:custGeom>
            <a:avLst/>
            <a:gdLst/>
            <a:ahLst/>
            <a:cxnLst/>
            <a:rect l="l" t="t" r="r" b="b"/>
            <a:pathLst>
              <a:path w="2293620" h="5079">
                <a:moveTo>
                  <a:pt x="1982783" y="0"/>
                </a:moveTo>
                <a:lnTo>
                  <a:pt x="2293189" y="0"/>
                </a:lnTo>
              </a:path>
              <a:path w="2293620" h="5079">
                <a:moveTo>
                  <a:pt x="0" y="4987"/>
                </a:moveTo>
                <a:lnTo>
                  <a:pt x="2293189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9735" y="4806489"/>
            <a:ext cx="190454" cy="110727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224129" y="3101284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454202" y="1008726"/>
            <a:ext cx="379095" cy="1319530"/>
            <a:chOff x="4454202" y="1008726"/>
            <a:chExt cx="379095" cy="1319530"/>
          </a:xfrm>
        </p:grpSpPr>
        <p:sp>
          <p:nvSpPr>
            <p:cNvPr id="26" name="object 26" descr=""/>
            <p:cNvSpPr/>
            <p:nvPr/>
          </p:nvSpPr>
          <p:spPr>
            <a:xfrm>
              <a:off x="4464076" y="1869125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  <a:path w="359410" h="448944">
                  <a:moveTo>
                    <a:pt x="358966" y="299269"/>
                  </a:moveTo>
                  <a:lnTo>
                    <a:pt x="352556" y="259493"/>
                  </a:lnTo>
                  <a:lnTo>
                    <a:pt x="334464" y="223750"/>
                  </a:lnTo>
                  <a:lnTo>
                    <a:pt x="306400" y="193465"/>
                  </a:lnTo>
                  <a:lnTo>
                    <a:pt x="270076" y="170066"/>
                  </a:lnTo>
                  <a:lnTo>
                    <a:pt x="227200" y="154980"/>
                  </a:lnTo>
                  <a:lnTo>
                    <a:pt x="179483" y="149634"/>
                  </a:lnTo>
                  <a:lnTo>
                    <a:pt x="131770" y="154980"/>
                  </a:lnTo>
                  <a:lnTo>
                    <a:pt x="88895" y="170066"/>
                  </a:lnTo>
                  <a:lnTo>
                    <a:pt x="52569" y="193465"/>
                  </a:lnTo>
                  <a:lnTo>
                    <a:pt x="24505" y="223750"/>
                  </a:lnTo>
                  <a:lnTo>
                    <a:pt x="6411" y="259493"/>
                  </a:lnTo>
                  <a:lnTo>
                    <a:pt x="0" y="299269"/>
                  </a:lnTo>
                  <a:lnTo>
                    <a:pt x="6411" y="339073"/>
                  </a:lnTo>
                  <a:lnTo>
                    <a:pt x="24505" y="374825"/>
                  </a:lnTo>
                  <a:lnTo>
                    <a:pt x="52569" y="405104"/>
                  </a:lnTo>
                  <a:lnTo>
                    <a:pt x="88895" y="428490"/>
                  </a:lnTo>
                  <a:lnTo>
                    <a:pt x="131770" y="443564"/>
                  </a:lnTo>
                  <a:lnTo>
                    <a:pt x="179483" y="448904"/>
                  </a:lnTo>
                  <a:lnTo>
                    <a:pt x="227200" y="443564"/>
                  </a:lnTo>
                  <a:lnTo>
                    <a:pt x="270076" y="428490"/>
                  </a:lnTo>
                  <a:lnTo>
                    <a:pt x="306400" y="405104"/>
                  </a:lnTo>
                  <a:lnTo>
                    <a:pt x="334464" y="374825"/>
                  </a:lnTo>
                  <a:lnTo>
                    <a:pt x="352556" y="339073"/>
                  </a:lnTo>
                  <a:lnTo>
                    <a:pt x="358966" y="299269"/>
                  </a:lnTo>
                  <a:close/>
                </a:path>
              </a:pathLst>
            </a:custGeom>
            <a:ln w="19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643559" y="1008726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399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643559" y="597230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860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643559" y="1887829"/>
            <a:ext cx="728980" cy="149860"/>
            <a:chOff x="4643559" y="1887829"/>
            <a:chExt cx="728980" cy="149860"/>
          </a:xfrm>
        </p:grpSpPr>
        <p:sp>
          <p:nvSpPr>
            <p:cNvPr id="30" name="object 30" descr=""/>
            <p:cNvSpPr/>
            <p:nvPr/>
          </p:nvSpPr>
          <p:spPr>
            <a:xfrm>
              <a:off x="4643559" y="1962647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2389" y="1887829"/>
              <a:ext cx="269913" cy="149634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5003464" y="3926602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608809" y="1241474"/>
            <a:ext cx="4118610" cy="58419"/>
            <a:chOff x="4608809" y="1241474"/>
            <a:chExt cx="4118610" cy="58419"/>
          </a:xfrm>
        </p:grpSpPr>
        <p:sp>
          <p:nvSpPr>
            <p:cNvPr id="34" name="object 34" descr=""/>
            <p:cNvSpPr/>
            <p:nvPr/>
          </p:nvSpPr>
          <p:spPr>
            <a:xfrm>
              <a:off x="4609906" y="124257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609906" y="124257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77213" y="1268092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7"/>
                  </a:moveTo>
                  <a:lnTo>
                    <a:pt x="4049634" y="4987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957655" y="1532447"/>
            <a:ext cx="850265" cy="412115"/>
          </a:xfrm>
          <a:custGeom>
            <a:avLst/>
            <a:gdLst/>
            <a:ahLst/>
            <a:cxnLst/>
            <a:rect l="l" t="t" r="r" b="b"/>
            <a:pathLst>
              <a:path w="850264" h="412114">
                <a:moveTo>
                  <a:pt x="0" y="411495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957655" y="2318029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553818" y="859091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634"/>
                </a:moveTo>
                <a:lnTo>
                  <a:pt x="179483" y="149634"/>
                </a:lnTo>
                <a:lnTo>
                  <a:pt x="179483" y="0"/>
                </a:lnTo>
                <a:lnTo>
                  <a:pt x="0" y="0"/>
                </a:lnTo>
                <a:lnTo>
                  <a:pt x="0" y="149634"/>
                </a:lnTo>
                <a:close/>
              </a:path>
            </a:pathLst>
          </a:custGeom>
          <a:ln w="194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777536" y="1382812"/>
            <a:ext cx="60325" cy="149860"/>
            <a:chOff x="5777536" y="1382812"/>
            <a:chExt cx="60325" cy="149860"/>
          </a:xfrm>
        </p:grpSpPr>
        <p:sp>
          <p:nvSpPr>
            <p:cNvPr id="41" name="object 41" descr=""/>
            <p:cNvSpPr/>
            <p:nvPr/>
          </p:nvSpPr>
          <p:spPr>
            <a:xfrm>
              <a:off x="5807450" y="1451395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5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777536" y="138281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541010" y="168208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229"/>
                </a:moveTo>
                <a:lnTo>
                  <a:pt x="269227" y="112229"/>
                </a:lnTo>
                <a:lnTo>
                  <a:pt x="269227" y="0"/>
                </a:lnTo>
                <a:lnTo>
                  <a:pt x="0" y="0"/>
                </a:lnTo>
                <a:lnTo>
                  <a:pt x="0" y="112229"/>
                </a:lnTo>
                <a:lnTo>
                  <a:pt x="0" y="224447"/>
                </a:lnTo>
                <a:lnTo>
                  <a:pt x="538454" y="224447"/>
                </a:lnTo>
                <a:lnTo>
                  <a:pt x="538454" y="112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643559" y="4410421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7"/>
                </a:moveTo>
                <a:lnTo>
                  <a:pt x="4217900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643559" y="2318029"/>
            <a:ext cx="539115" cy="233679"/>
            <a:chOff x="4643559" y="2318029"/>
            <a:chExt cx="539115" cy="233679"/>
          </a:xfrm>
        </p:grpSpPr>
        <p:sp>
          <p:nvSpPr>
            <p:cNvPr id="46" name="object 46" descr=""/>
            <p:cNvSpPr/>
            <p:nvPr/>
          </p:nvSpPr>
          <p:spPr>
            <a:xfrm>
              <a:off x="4643559" y="2542481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957655" y="2318029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437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541017" y="272952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606615" y="4381609"/>
            <a:ext cx="74295" cy="62865"/>
            <a:chOff x="4606615" y="4381609"/>
            <a:chExt cx="74295" cy="62865"/>
          </a:xfrm>
        </p:grpSpPr>
        <p:sp>
          <p:nvSpPr>
            <p:cNvPr id="50" name="object 50" descr=""/>
            <p:cNvSpPr/>
            <p:nvPr/>
          </p:nvSpPr>
          <p:spPr>
            <a:xfrm>
              <a:off x="4609906" y="438490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609906" y="438490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6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538225" y="4300689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85"/>
                </a:moveTo>
                <a:lnTo>
                  <a:pt x="538450" y="224485"/>
                </a:lnTo>
                <a:lnTo>
                  <a:pt x="538450" y="112259"/>
                </a:lnTo>
                <a:lnTo>
                  <a:pt x="0" y="112259"/>
                </a:lnTo>
                <a:lnTo>
                  <a:pt x="0" y="224485"/>
                </a:lnTo>
                <a:close/>
              </a:path>
              <a:path w="1122045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1122045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  <a:path w="1122045" h="224789">
                <a:moveTo>
                  <a:pt x="583321" y="224485"/>
                </a:moveTo>
                <a:lnTo>
                  <a:pt x="1121771" y="224485"/>
                </a:lnTo>
                <a:lnTo>
                  <a:pt x="1121771" y="112259"/>
                </a:lnTo>
                <a:lnTo>
                  <a:pt x="583321" y="112259"/>
                </a:lnTo>
                <a:lnTo>
                  <a:pt x="583321" y="224485"/>
                </a:lnTo>
                <a:close/>
              </a:path>
              <a:path w="1122045" h="224789">
                <a:moveTo>
                  <a:pt x="583321" y="112226"/>
                </a:moveTo>
                <a:lnTo>
                  <a:pt x="852546" y="112226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226"/>
                </a:lnTo>
                <a:close/>
              </a:path>
              <a:path w="1122045" h="224789">
                <a:moveTo>
                  <a:pt x="852546" y="112226"/>
                </a:moveTo>
                <a:lnTo>
                  <a:pt x="1121771" y="112226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6929221" y="4137088"/>
            <a:ext cx="90170" cy="293370"/>
            <a:chOff x="6929221" y="4137088"/>
            <a:chExt cx="90170" cy="293370"/>
          </a:xfrm>
        </p:grpSpPr>
        <p:sp>
          <p:nvSpPr>
            <p:cNvPr id="54" name="object 54" descr=""/>
            <p:cNvSpPr/>
            <p:nvPr/>
          </p:nvSpPr>
          <p:spPr>
            <a:xfrm>
              <a:off x="6974092" y="4205671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244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944178" y="4137088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929221" y="4412915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/>
          <p:nvPr/>
        </p:nvSpPr>
        <p:spPr>
          <a:xfrm>
            <a:off x="4643559" y="250507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643559" y="311300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598689" y="4562583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922905" y="2513369"/>
            <a:ext cx="69850" cy="58419"/>
            <a:chOff x="4922905" y="2513369"/>
            <a:chExt cx="69850" cy="58419"/>
          </a:xfrm>
        </p:grpSpPr>
        <p:sp>
          <p:nvSpPr>
            <p:cNvPr id="61" name="object 61" descr=""/>
            <p:cNvSpPr/>
            <p:nvPr/>
          </p:nvSpPr>
          <p:spPr>
            <a:xfrm>
              <a:off x="4924002" y="251446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924002" y="251446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8696933" y="1382812"/>
            <a:ext cx="60325" cy="299720"/>
            <a:chOff x="8696933" y="1382812"/>
            <a:chExt cx="60325" cy="299720"/>
          </a:xfrm>
        </p:grpSpPr>
        <p:sp>
          <p:nvSpPr>
            <p:cNvPr id="64" name="object 64" descr=""/>
            <p:cNvSpPr/>
            <p:nvPr/>
          </p:nvSpPr>
          <p:spPr>
            <a:xfrm>
              <a:off x="8726847" y="1382812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86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696933" y="160726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817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7424197" y="426328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424197" y="400142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424197" y="373955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424197" y="347769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424197" y="321583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692025" y="4263280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8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692025" y="400142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692025" y="373955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692025" y="347769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692025" y="321583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692025" y="2841751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290980" y="325324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290980" y="351510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649947" y="2841751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288188" y="299138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8143526" y="373955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8143526" y="3477698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7871189" y="2824792"/>
            <a:ext cx="544830" cy="655955"/>
            <a:chOff x="7871189" y="2824792"/>
            <a:chExt cx="544830" cy="655955"/>
          </a:xfrm>
        </p:grpSpPr>
        <p:sp>
          <p:nvSpPr>
            <p:cNvPr id="84" name="object 84" descr=""/>
            <p:cNvSpPr/>
            <p:nvPr/>
          </p:nvSpPr>
          <p:spPr>
            <a:xfrm>
              <a:off x="8143526" y="2841751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721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98655" y="2841751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874301" y="3253246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7874301" y="351510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8562321" y="1906534"/>
            <a:ext cx="60325" cy="412115"/>
            <a:chOff x="8562321" y="1906534"/>
            <a:chExt cx="60325" cy="412115"/>
          </a:xfrm>
        </p:grpSpPr>
        <p:sp>
          <p:nvSpPr>
            <p:cNvPr id="89" name="object 89" descr=""/>
            <p:cNvSpPr/>
            <p:nvPr/>
          </p:nvSpPr>
          <p:spPr>
            <a:xfrm>
              <a:off x="8592235" y="1975116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w="0" h="343535">
                  <a:moveTo>
                    <a:pt x="0" y="342912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562321" y="190653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8831546" y="1906534"/>
            <a:ext cx="60325" cy="2506980"/>
            <a:chOff x="8831546" y="1906534"/>
            <a:chExt cx="60325" cy="2506980"/>
          </a:xfrm>
        </p:grpSpPr>
        <p:sp>
          <p:nvSpPr>
            <p:cNvPr id="92" name="object 92" descr=""/>
            <p:cNvSpPr/>
            <p:nvPr/>
          </p:nvSpPr>
          <p:spPr>
            <a:xfrm>
              <a:off x="8861460" y="1975116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w="0" h="2438400">
                  <a:moveTo>
                    <a:pt x="0" y="2437798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831546" y="190653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6839480" y="2841751"/>
            <a:ext cx="1884680" cy="2020570"/>
          </a:xfrm>
          <a:custGeom>
            <a:avLst/>
            <a:gdLst/>
            <a:ahLst/>
            <a:cxnLst/>
            <a:rect l="l" t="t" r="r" b="b"/>
            <a:pathLst>
              <a:path w="1884679" h="2020570">
                <a:moveTo>
                  <a:pt x="1884575" y="0"/>
                </a:moveTo>
                <a:lnTo>
                  <a:pt x="1884575" y="2020101"/>
                </a:lnTo>
              </a:path>
              <a:path w="1884679" h="2020570">
                <a:moveTo>
                  <a:pt x="0" y="0"/>
                </a:moveTo>
                <a:lnTo>
                  <a:pt x="1884575" y="0"/>
                </a:lnTo>
              </a:path>
              <a:path w="1884679" h="2020570">
                <a:moveTo>
                  <a:pt x="0" y="0"/>
                </a:moveTo>
                <a:lnTo>
                  <a:pt x="0" y="259533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5538225" y="220580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4541142" y="2831877"/>
            <a:ext cx="199390" cy="169545"/>
            <a:chOff x="4541142" y="2831877"/>
            <a:chExt cx="199390" cy="169545"/>
          </a:xfrm>
        </p:grpSpPr>
        <p:sp>
          <p:nvSpPr>
            <p:cNvPr id="97" name="object 97" descr=""/>
            <p:cNvSpPr/>
            <p:nvPr/>
          </p:nvSpPr>
          <p:spPr>
            <a:xfrm>
              <a:off x="4551016" y="284175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634"/>
                  </a:lnTo>
                  <a:lnTo>
                    <a:pt x="179483" y="149634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551016" y="284175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634"/>
                  </a:moveTo>
                  <a:lnTo>
                    <a:pt x="179483" y="149634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634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/>
          <p:nvPr/>
        </p:nvSpPr>
        <p:spPr>
          <a:xfrm>
            <a:off x="4643559" y="2720214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2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5224129" y="2841751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6974092" y="3367052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281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6974092" y="3739559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94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944178" y="3837819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817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4" name="object 104" descr=""/>
          <p:cNvGrpSpPr/>
          <p:nvPr/>
        </p:nvGrpSpPr>
        <p:grpSpPr>
          <a:xfrm>
            <a:off x="5114704" y="4746514"/>
            <a:ext cx="1590675" cy="231140"/>
            <a:chOff x="5114704" y="4746514"/>
            <a:chExt cx="1590675" cy="231140"/>
          </a:xfrm>
        </p:grpSpPr>
        <p:sp>
          <p:nvSpPr>
            <p:cNvPr id="105" name="object 105" descr=""/>
            <p:cNvSpPr/>
            <p:nvPr/>
          </p:nvSpPr>
          <p:spPr>
            <a:xfrm>
              <a:off x="5114704" y="4861852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615125" y="4836913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78"/>
                  </a:lnTo>
                  <a:lnTo>
                    <a:pt x="89741" y="24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541017" y="4749626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/>
          <p:nvPr/>
        </p:nvSpPr>
        <p:spPr>
          <a:xfrm>
            <a:off x="6704867" y="351510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9" name="object 109" descr=""/>
          <p:cNvGrpSpPr/>
          <p:nvPr/>
        </p:nvGrpSpPr>
        <p:grpSpPr>
          <a:xfrm>
            <a:off x="6071591" y="3066203"/>
            <a:ext cx="788670" cy="248285"/>
            <a:chOff x="6071591" y="3066203"/>
            <a:chExt cx="788670" cy="248285"/>
          </a:xfrm>
        </p:grpSpPr>
        <p:sp>
          <p:nvSpPr>
            <p:cNvPr id="110" name="object 110" descr=""/>
            <p:cNvSpPr/>
            <p:nvPr/>
          </p:nvSpPr>
          <p:spPr>
            <a:xfrm>
              <a:off x="6839480" y="3066203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817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076675" y="3101284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75"/>
                  </a:moveTo>
                  <a:lnTo>
                    <a:pt x="762804" y="208075"/>
                  </a:lnTo>
                  <a:lnTo>
                    <a:pt x="762804" y="0"/>
                  </a:lnTo>
                </a:path>
              </a:pathLst>
            </a:custGeom>
            <a:ln w="101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 descr=""/>
          <p:cNvGrpSpPr/>
          <p:nvPr/>
        </p:nvGrpSpPr>
        <p:grpSpPr>
          <a:xfrm>
            <a:off x="5535112" y="3250134"/>
            <a:ext cx="1128395" cy="231140"/>
            <a:chOff x="5535112" y="3250134"/>
            <a:chExt cx="1128395" cy="231140"/>
          </a:xfrm>
        </p:grpSpPr>
        <p:sp>
          <p:nvSpPr>
            <p:cNvPr id="113" name="object 113" descr=""/>
            <p:cNvSpPr/>
            <p:nvPr/>
          </p:nvSpPr>
          <p:spPr>
            <a:xfrm>
              <a:off x="5538225" y="3253246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1122045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1122045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  <a:path w="1122045" h="224789">
                  <a:moveTo>
                    <a:pt x="583321" y="224452"/>
                  </a:moveTo>
                  <a:lnTo>
                    <a:pt x="1121771" y="224452"/>
                  </a:lnTo>
                  <a:lnTo>
                    <a:pt x="1121771" y="112226"/>
                  </a:lnTo>
                  <a:lnTo>
                    <a:pt x="583321" y="112226"/>
                  </a:lnTo>
                  <a:lnTo>
                    <a:pt x="583321" y="224452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121546" y="32532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121546" y="32532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390771" y="32532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390771" y="32532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8" name="object 118" descr=""/>
          <p:cNvGrpSpPr/>
          <p:nvPr/>
        </p:nvGrpSpPr>
        <p:grpSpPr>
          <a:xfrm>
            <a:off x="5174229" y="4856824"/>
            <a:ext cx="2072639" cy="382270"/>
            <a:chOff x="5174229" y="4856824"/>
            <a:chExt cx="2072639" cy="382270"/>
          </a:xfrm>
        </p:grpSpPr>
        <p:sp>
          <p:nvSpPr>
            <p:cNvPr id="119" name="object 119" descr=""/>
            <p:cNvSpPr/>
            <p:nvPr/>
          </p:nvSpPr>
          <p:spPr>
            <a:xfrm>
              <a:off x="6704867" y="5011487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179258" y="4861852"/>
              <a:ext cx="1525905" cy="262255"/>
            </a:xfrm>
            <a:custGeom>
              <a:avLst/>
              <a:gdLst/>
              <a:ahLst/>
              <a:cxnLst/>
              <a:rect l="l" t="t" r="r" b="b"/>
              <a:pathLst>
                <a:path w="1525904" h="262254">
                  <a:moveTo>
                    <a:pt x="0" y="0"/>
                  </a:moveTo>
                  <a:lnTo>
                    <a:pt x="0" y="261860"/>
                  </a:lnTo>
                  <a:lnTo>
                    <a:pt x="1525609" y="261860"/>
                  </a:lnTo>
                </a:path>
              </a:pathLst>
            </a:custGeom>
            <a:ln w="100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 descr=""/>
          <p:cNvSpPr/>
          <p:nvPr/>
        </p:nvSpPr>
        <p:spPr>
          <a:xfrm>
            <a:off x="4999725" y="3758263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565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4191650" y="597230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3" name="object 123" descr=""/>
          <p:cNvGrpSpPr/>
          <p:nvPr/>
        </p:nvGrpSpPr>
        <p:grpSpPr>
          <a:xfrm>
            <a:off x="4643559" y="2608546"/>
            <a:ext cx="445770" cy="273685"/>
            <a:chOff x="4643559" y="2608546"/>
            <a:chExt cx="445770" cy="273685"/>
          </a:xfrm>
        </p:grpSpPr>
        <p:sp>
          <p:nvSpPr>
            <p:cNvPr id="124" name="object 124" descr=""/>
            <p:cNvSpPr/>
            <p:nvPr/>
          </p:nvSpPr>
          <p:spPr>
            <a:xfrm>
              <a:off x="4717846" y="2613973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76"/>
                  </a:moveTo>
                  <a:lnTo>
                    <a:pt x="169060" y="163649"/>
                  </a:lnTo>
                  <a:lnTo>
                    <a:pt x="155918" y="178813"/>
                  </a:lnTo>
                  <a:lnTo>
                    <a:pt x="138682" y="190797"/>
                  </a:lnTo>
                  <a:lnTo>
                    <a:pt x="118090" y="198931"/>
                  </a:lnTo>
                  <a:lnTo>
                    <a:pt x="128558" y="224407"/>
                  </a:lnTo>
                  <a:lnTo>
                    <a:pt x="148414" y="244631"/>
                  </a:lnTo>
                  <a:lnTo>
                    <a:pt x="175360" y="257966"/>
                  </a:lnTo>
                  <a:lnTo>
                    <a:pt x="207103" y="262775"/>
                  </a:lnTo>
                  <a:lnTo>
                    <a:pt x="242157" y="256867"/>
                  </a:lnTo>
                  <a:lnTo>
                    <a:pt x="270780" y="240766"/>
                  </a:lnTo>
                  <a:lnTo>
                    <a:pt x="290078" y="216902"/>
                  </a:lnTo>
                  <a:lnTo>
                    <a:pt x="297154" y="187708"/>
                  </a:lnTo>
                  <a:lnTo>
                    <a:pt x="295116" y="171829"/>
                  </a:lnTo>
                  <a:lnTo>
                    <a:pt x="289177" y="156815"/>
                  </a:lnTo>
                  <a:lnTo>
                    <a:pt x="284494" y="150133"/>
                  </a:lnTo>
                  <a:lnTo>
                    <a:pt x="207103" y="150133"/>
                  </a:lnTo>
                  <a:lnTo>
                    <a:pt x="199532" y="149869"/>
                  </a:lnTo>
                  <a:lnTo>
                    <a:pt x="192027" y="149083"/>
                  </a:lnTo>
                  <a:lnTo>
                    <a:pt x="184626" y="147783"/>
                  </a:lnTo>
                  <a:lnTo>
                    <a:pt x="177369" y="145976"/>
                  </a:lnTo>
                  <a:close/>
                </a:path>
                <a:path w="297179" h="262889">
                  <a:moveTo>
                    <a:pt x="90050" y="52538"/>
                  </a:moveTo>
                  <a:lnTo>
                    <a:pt x="55001" y="58445"/>
                  </a:lnTo>
                  <a:lnTo>
                    <a:pt x="26377" y="74547"/>
                  </a:lnTo>
                  <a:lnTo>
                    <a:pt x="7077" y="98410"/>
                  </a:lnTo>
                  <a:lnTo>
                    <a:pt x="0" y="127605"/>
                  </a:lnTo>
                  <a:lnTo>
                    <a:pt x="7077" y="156834"/>
                  </a:lnTo>
                  <a:lnTo>
                    <a:pt x="26377" y="180694"/>
                  </a:lnTo>
                  <a:lnTo>
                    <a:pt x="55001" y="196776"/>
                  </a:lnTo>
                  <a:lnTo>
                    <a:pt x="90050" y="202671"/>
                  </a:lnTo>
                  <a:lnTo>
                    <a:pt x="97176" y="202438"/>
                  </a:lnTo>
                  <a:lnTo>
                    <a:pt x="104246" y="201736"/>
                  </a:lnTo>
                  <a:lnTo>
                    <a:pt x="111228" y="200567"/>
                  </a:lnTo>
                  <a:lnTo>
                    <a:pt x="118090" y="198931"/>
                  </a:lnTo>
                  <a:lnTo>
                    <a:pt x="117519" y="180129"/>
                  </a:lnTo>
                  <a:lnTo>
                    <a:pt x="122478" y="162052"/>
                  </a:lnTo>
                  <a:lnTo>
                    <a:pt x="132607" y="145518"/>
                  </a:lnTo>
                  <a:lnTo>
                    <a:pt x="147545" y="131346"/>
                  </a:lnTo>
                  <a:lnTo>
                    <a:pt x="131391" y="115708"/>
                  </a:lnTo>
                  <a:lnTo>
                    <a:pt x="121105" y="97335"/>
                  </a:lnTo>
                  <a:lnTo>
                    <a:pt x="117099" y="77325"/>
                  </a:lnTo>
                  <a:lnTo>
                    <a:pt x="119785" y="56778"/>
                  </a:lnTo>
                  <a:lnTo>
                    <a:pt x="112528" y="54923"/>
                  </a:lnTo>
                  <a:lnTo>
                    <a:pt x="105127" y="53598"/>
                  </a:lnTo>
                  <a:lnTo>
                    <a:pt x="97621" y="52803"/>
                  </a:lnTo>
                  <a:lnTo>
                    <a:pt x="90050" y="52538"/>
                  </a:lnTo>
                  <a:close/>
                </a:path>
                <a:path w="297179" h="262889">
                  <a:moveTo>
                    <a:pt x="147545" y="131346"/>
                  </a:moveTo>
                  <a:lnTo>
                    <a:pt x="132607" y="145518"/>
                  </a:lnTo>
                  <a:lnTo>
                    <a:pt x="122478" y="162052"/>
                  </a:lnTo>
                  <a:lnTo>
                    <a:pt x="117519" y="180129"/>
                  </a:lnTo>
                  <a:lnTo>
                    <a:pt x="118090" y="198931"/>
                  </a:lnTo>
                  <a:lnTo>
                    <a:pt x="138682" y="190797"/>
                  </a:lnTo>
                  <a:lnTo>
                    <a:pt x="155918" y="178813"/>
                  </a:lnTo>
                  <a:lnTo>
                    <a:pt x="169060" y="163649"/>
                  </a:lnTo>
                  <a:lnTo>
                    <a:pt x="177369" y="145976"/>
                  </a:lnTo>
                  <a:lnTo>
                    <a:pt x="169309" y="143234"/>
                  </a:lnTo>
                  <a:lnTo>
                    <a:pt x="161616" y="139877"/>
                  </a:lnTo>
                  <a:lnTo>
                    <a:pt x="154343" y="135911"/>
                  </a:lnTo>
                  <a:lnTo>
                    <a:pt x="147545" y="131346"/>
                  </a:lnTo>
                  <a:close/>
                </a:path>
                <a:path w="297179" h="262889">
                  <a:moveTo>
                    <a:pt x="207103" y="112641"/>
                  </a:moveTo>
                  <a:lnTo>
                    <a:pt x="199978" y="112875"/>
                  </a:lnTo>
                  <a:lnTo>
                    <a:pt x="192909" y="113576"/>
                  </a:lnTo>
                  <a:lnTo>
                    <a:pt x="185930" y="114745"/>
                  </a:lnTo>
                  <a:lnTo>
                    <a:pt x="179074" y="116382"/>
                  </a:lnTo>
                  <a:lnTo>
                    <a:pt x="179922" y="123338"/>
                  </a:lnTo>
                  <a:lnTo>
                    <a:pt x="179974" y="131346"/>
                  </a:lnTo>
                  <a:lnTo>
                    <a:pt x="179120" y="138629"/>
                  </a:lnTo>
                  <a:lnTo>
                    <a:pt x="177369" y="145976"/>
                  </a:lnTo>
                  <a:lnTo>
                    <a:pt x="184626" y="147783"/>
                  </a:lnTo>
                  <a:lnTo>
                    <a:pt x="192027" y="149083"/>
                  </a:lnTo>
                  <a:lnTo>
                    <a:pt x="199532" y="149869"/>
                  </a:lnTo>
                  <a:lnTo>
                    <a:pt x="207103" y="150133"/>
                  </a:lnTo>
                  <a:lnTo>
                    <a:pt x="223352" y="148904"/>
                  </a:lnTo>
                  <a:lnTo>
                    <a:pt x="238943" y="145291"/>
                  </a:lnTo>
                  <a:lnTo>
                    <a:pt x="253504" y="139401"/>
                  </a:lnTo>
                  <a:lnTo>
                    <a:pt x="266662" y="131346"/>
                  </a:lnTo>
                  <a:lnTo>
                    <a:pt x="253504" y="123338"/>
                  </a:lnTo>
                  <a:lnTo>
                    <a:pt x="238943" y="117473"/>
                  </a:lnTo>
                  <a:lnTo>
                    <a:pt x="223352" y="113869"/>
                  </a:lnTo>
                  <a:lnTo>
                    <a:pt x="207103" y="112641"/>
                  </a:lnTo>
                  <a:close/>
                </a:path>
                <a:path w="297179" h="262889">
                  <a:moveTo>
                    <a:pt x="266662" y="131346"/>
                  </a:moveTo>
                  <a:lnTo>
                    <a:pt x="253504" y="139401"/>
                  </a:lnTo>
                  <a:lnTo>
                    <a:pt x="238943" y="145291"/>
                  </a:lnTo>
                  <a:lnTo>
                    <a:pt x="223352" y="148904"/>
                  </a:lnTo>
                  <a:lnTo>
                    <a:pt x="207103" y="150133"/>
                  </a:lnTo>
                  <a:lnTo>
                    <a:pt x="284494" y="150133"/>
                  </a:lnTo>
                  <a:lnTo>
                    <a:pt x="279604" y="143157"/>
                  </a:lnTo>
                  <a:lnTo>
                    <a:pt x="266662" y="131346"/>
                  </a:lnTo>
                  <a:close/>
                </a:path>
                <a:path w="297179" h="262889">
                  <a:moveTo>
                    <a:pt x="179074" y="116382"/>
                  </a:moveTo>
                  <a:lnTo>
                    <a:pt x="170533" y="119106"/>
                  </a:lnTo>
                  <a:lnTo>
                    <a:pt x="162390" y="122523"/>
                  </a:lnTo>
                  <a:lnTo>
                    <a:pt x="154706" y="126611"/>
                  </a:lnTo>
                  <a:lnTo>
                    <a:pt x="147545" y="131346"/>
                  </a:lnTo>
                  <a:lnTo>
                    <a:pt x="154343" y="135911"/>
                  </a:lnTo>
                  <a:lnTo>
                    <a:pt x="161616" y="139877"/>
                  </a:lnTo>
                  <a:lnTo>
                    <a:pt x="169309" y="143234"/>
                  </a:lnTo>
                  <a:lnTo>
                    <a:pt x="177369" y="145976"/>
                  </a:lnTo>
                  <a:lnTo>
                    <a:pt x="179120" y="138629"/>
                  </a:lnTo>
                  <a:lnTo>
                    <a:pt x="179974" y="131346"/>
                  </a:lnTo>
                  <a:lnTo>
                    <a:pt x="179922" y="123338"/>
                  </a:lnTo>
                  <a:lnTo>
                    <a:pt x="179074" y="116382"/>
                  </a:lnTo>
                  <a:close/>
                </a:path>
                <a:path w="297179" h="262889">
                  <a:moveTo>
                    <a:pt x="119785" y="56778"/>
                  </a:moveTo>
                  <a:lnTo>
                    <a:pt x="117099" y="77325"/>
                  </a:lnTo>
                  <a:lnTo>
                    <a:pt x="121105" y="97335"/>
                  </a:lnTo>
                  <a:lnTo>
                    <a:pt x="131391" y="115708"/>
                  </a:lnTo>
                  <a:lnTo>
                    <a:pt x="147545" y="131346"/>
                  </a:lnTo>
                  <a:lnTo>
                    <a:pt x="154706" y="126611"/>
                  </a:lnTo>
                  <a:lnTo>
                    <a:pt x="162390" y="122523"/>
                  </a:lnTo>
                  <a:lnTo>
                    <a:pt x="170533" y="119106"/>
                  </a:lnTo>
                  <a:lnTo>
                    <a:pt x="179074" y="116382"/>
                  </a:lnTo>
                  <a:lnTo>
                    <a:pt x="172120" y="96746"/>
                  </a:lnTo>
                  <a:lnTo>
                    <a:pt x="159350" y="79690"/>
                  </a:lnTo>
                  <a:lnTo>
                    <a:pt x="141620" y="66079"/>
                  </a:lnTo>
                  <a:lnTo>
                    <a:pt x="119785" y="56778"/>
                  </a:lnTo>
                  <a:close/>
                </a:path>
                <a:path w="297179" h="262889">
                  <a:moveTo>
                    <a:pt x="283706" y="112641"/>
                  </a:moveTo>
                  <a:lnTo>
                    <a:pt x="207103" y="112641"/>
                  </a:lnTo>
                  <a:lnTo>
                    <a:pt x="223352" y="113869"/>
                  </a:lnTo>
                  <a:lnTo>
                    <a:pt x="238943" y="117473"/>
                  </a:lnTo>
                  <a:lnTo>
                    <a:pt x="253504" y="123338"/>
                  </a:lnTo>
                  <a:lnTo>
                    <a:pt x="266662" y="131346"/>
                  </a:lnTo>
                  <a:lnTo>
                    <a:pt x="283706" y="112641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3"/>
                  </a:lnTo>
                  <a:lnTo>
                    <a:pt x="151740" y="15888"/>
                  </a:lnTo>
                  <a:lnTo>
                    <a:pt x="131869" y="33843"/>
                  </a:lnTo>
                  <a:lnTo>
                    <a:pt x="119785" y="56778"/>
                  </a:lnTo>
                  <a:lnTo>
                    <a:pt x="141620" y="66079"/>
                  </a:lnTo>
                  <a:lnTo>
                    <a:pt x="159350" y="79690"/>
                  </a:lnTo>
                  <a:lnTo>
                    <a:pt x="172120" y="96746"/>
                  </a:lnTo>
                  <a:lnTo>
                    <a:pt x="179074" y="116382"/>
                  </a:lnTo>
                  <a:lnTo>
                    <a:pt x="185930" y="114745"/>
                  </a:lnTo>
                  <a:lnTo>
                    <a:pt x="192909" y="113576"/>
                  </a:lnTo>
                  <a:lnTo>
                    <a:pt x="199978" y="112875"/>
                  </a:lnTo>
                  <a:lnTo>
                    <a:pt x="207103" y="112641"/>
                  </a:lnTo>
                  <a:lnTo>
                    <a:pt x="283706" y="112641"/>
                  </a:lnTo>
                  <a:lnTo>
                    <a:pt x="288271" y="107631"/>
                  </a:lnTo>
                  <a:lnTo>
                    <a:pt x="296975" y="79794"/>
                  </a:lnTo>
                  <a:lnTo>
                    <a:pt x="292516" y="51256"/>
                  </a:lnTo>
                  <a:lnTo>
                    <a:pt x="274639" y="25437"/>
                  </a:lnTo>
                  <a:lnTo>
                    <a:pt x="260511" y="14624"/>
                  </a:lnTo>
                  <a:lnTo>
                    <a:pt x="244154" y="6640"/>
                  </a:lnTo>
                  <a:lnTo>
                    <a:pt x="226156" y="1695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4643559" y="2613973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82"/>
                  </a:moveTo>
                  <a:lnTo>
                    <a:pt x="254262" y="123777"/>
                  </a:lnTo>
                  <a:lnTo>
                    <a:pt x="254276" y="131210"/>
                  </a:lnTo>
                  <a:lnTo>
                    <a:pt x="253407" y="138629"/>
                  </a:lnTo>
                  <a:lnTo>
                    <a:pt x="251655" y="145976"/>
                  </a:lnTo>
                  <a:lnTo>
                    <a:pt x="258912" y="147783"/>
                  </a:lnTo>
                  <a:lnTo>
                    <a:pt x="266313" y="149083"/>
                  </a:lnTo>
                  <a:lnTo>
                    <a:pt x="273819" y="149869"/>
                  </a:lnTo>
                  <a:lnTo>
                    <a:pt x="281390" y="150133"/>
                  </a:lnTo>
                  <a:lnTo>
                    <a:pt x="297638" y="148904"/>
                  </a:lnTo>
                  <a:lnTo>
                    <a:pt x="313229" y="145291"/>
                  </a:lnTo>
                  <a:lnTo>
                    <a:pt x="327790" y="139401"/>
                  </a:lnTo>
                  <a:lnTo>
                    <a:pt x="340948" y="131346"/>
                  </a:lnTo>
                  <a:lnTo>
                    <a:pt x="327790" y="123338"/>
                  </a:lnTo>
                  <a:lnTo>
                    <a:pt x="313229" y="117473"/>
                  </a:lnTo>
                  <a:lnTo>
                    <a:pt x="297638" y="113869"/>
                  </a:lnTo>
                  <a:lnTo>
                    <a:pt x="281390" y="112641"/>
                  </a:lnTo>
                  <a:lnTo>
                    <a:pt x="274265" y="112875"/>
                  </a:lnTo>
                  <a:lnTo>
                    <a:pt x="267195" y="113576"/>
                  </a:lnTo>
                  <a:lnTo>
                    <a:pt x="260216" y="114745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4819" y="119106"/>
                  </a:lnTo>
                  <a:lnTo>
                    <a:pt x="236676" y="122523"/>
                  </a:lnTo>
                  <a:lnTo>
                    <a:pt x="228993" y="126611"/>
                  </a:lnTo>
                  <a:lnTo>
                    <a:pt x="221831" y="131346"/>
                  </a:lnTo>
                  <a:lnTo>
                    <a:pt x="228629" y="135911"/>
                  </a:lnTo>
                  <a:lnTo>
                    <a:pt x="235902" y="139877"/>
                  </a:lnTo>
                  <a:lnTo>
                    <a:pt x="243595" y="143234"/>
                  </a:lnTo>
                  <a:lnTo>
                    <a:pt x="251655" y="145976"/>
                  </a:lnTo>
                  <a:lnTo>
                    <a:pt x="253407" y="138629"/>
                  </a:lnTo>
                  <a:lnTo>
                    <a:pt x="254276" y="131210"/>
                  </a:lnTo>
                  <a:lnTo>
                    <a:pt x="254262" y="123777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60216" y="114745"/>
                  </a:lnTo>
                  <a:lnTo>
                    <a:pt x="267195" y="113576"/>
                  </a:lnTo>
                  <a:lnTo>
                    <a:pt x="274265" y="112875"/>
                  </a:lnTo>
                  <a:lnTo>
                    <a:pt x="281390" y="112641"/>
                  </a:lnTo>
                  <a:lnTo>
                    <a:pt x="297638" y="113869"/>
                  </a:lnTo>
                  <a:lnTo>
                    <a:pt x="313229" y="117473"/>
                  </a:lnTo>
                  <a:lnTo>
                    <a:pt x="327790" y="123338"/>
                  </a:lnTo>
                  <a:lnTo>
                    <a:pt x="340948" y="131346"/>
                  </a:lnTo>
                  <a:lnTo>
                    <a:pt x="362558" y="107631"/>
                  </a:lnTo>
                  <a:lnTo>
                    <a:pt x="371261" y="79794"/>
                  </a:lnTo>
                  <a:lnTo>
                    <a:pt x="366802" y="51256"/>
                  </a:lnTo>
                  <a:lnTo>
                    <a:pt x="348925" y="25437"/>
                  </a:lnTo>
                  <a:lnTo>
                    <a:pt x="334797" y="14624"/>
                  </a:lnTo>
                  <a:lnTo>
                    <a:pt x="318440" y="6640"/>
                  </a:lnTo>
                  <a:lnTo>
                    <a:pt x="300442" y="1695"/>
                  </a:lnTo>
                  <a:lnTo>
                    <a:pt x="281390" y="0"/>
                  </a:lnTo>
                  <a:lnTo>
                    <a:pt x="251750" y="4183"/>
                  </a:lnTo>
                  <a:lnTo>
                    <a:pt x="226026" y="15888"/>
                  </a:lnTo>
                  <a:lnTo>
                    <a:pt x="206155" y="33843"/>
                  </a:lnTo>
                  <a:lnTo>
                    <a:pt x="194071" y="56778"/>
                  </a:lnTo>
                  <a:lnTo>
                    <a:pt x="215906" y="66079"/>
                  </a:lnTo>
                  <a:lnTo>
                    <a:pt x="233636" y="79690"/>
                  </a:lnTo>
                  <a:lnTo>
                    <a:pt x="246406" y="9674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6406" y="96746"/>
                  </a:lnTo>
                  <a:lnTo>
                    <a:pt x="233636" y="79690"/>
                  </a:lnTo>
                  <a:lnTo>
                    <a:pt x="215906" y="66079"/>
                  </a:lnTo>
                  <a:lnTo>
                    <a:pt x="194071" y="56778"/>
                  </a:lnTo>
                  <a:lnTo>
                    <a:pt x="191385" y="77325"/>
                  </a:lnTo>
                  <a:lnTo>
                    <a:pt x="195391" y="97335"/>
                  </a:lnTo>
                  <a:lnTo>
                    <a:pt x="205677" y="115708"/>
                  </a:lnTo>
                  <a:lnTo>
                    <a:pt x="221831" y="131346"/>
                  </a:lnTo>
                  <a:lnTo>
                    <a:pt x="228993" y="126611"/>
                  </a:lnTo>
                  <a:lnTo>
                    <a:pt x="236676" y="122523"/>
                  </a:lnTo>
                  <a:lnTo>
                    <a:pt x="244819" y="11910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194071" y="56778"/>
                  </a:moveTo>
                  <a:lnTo>
                    <a:pt x="186814" y="54923"/>
                  </a:lnTo>
                  <a:lnTo>
                    <a:pt x="179413" y="53598"/>
                  </a:lnTo>
                  <a:lnTo>
                    <a:pt x="171908" y="52803"/>
                  </a:lnTo>
                  <a:lnTo>
                    <a:pt x="164337" y="52538"/>
                  </a:lnTo>
                  <a:lnTo>
                    <a:pt x="129288" y="58445"/>
                  </a:lnTo>
                  <a:lnTo>
                    <a:pt x="100664" y="74547"/>
                  </a:lnTo>
                  <a:lnTo>
                    <a:pt x="81363" y="98410"/>
                  </a:lnTo>
                  <a:lnTo>
                    <a:pt x="74286" y="127605"/>
                  </a:lnTo>
                  <a:lnTo>
                    <a:pt x="81363" y="156834"/>
                  </a:lnTo>
                  <a:lnTo>
                    <a:pt x="100664" y="180694"/>
                  </a:lnTo>
                  <a:lnTo>
                    <a:pt x="129288" y="196776"/>
                  </a:lnTo>
                  <a:lnTo>
                    <a:pt x="164337" y="202671"/>
                  </a:lnTo>
                  <a:lnTo>
                    <a:pt x="171462" y="202438"/>
                  </a:lnTo>
                  <a:lnTo>
                    <a:pt x="178532" y="201736"/>
                  </a:lnTo>
                  <a:lnTo>
                    <a:pt x="185514" y="200567"/>
                  </a:lnTo>
                  <a:lnTo>
                    <a:pt x="192376" y="198931"/>
                  </a:lnTo>
                  <a:lnTo>
                    <a:pt x="191805" y="180129"/>
                  </a:lnTo>
                  <a:lnTo>
                    <a:pt x="196764" y="162052"/>
                  </a:lnTo>
                  <a:lnTo>
                    <a:pt x="206893" y="145518"/>
                  </a:lnTo>
                  <a:lnTo>
                    <a:pt x="221831" y="131346"/>
                  </a:lnTo>
                  <a:lnTo>
                    <a:pt x="205677" y="115708"/>
                  </a:lnTo>
                  <a:lnTo>
                    <a:pt x="195391" y="97335"/>
                  </a:lnTo>
                  <a:lnTo>
                    <a:pt x="191385" y="77325"/>
                  </a:lnTo>
                  <a:lnTo>
                    <a:pt x="194071" y="56778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346" y="163649"/>
                  </a:lnTo>
                  <a:lnTo>
                    <a:pt x="230204" y="178813"/>
                  </a:lnTo>
                  <a:lnTo>
                    <a:pt x="212968" y="190797"/>
                  </a:lnTo>
                  <a:lnTo>
                    <a:pt x="192376" y="198931"/>
                  </a:lnTo>
                  <a:lnTo>
                    <a:pt x="202845" y="224407"/>
                  </a:lnTo>
                  <a:lnTo>
                    <a:pt x="222700" y="244631"/>
                  </a:lnTo>
                  <a:lnTo>
                    <a:pt x="249646" y="257966"/>
                  </a:lnTo>
                  <a:lnTo>
                    <a:pt x="281390" y="262775"/>
                  </a:lnTo>
                  <a:lnTo>
                    <a:pt x="316443" y="256867"/>
                  </a:lnTo>
                  <a:lnTo>
                    <a:pt x="345066" y="240766"/>
                  </a:lnTo>
                  <a:lnTo>
                    <a:pt x="364364" y="216902"/>
                  </a:lnTo>
                  <a:lnTo>
                    <a:pt x="371440" y="187708"/>
                  </a:lnTo>
                  <a:lnTo>
                    <a:pt x="369402" y="171829"/>
                  </a:lnTo>
                  <a:lnTo>
                    <a:pt x="363463" y="156815"/>
                  </a:lnTo>
                  <a:lnTo>
                    <a:pt x="353890" y="143157"/>
                  </a:lnTo>
                  <a:lnTo>
                    <a:pt x="340948" y="131346"/>
                  </a:lnTo>
                  <a:lnTo>
                    <a:pt x="327790" y="139401"/>
                  </a:lnTo>
                  <a:lnTo>
                    <a:pt x="313229" y="145291"/>
                  </a:lnTo>
                  <a:lnTo>
                    <a:pt x="297638" y="148904"/>
                  </a:lnTo>
                  <a:lnTo>
                    <a:pt x="281390" y="150133"/>
                  </a:lnTo>
                  <a:lnTo>
                    <a:pt x="273819" y="149869"/>
                  </a:lnTo>
                  <a:lnTo>
                    <a:pt x="266313" y="149083"/>
                  </a:lnTo>
                  <a:lnTo>
                    <a:pt x="258912" y="147783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595" y="143234"/>
                  </a:lnTo>
                  <a:lnTo>
                    <a:pt x="235902" y="139877"/>
                  </a:lnTo>
                  <a:lnTo>
                    <a:pt x="228629" y="135911"/>
                  </a:lnTo>
                  <a:lnTo>
                    <a:pt x="221831" y="131346"/>
                  </a:lnTo>
                  <a:lnTo>
                    <a:pt x="206893" y="145518"/>
                  </a:lnTo>
                  <a:lnTo>
                    <a:pt x="196764" y="162052"/>
                  </a:lnTo>
                  <a:lnTo>
                    <a:pt x="191805" y="180129"/>
                  </a:lnTo>
                  <a:lnTo>
                    <a:pt x="192376" y="198931"/>
                  </a:lnTo>
                  <a:lnTo>
                    <a:pt x="212968" y="190797"/>
                  </a:lnTo>
                  <a:lnTo>
                    <a:pt x="230204" y="178813"/>
                  </a:lnTo>
                  <a:lnTo>
                    <a:pt x="243346" y="163649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74286" y="131346"/>
                  </a:moveTo>
                  <a:lnTo>
                    <a:pt x="0" y="131346"/>
                  </a:lnTo>
                </a:path>
                <a:path w="445770" h="262889">
                  <a:moveTo>
                    <a:pt x="371440" y="190534"/>
                  </a:moveTo>
                  <a:lnTo>
                    <a:pt x="445727" y="190534"/>
                  </a:lnTo>
                </a:path>
                <a:path w="445770" h="262889">
                  <a:moveTo>
                    <a:pt x="371440" y="72240"/>
                  </a:moveTo>
                  <a:lnTo>
                    <a:pt x="445727" y="72240"/>
                  </a:lnTo>
                </a:path>
                <a:path w="445770" h="262889">
                  <a:moveTo>
                    <a:pt x="310336" y="63594"/>
                  </a:moveTo>
                  <a:lnTo>
                    <a:pt x="310336" y="82299"/>
                  </a:lnTo>
                </a:path>
              </a:pathLst>
            </a:custGeom>
            <a:ln w="1097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6" name="object 126" descr=""/>
          <p:cNvSpPr/>
          <p:nvPr/>
        </p:nvSpPr>
        <p:spPr>
          <a:xfrm>
            <a:off x="4643559" y="3022393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99"/>
                </a:moveTo>
                <a:lnTo>
                  <a:pt x="254262" y="123740"/>
                </a:lnTo>
                <a:lnTo>
                  <a:pt x="254276" y="131190"/>
                </a:lnTo>
                <a:lnTo>
                  <a:pt x="253407" y="138592"/>
                </a:lnTo>
                <a:lnTo>
                  <a:pt x="251655" y="145893"/>
                </a:lnTo>
                <a:lnTo>
                  <a:pt x="258912" y="147748"/>
                </a:lnTo>
                <a:lnTo>
                  <a:pt x="266313" y="149073"/>
                </a:lnTo>
                <a:lnTo>
                  <a:pt x="273819" y="149868"/>
                </a:lnTo>
                <a:lnTo>
                  <a:pt x="281390" y="150133"/>
                </a:lnTo>
                <a:lnTo>
                  <a:pt x="297638" y="148893"/>
                </a:lnTo>
                <a:lnTo>
                  <a:pt x="313229" y="145259"/>
                </a:lnTo>
                <a:lnTo>
                  <a:pt x="327790" y="139366"/>
                </a:lnTo>
                <a:lnTo>
                  <a:pt x="340948" y="131346"/>
                </a:lnTo>
                <a:lnTo>
                  <a:pt x="327790" y="123290"/>
                </a:lnTo>
                <a:lnTo>
                  <a:pt x="313229" y="117400"/>
                </a:lnTo>
                <a:lnTo>
                  <a:pt x="297638" y="113787"/>
                </a:lnTo>
                <a:lnTo>
                  <a:pt x="281390" y="112558"/>
                </a:lnTo>
                <a:lnTo>
                  <a:pt x="274265" y="112792"/>
                </a:lnTo>
                <a:lnTo>
                  <a:pt x="267195" y="113493"/>
                </a:lnTo>
                <a:lnTo>
                  <a:pt x="260216" y="114662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4819" y="119036"/>
                </a:lnTo>
                <a:lnTo>
                  <a:pt x="236676" y="122482"/>
                </a:lnTo>
                <a:lnTo>
                  <a:pt x="228993" y="126598"/>
                </a:lnTo>
                <a:lnTo>
                  <a:pt x="221831" y="131346"/>
                </a:lnTo>
                <a:lnTo>
                  <a:pt x="228629" y="135875"/>
                </a:lnTo>
                <a:lnTo>
                  <a:pt x="235902" y="139835"/>
                </a:lnTo>
                <a:lnTo>
                  <a:pt x="243595" y="143188"/>
                </a:lnTo>
                <a:lnTo>
                  <a:pt x="251655" y="145893"/>
                </a:lnTo>
                <a:lnTo>
                  <a:pt x="253407" y="138592"/>
                </a:lnTo>
                <a:lnTo>
                  <a:pt x="254276" y="131190"/>
                </a:lnTo>
                <a:lnTo>
                  <a:pt x="254262" y="12374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60216" y="114662"/>
                </a:lnTo>
                <a:lnTo>
                  <a:pt x="267195" y="113493"/>
                </a:lnTo>
                <a:lnTo>
                  <a:pt x="274265" y="112792"/>
                </a:lnTo>
                <a:lnTo>
                  <a:pt x="281390" y="112558"/>
                </a:lnTo>
                <a:lnTo>
                  <a:pt x="297638" y="113787"/>
                </a:lnTo>
                <a:lnTo>
                  <a:pt x="313229" y="117400"/>
                </a:lnTo>
                <a:lnTo>
                  <a:pt x="327790" y="123290"/>
                </a:lnTo>
                <a:lnTo>
                  <a:pt x="340948" y="131346"/>
                </a:lnTo>
                <a:lnTo>
                  <a:pt x="362558" y="107583"/>
                </a:lnTo>
                <a:lnTo>
                  <a:pt x="371261" y="79722"/>
                </a:lnTo>
                <a:lnTo>
                  <a:pt x="366802" y="51174"/>
                </a:lnTo>
                <a:lnTo>
                  <a:pt x="348925" y="25354"/>
                </a:lnTo>
                <a:lnTo>
                  <a:pt x="334797" y="14589"/>
                </a:lnTo>
                <a:lnTo>
                  <a:pt x="318440" y="6629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70"/>
                </a:lnTo>
                <a:lnTo>
                  <a:pt x="226026" y="15846"/>
                </a:lnTo>
                <a:lnTo>
                  <a:pt x="206155" y="33773"/>
                </a:lnTo>
                <a:lnTo>
                  <a:pt x="194071" y="56694"/>
                </a:lnTo>
                <a:lnTo>
                  <a:pt x="215906" y="66043"/>
                </a:lnTo>
                <a:lnTo>
                  <a:pt x="233636" y="79670"/>
                </a:lnTo>
                <a:lnTo>
                  <a:pt x="246406" y="9671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6406" y="96710"/>
                </a:lnTo>
                <a:lnTo>
                  <a:pt x="233636" y="79670"/>
                </a:lnTo>
                <a:lnTo>
                  <a:pt x="215906" y="66043"/>
                </a:lnTo>
                <a:lnTo>
                  <a:pt x="194071" y="56694"/>
                </a:lnTo>
                <a:lnTo>
                  <a:pt x="191385" y="77243"/>
                </a:lnTo>
                <a:lnTo>
                  <a:pt x="195391" y="97262"/>
                </a:lnTo>
                <a:lnTo>
                  <a:pt x="205677" y="115660"/>
                </a:lnTo>
                <a:lnTo>
                  <a:pt x="221831" y="131346"/>
                </a:lnTo>
                <a:lnTo>
                  <a:pt x="228993" y="126598"/>
                </a:lnTo>
                <a:lnTo>
                  <a:pt x="236676" y="122482"/>
                </a:lnTo>
                <a:lnTo>
                  <a:pt x="244819" y="119036"/>
                </a:lnTo>
                <a:lnTo>
                  <a:pt x="253360" y="116299"/>
                </a:lnTo>
                <a:close/>
              </a:path>
              <a:path w="581025" h="262889">
                <a:moveTo>
                  <a:pt x="194071" y="56694"/>
                </a:moveTo>
                <a:lnTo>
                  <a:pt x="186814" y="54888"/>
                </a:lnTo>
                <a:lnTo>
                  <a:pt x="179413" y="53587"/>
                </a:lnTo>
                <a:lnTo>
                  <a:pt x="171908" y="52802"/>
                </a:lnTo>
                <a:lnTo>
                  <a:pt x="164337" y="52538"/>
                </a:lnTo>
                <a:lnTo>
                  <a:pt x="129288" y="58434"/>
                </a:lnTo>
                <a:lnTo>
                  <a:pt x="100664" y="74516"/>
                </a:lnTo>
                <a:lnTo>
                  <a:pt x="81363" y="98375"/>
                </a:lnTo>
                <a:lnTo>
                  <a:pt x="74286" y="127605"/>
                </a:lnTo>
                <a:lnTo>
                  <a:pt x="81363" y="156834"/>
                </a:lnTo>
                <a:lnTo>
                  <a:pt x="100664" y="180694"/>
                </a:lnTo>
                <a:lnTo>
                  <a:pt x="129288" y="196776"/>
                </a:lnTo>
                <a:lnTo>
                  <a:pt x="164337" y="202671"/>
                </a:lnTo>
                <a:lnTo>
                  <a:pt x="171462" y="202438"/>
                </a:lnTo>
                <a:lnTo>
                  <a:pt x="178532" y="201736"/>
                </a:lnTo>
                <a:lnTo>
                  <a:pt x="185514" y="200567"/>
                </a:lnTo>
                <a:lnTo>
                  <a:pt x="192376" y="198931"/>
                </a:lnTo>
                <a:lnTo>
                  <a:pt x="191805" y="180082"/>
                </a:lnTo>
                <a:lnTo>
                  <a:pt x="196764" y="161989"/>
                </a:lnTo>
                <a:lnTo>
                  <a:pt x="206893" y="145471"/>
                </a:lnTo>
                <a:lnTo>
                  <a:pt x="221831" y="131346"/>
                </a:lnTo>
                <a:lnTo>
                  <a:pt x="205677" y="115660"/>
                </a:lnTo>
                <a:lnTo>
                  <a:pt x="195391" y="97262"/>
                </a:lnTo>
                <a:lnTo>
                  <a:pt x="191385" y="77243"/>
                </a:lnTo>
                <a:lnTo>
                  <a:pt x="194071" y="56694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346" y="163603"/>
                </a:lnTo>
                <a:lnTo>
                  <a:pt x="230204" y="178771"/>
                </a:lnTo>
                <a:lnTo>
                  <a:pt x="212968" y="190760"/>
                </a:lnTo>
                <a:lnTo>
                  <a:pt x="192376" y="198931"/>
                </a:lnTo>
                <a:lnTo>
                  <a:pt x="202845" y="224359"/>
                </a:lnTo>
                <a:lnTo>
                  <a:pt x="222700" y="244559"/>
                </a:lnTo>
                <a:lnTo>
                  <a:pt x="249646" y="257884"/>
                </a:lnTo>
                <a:lnTo>
                  <a:pt x="281390" y="262692"/>
                </a:lnTo>
                <a:lnTo>
                  <a:pt x="316443" y="256796"/>
                </a:lnTo>
                <a:lnTo>
                  <a:pt x="345066" y="240714"/>
                </a:lnTo>
                <a:lnTo>
                  <a:pt x="364364" y="216854"/>
                </a:lnTo>
                <a:lnTo>
                  <a:pt x="371440" y="187625"/>
                </a:lnTo>
                <a:lnTo>
                  <a:pt x="369402" y="171747"/>
                </a:lnTo>
                <a:lnTo>
                  <a:pt x="363463" y="156742"/>
                </a:lnTo>
                <a:lnTo>
                  <a:pt x="353890" y="143108"/>
                </a:lnTo>
                <a:lnTo>
                  <a:pt x="340948" y="131346"/>
                </a:lnTo>
                <a:lnTo>
                  <a:pt x="327790" y="139366"/>
                </a:lnTo>
                <a:lnTo>
                  <a:pt x="313229" y="145259"/>
                </a:lnTo>
                <a:lnTo>
                  <a:pt x="297638" y="148893"/>
                </a:lnTo>
                <a:lnTo>
                  <a:pt x="281390" y="150133"/>
                </a:lnTo>
                <a:lnTo>
                  <a:pt x="273819" y="149868"/>
                </a:lnTo>
                <a:lnTo>
                  <a:pt x="266313" y="149073"/>
                </a:lnTo>
                <a:lnTo>
                  <a:pt x="258912" y="147748"/>
                </a:lnTo>
                <a:lnTo>
                  <a:pt x="251655" y="145893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595" y="143188"/>
                </a:lnTo>
                <a:lnTo>
                  <a:pt x="235902" y="139835"/>
                </a:lnTo>
                <a:lnTo>
                  <a:pt x="228629" y="135875"/>
                </a:lnTo>
                <a:lnTo>
                  <a:pt x="221831" y="131346"/>
                </a:lnTo>
                <a:lnTo>
                  <a:pt x="206893" y="145471"/>
                </a:lnTo>
                <a:lnTo>
                  <a:pt x="196764" y="161989"/>
                </a:lnTo>
                <a:lnTo>
                  <a:pt x="191805" y="180082"/>
                </a:lnTo>
                <a:lnTo>
                  <a:pt x="192376" y="198931"/>
                </a:lnTo>
                <a:lnTo>
                  <a:pt x="212968" y="190760"/>
                </a:lnTo>
                <a:lnTo>
                  <a:pt x="230204" y="178771"/>
                </a:lnTo>
                <a:lnTo>
                  <a:pt x="243346" y="163603"/>
                </a:lnTo>
                <a:lnTo>
                  <a:pt x="251655" y="145893"/>
                </a:lnTo>
                <a:close/>
              </a:path>
              <a:path w="581025" h="262889">
                <a:moveTo>
                  <a:pt x="74286" y="131346"/>
                </a:moveTo>
                <a:lnTo>
                  <a:pt x="0" y="131346"/>
                </a:lnTo>
              </a:path>
              <a:path w="581025" h="262889">
                <a:moveTo>
                  <a:pt x="371440" y="190451"/>
                </a:moveTo>
                <a:lnTo>
                  <a:pt x="445727" y="190451"/>
                </a:lnTo>
              </a:path>
              <a:path w="581025" h="262889">
                <a:moveTo>
                  <a:pt x="371440" y="72240"/>
                </a:moveTo>
                <a:lnTo>
                  <a:pt x="445727" y="72240"/>
                </a:lnTo>
              </a:path>
              <a:path w="581025" h="262889">
                <a:moveTo>
                  <a:pt x="310336" y="63594"/>
                </a:moveTo>
                <a:lnTo>
                  <a:pt x="310336" y="82299"/>
                </a:lnTo>
              </a:path>
              <a:path w="581025" h="262889">
                <a:moveTo>
                  <a:pt x="445727" y="190451"/>
                </a:moveTo>
                <a:lnTo>
                  <a:pt x="580569" y="190451"/>
                </a:lnTo>
                <a:lnTo>
                  <a:pt x="580569" y="78890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089287" y="2686214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536"/>
                </a:lnTo>
              </a:path>
            </a:pathLst>
          </a:custGeom>
          <a:ln w="111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80167" y="3063875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80167" y="3328063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325038" y="381437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325038" y="280434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325038" y="388919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325038" y="482444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280167" y="437550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302603" y="5086305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817"/>
                </a:lnTo>
              </a:path>
              <a:path w="90170" h="74929">
                <a:moveTo>
                  <a:pt x="89741" y="0"/>
                </a:moveTo>
                <a:lnTo>
                  <a:pt x="44870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280167" y="123317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5325038" y="1495038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5280167" y="2280621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9" name="object 139" descr=""/>
          <p:cNvGrpSpPr/>
          <p:nvPr/>
        </p:nvGrpSpPr>
        <p:grpSpPr>
          <a:xfrm>
            <a:off x="4922905" y="1933535"/>
            <a:ext cx="69850" cy="58419"/>
            <a:chOff x="4922905" y="1933535"/>
            <a:chExt cx="69850" cy="58419"/>
          </a:xfrm>
        </p:grpSpPr>
        <p:sp>
          <p:nvSpPr>
            <p:cNvPr id="140" name="object 140" descr=""/>
            <p:cNvSpPr/>
            <p:nvPr/>
          </p:nvSpPr>
          <p:spPr>
            <a:xfrm>
              <a:off x="4924002" y="193463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4924002" y="193463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2" name="object 142" descr=""/>
          <p:cNvGrpSpPr/>
          <p:nvPr/>
        </p:nvGrpSpPr>
        <p:grpSpPr>
          <a:xfrm>
            <a:off x="4595147" y="4726075"/>
            <a:ext cx="97155" cy="259715"/>
            <a:chOff x="4595147" y="4726075"/>
            <a:chExt cx="97155" cy="259715"/>
          </a:xfrm>
        </p:grpSpPr>
        <p:sp>
          <p:nvSpPr>
            <p:cNvPr id="143" name="object 143" descr=""/>
            <p:cNvSpPr/>
            <p:nvPr/>
          </p:nvSpPr>
          <p:spPr>
            <a:xfrm>
              <a:off x="4598689" y="472961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508"/>
                  </a:lnTo>
                  <a:lnTo>
                    <a:pt x="89741" y="25250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4598689" y="472961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508"/>
                  </a:moveTo>
                  <a:lnTo>
                    <a:pt x="89741" y="252508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508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5" name="object 14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5967" y="3729228"/>
            <a:ext cx="245363" cy="278892"/>
          </a:xfrm>
          <a:prstGeom prst="rect">
            <a:avLst/>
          </a:prstGeom>
        </p:spPr>
      </p:pic>
      <p:sp>
        <p:nvSpPr>
          <p:cNvPr id="146" name="object 146" descr=""/>
          <p:cNvSpPr/>
          <p:nvPr/>
        </p:nvSpPr>
        <p:spPr>
          <a:xfrm>
            <a:off x="5546597" y="2715005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5"/>
                </a:moveTo>
                <a:lnTo>
                  <a:pt x="547115" y="234695"/>
                </a:lnTo>
                <a:lnTo>
                  <a:pt x="547115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 descr=""/>
          <p:cNvSpPr/>
          <p:nvPr/>
        </p:nvSpPr>
        <p:spPr>
          <a:xfrm>
            <a:off x="5542026" y="4751070"/>
            <a:ext cx="548640" cy="234950"/>
          </a:xfrm>
          <a:custGeom>
            <a:avLst/>
            <a:gdLst/>
            <a:ahLst/>
            <a:cxnLst/>
            <a:rect l="l" t="t" r="r" b="b"/>
            <a:pathLst>
              <a:path w="548639" h="234950">
                <a:moveTo>
                  <a:pt x="0" y="234695"/>
                </a:moveTo>
                <a:lnTo>
                  <a:pt x="548639" y="234695"/>
                </a:lnTo>
                <a:lnTo>
                  <a:pt x="548639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 descr=""/>
          <p:cNvSpPr/>
          <p:nvPr/>
        </p:nvSpPr>
        <p:spPr>
          <a:xfrm>
            <a:off x="6710933" y="5001005"/>
            <a:ext cx="548640" cy="234950"/>
          </a:xfrm>
          <a:custGeom>
            <a:avLst/>
            <a:gdLst/>
            <a:ahLst/>
            <a:cxnLst/>
            <a:rect l="l" t="t" r="r" b="b"/>
            <a:pathLst>
              <a:path w="548640" h="234950">
                <a:moveTo>
                  <a:pt x="0" y="234696"/>
                </a:moveTo>
                <a:lnTo>
                  <a:pt x="548640" y="234696"/>
                </a:lnTo>
                <a:lnTo>
                  <a:pt x="548640" y="0"/>
                </a:lnTo>
                <a:lnTo>
                  <a:pt x="0" y="0"/>
                </a:lnTo>
                <a:lnTo>
                  <a:pt x="0" y="234696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129946" y="256159"/>
            <a:ext cx="460502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/>
              <a:t>Defecto</a:t>
            </a:r>
            <a:r>
              <a:rPr dirty="0" sz="1800" spc="75"/>
              <a:t> </a:t>
            </a:r>
            <a:r>
              <a:rPr dirty="0" sz="1800"/>
              <a:t>a</a:t>
            </a:r>
            <a:r>
              <a:rPr dirty="0" sz="1800" spc="80"/>
              <a:t> tierra</a:t>
            </a:r>
            <a:r>
              <a:rPr dirty="0" sz="1800" spc="75"/>
              <a:t> </a:t>
            </a:r>
            <a:r>
              <a:rPr dirty="0" sz="1800" spc="60"/>
              <a:t>en</a:t>
            </a:r>
            <a:r>
              <a:rPr dirty="0" sz="1800" spc="80"/>
              <a:t> </a:t>
            </a:r>
            <a:r>
              <a:rPr dirty="0" sz="1800"/>
              <a:t>el</a:t>
            </a:r>
            <a:r>
              <a:rPr dirty="0" sz="1800" spc="80"/>
              <a:t> </a:t>
            </a:r>
            <a:r>
              <a:rPr dirty="0" sz="1800"/>
              <a:t>devanado</a:t>
            </a:r>
            <a:r>
              <a:rPr dirty="0" sz="1800" spc="75"/>
              <a:t> </a:t>
            </a:r>
            <a:r>
              <a:rPr dirty="0" sz="1800" spc="55"/>
              <a:t>del</a:t>
            </a:r>
            <a:r>
              <a:rPr dirty="0" sz="1800" spc="80"/>
              <a:t> </a:t>
            </a:r>
            <a:r>
              <a:rPr dirty="0" sz="1800" spc="60"/>
              <a:t>estator</a:t>
            </a:r>
            <a:endParaRPr sz="1800"/>
          </a:p>
        </p:txBody>
      </p:sp>
      <p:sp>
        <p:nvSpPr>
          <p:cNvPr id="150" name="object 150" descr=""/>
          <p:cNvSpPr txBox="1"/>
          <p:nvPr/>
        </p:nvSpPr>
        <p:spPr>
          <a:xfrm>
            <a:off x="163474" y="669430"/>
            <a:ext cx="3156585" cy="452628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76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844550" marR="21590" indent="-469265">
              <a:lnSpc>
                <a:spcPct val="104600"/>
              </a:lnSpc>
              <a:spcBef>
                <a:spcPts val="530"/>
              </a:spcBef>
              <a:buClr>
                <a:srgbClr val="002797"/>
              </a:buClr>
              <a:buSzPct val="69444"/>
              <a:buChar char="-"/>
              <a:tabLst>
                <a:tab pos="553085" algn="l"/>
              </a:tabLst>
            </a:pPr>
            <a:r>
              <a:rPr dirty="0" sz="1800">
                <a:latin typeface="Arial Unicode MS"/>
                <a:cs typeface="Arial Unicode MS"/>
              </a:rPr>
              <a:t>Ov</a:t>
            </a:r>
            <a:r>
              <a:rPr dirty="0" sz="1700">
                <a:latin typeface="Arial Unicode MS"/>
                <a:cs typeface="Arial Unicode MS"/>
              </a:rPr>
              <a:t>ertensión</a:t>
            </a:r>
            <a:r>
              <a:rPr dirty="0" sz="1700" spc="18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dos</a:t>
            </a:r>
            <a:r>
              <a:rPr dirty="0" sz="1700" spc="19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fases sanas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019"/>
              </a:spcBef>
              <a:buClr>
                <a:srgbClr val="002797"/>
              </a:buClr>
              <a:buSzPct val="89285"/>
              <a:buChar char="-"/>
              <a:tabLst>
                <a:tab pos="553085" algn="l"/>
              </a:tabLst>
            </a:pP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punto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estrella</a:t>
            </a:r>
            <a:endParaRPr sz="1400">
              <a:latin typeface="Arial Unicode MS"/>
              <a:cs typeface="Arial Unicode MS"/>
            </a:endParaRPr>
          </a:p>
          <a:p>
            <a:pPr lvl="1" marL="552450" marR="5080" indent="-177165">
              <a:lnSpc>
                <a:spcPct val="154000"/>
              </a:lnSpc>
              <a:spcBef>
                <a:spcPts val="425"/>
              </a:spcBef>
              <a:buClr>
                <a:srgbClr val="002797"/>
              </a:buClr>
              <a:buSzPct val="113636"/>
              <a:buChar char="-"/>
              <a:tabLst>
                <a:tab pos="553085" algn="l"/>
              </a:tabLst>
            </a:pPr>
            <a:r>
              <a:rPr dirty="0" sz="1100">
                <a:latin typeface="Arial Unicode MS"/>
                <a:cs typeface="Arial Unicode MS"/>
              </a:rPr>
              <a:t>Corriente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falla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tierra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relativamente pequeña</a:t>
            </a: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30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220"/>
              </a:spcBef>
              <a:buClr>
                <a:srgbClr val="002797"/>
              </a:buClr>
              <a:buSzPct val="113636"/>
              <a:buChar char="-"/>
              <a:tabLst>
                <a:tab pos="553085" algn="l"/>
              </a:tabLst>
            </a:pPr>
            <a:r>
              <a:rPr dirty="0" sz="1100">
                <a:latin typeface="Arial Unicode MS"/>
                <a:cs typeface="Arial Unicode MS"/>
              </a:rPr>
              <a:t>devanado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estator</a:t>
            </a: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00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850"/>
              </a:spcBef>
              <a:buClr>
                <a:srgbClr val="002797"/>
              </a:buClr>
              <a:buSzPct val="78125"/>
              <a:buChar char="-"/>
              <a:tabLst>
                <a:tab pos="553085" algn="l"/>
              </a:tabLst>
            </a:pPr>
            <a:r>
              <a:rPr dirty="0" sz="1600">
                <a:latin typeface="Arial Unicode MS"/>
                <a:cs typeface="Arial Unicode MS"/>
              </a:rPr>
              <a:t>Daño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al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núcleo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estator</a:t>
            </a:r>
            <a:endParaRPr sz="16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190"/>
              </a:spcBef>
              <a:buClr>
                <a:srgbClr val="002797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>
                <a:latin typeface="Arial Unicode MS"/>
                <a:cs typeface="Arial Unicode MS"/>
              </a:rPr>
              <a:t>Riesgo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segundo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defecto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 spc="40">
                <a:latin typeface="Arial Unicode MS"/>
                <a:cs typeface="Arial Unicode MS"/>
              </a:rPr>
              <a:t>tierra</a:t>
            </a:r>
            <a:endParaRPr sz="1200">
              <a:latin typeface="Arial Unicode MS"/>
              <a:cs typeface="Arial Unicode MS"/>
            </a:endParaRPr>
          </a:p>
          <a:p>
            <a:pPr marL="136525">
              <a:lnSpc>
                <a:spcPct val="100000"/>
              </a:lnSpc>
              <a:spcBef>
                <a:spcPts val="1440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36525">
              <a:lnSpc>
                <a:spcPct val="100000"/>
              </a:lnSpc>
              <a:spcBef>
                <a:spcPts val="535"/>
              </a:spcBef>
            </a:pPr>
            <a:r>
              <a:rPr dirty="0" sz="1800" b="1">
                <a:latin typeface="Arial"/>
                <a:cs typeface="Arial"/>
              </a:rPr>
              <a:t>rese</a:t>
            </a:r>
            <a:r>
              <a:rPr dirty="0" sz="1800" spc="1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50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5612973" y="1267654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5586948" y="1158224"/>
            <a:ext cx="4381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6200781" y="1267654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6148033" y="1158224"/>
            <a:ext cx="4565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3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7340799" y="1267654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7310288" y="1158224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7949049" y="115822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7959619" y="1267654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8218275" y="1158224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8732894" y="1158224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8522997" y="1267654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62" name="object 162" descr=""/>
          <p:cNvGraphicFramePr>
            <a:graphicFrameLocks noGrp="1"/>
          </p:cNvGraphicFramePr>
          <p:nvPr/>
        </p:nvGraphicFramePr>
        <p:xfrm>
          <a:off x="5131156" y="1678970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3" name="object 163" descr=""/>
          <p:cNvSpPr txBox="1"/>
          <p:nvPr/>
        </p:nvSpPr>
        <p:spPr>
          <a:xfrm>
            <a:off x="8504152" y="1650117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581502" y="1869564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4585321" y="2142814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541337" y="220566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541252" y="2315097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5810562" y="220566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4760347" y="269613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569199" y="2697560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4894960" y="2631710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5571991" y="2991249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595922" y="3100679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6201878" y="298892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6481074" y="2988922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365728" y="299124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588387" y="2991249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4760347" y="310455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4894960" y="3040130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560324" y="3253110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590837" y="3362540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859464" y="3253110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6145839" y="3098352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7951841" y="3253110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926913" y="3362540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8191152" y="3253110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731355" y="3514971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784102" y="3624401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977346" y="3514971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7951841" y="351497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7935788" y="362440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8191152" y="3514971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5231670" y="3725361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4" name="object 194" descr=""/>
          <p:cNvGraphicFramePr>
            <a:graphicFrameLocks noGrp="1"/>
          </p:cNvGraphicFramePr>
          <p:nvPr/>
        </p:nvGraphicFramePr>
        <p:xfrm>
          <a:off x="5535112" y="3773856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5" name="object 195" descr=""/>
          <p:cNvSpPr txBox="1"/>
          <p:nvPr/>
        </p:nvSpPr>
        <p:spPr>
          <a:xfrm>
            <a:off x="4561061" y="3857884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7334718" y="3100679"/>
            <a:ext cx="484505" cy="777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5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7931300" y="3886262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7951841" y="3776832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9" name="object 199" descr=""/>
          <p:cNvGraphicFramePr>
            <a:graphicFrameLocks noGrp="1"/>
          </p:cNvGraphicFramePr>
          <p:nvPr/>
        </p:nvGraphicFramePr>
        <p:xfrm>
          <a:off x="6701755" y="3909524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00" name="object 200" descr=""/>
          <p:cNvGraphicFramePr>
            <a:graphicFrameLocks noGrp="1"/>
          </p:cNvGraphicFramePr>
          <p:nvPr/>
        </p:nvGraphicFramePr>
        <p:xfrm>
          <a:off x="7287868" y="3886166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1" name="object 201" descr=""/>
          <p:cNvSpPr txBox="1"/>
          <p:nvPr/>
        </p:nvSpPr>
        <p:spPr>
          <a:xfrm>
            <a:off x="5228878" y="3931108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5520539" y="401998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5615765" y="430055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595224" y="4409983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872726" y="4300553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6199086" y="430055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6209656" y="4409983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6468311" y="4300553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7577419" y="4300553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7367523" y="4409983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5060423" y="4759211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5556503" y="4749491"/>
            <a:ext cx="2508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5813354" y="4749491"/>
            <a:ext cx="26289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6700443" y="4749491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5556503" y="4858921"/>
            <a:ext cx="5200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6725411" y="4858921"/>
            <a:ext cx="514984" cy="254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  <a:spcBef>
                <a:spcPts val="580"/>
              </a:spcBef>
              <a:tabLst>
                <a:tab pos="2959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R</a:t>
            </a:r>
            <a:r>
              <a:rPr dirty="0" sz="350" spc="-20">
                <a:latin typeface="Arial Unicode MS"/>
                <a:cs typeface="Arial Unicode MS"/>
              </a:rPr>
              <a:t>SE</a:t>
            </a:r>
            <a:r>
              <a:rPr dirty="0" sz="500" spc="-2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7270502" y="5067464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18" name="object 218" descr=""/>
          <p:cNvSpPr/>
          <p:nvPr/>
        </p:nvSpPr>
        <p:spPr>
          <a:xfrm>
            <a:off x="575246" y="5438749"/>
            <a:ext cx="26670" cy="0"/>
          </a:xfrm>
          <a:custGeom>
            <a:avLst/>
            <a:gdLst/>
            <a:ahLst/>
            <a:cxnLst/>
            <a:rect l="l" t="t" r="r" b="b"/>
            <a:pathLst>
              <a:path w="26670" h="0">
                <a:moveTo>
                  <a:pt x="0" y="0"/>
                </a:moveTo>
                <a:lnTo>
                  <a:pt x="2622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 descr=""/>
          <p:cNvSpPr txBox="1"/>
          <p:nvPr/>
        </p:nvSpPr>
        <p:spPr>
          <a:xfrm>
            <a:off x="4310088" y="1871339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6773034" y="5116207"/>
            <a:ext cx="312420" cy="11620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8605260" y="5188887"/>
            <a:ext cx="476250" cy="946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307340" y="5345467"/>
            <a:ext cx="869315" cy="322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Gr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arriba</a:t>
            </a:r>
            <a:endParaRPr sz="5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04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42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56253" y="4851653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40"/>
                </a:moveTo>
                <a:lnTo>
                  <a:pt x="291084" y="167640"/>
                </a:lnTo>
                <a:lnTo>
                  <a:pt x="291084" y="0"/>
                </a:lnTo>
                <a:lnTo>
                  <a:pt x="0" y="0"/>
                </a:lnTo>
                <a:lnTo>
                  <a:pt x="0" y="167640"/>
                </a:lnTo>
                <a:close/>
              </a:path>
            </a:pathLst>
          </a:custGeom>
          <a:ln w="28955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56253" y="457733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5"/>
                </a:moveTo>
                <a:lnTo>
                  <a:pt x="291084" y="166115"/>
                </a:lnTo>
                <a:lnTo>
                  <a:pt x="291084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43559" y="5056516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43559" y="4682429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64076" y="2325649"/>
            <a:ext cx="359410" cy="2880995"/>
          </a:xfrm>
          <a:custGeom>
            <a:avLst/>
            <a:gdLst/>
            <a:ahLst/>
            <a:cxnLst/>
            <a:rect l="l" t="t" r="r" b="b"/>
            <a:pathLst>
              <a:path w="359410" h="2880995">
                <a:moveTo>
                  <a:pt x="149569" y="2880501"/>
                </a:moveTo>
                <a:lnTo>
                  <a:pt x="209397" y="2880501"/>
                </a:lnTo>
              </a:path>
              <a:path w="359410" h="2880995">
                <a:moveTo>
                  <a:pt x="119655" y="2855562"/>
                </a:moveTo>
                <a:lnTo>
                  <a:pt x="239311" y="2855562"/>
                </a:lnTo>
              </a:path>
              <a:path w="359410" h="2880995">
                <a:moveTo>
                  <a:pt x="89741" y="2830622"/>
                </a:moveTo>
                <a:lnTo>
                  <a:pt x="269225" y="2830622"/>
                </a:lnTo>
              </a:path>
              <a:path w="359410" h="2880995">
                <a:moveTo>
                  <a:pt x="179483" y="2730866"/>
                </a:moveTo>
                <a:lnTo>
                  <a:pt x="179483" y="2830622"/>
                </a:lnTo>
              </a:path>
              <a:path w="359410" h="2880995">
                <a:moveTo>
                  <a:pt x="179483" y="0"/>
                </a:moveTo>
                <a:lnTo>
                  <a:pt x="179483" y="2745148"/>
                </a:lnTo>
              </a:path>
              <a:path w="359410" h="2880995">
                <a:moveTo>
                  <a:pt x="0" y="2175937"/>
                </a:moveTo>
                <a:lnTo>
                  <a:pt x="0" y="2244553"/>
                </a:lnTo>
                <a:lnTo>
                  <a:pt x="358966" y="2244553"/>
                </a:lnTo>
                <a:lnTo>
                  <a:pt x="358966" y="2182205"/>
                </a:lnTo>
              </a:path>
            </a:pathLst>
          </a:custGeom>
          <a:ln w="197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995048" y="4683992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6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995048" y="4919351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610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243317" y="4844534"/>
            <a:ext cx="1480820" cy="50165"/>
            <a:chOff x="7243317" y="4844534"/>
            <a:chExt cx="1480820" cy="50165"/>
          </a:xfrm>
        </p:grpSpPr>
        <p:sp>
          <p:nvSpPr>
            <p:cNvPr id="10" name="object 10" descr=""/>
            <p:cNvSpPr/>
            <p:nvPr/>
          </p:nvSpPr>
          <p:spPr>
            <a:xfrm>
              <a:off x="7325580" y="4869473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243317" y="4844534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9"/>
                  </a:lnTo>
                  <a:lnTo>
                    <a:pt x="89741" y="4987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364461" y="3662488"/>
            <a:ext cx="558800" cy="469265"/>
            <a:chOff x="4364461" y="3662488"/>
            <a:chExt cx="558800" cy="469265"/>
          </a:xfrm>
        </p:grpSpPr>
        <p:sp>
          <p:nvSpPr>
            <p:cNvPr id="13" name="object 13" descr=""/>
            <p:cNvSpPr/>
            <p:nvPr/>
          </p:nvSpPr>
          <p:spPr>
            <a:xfrm>
              <a:off x="4374335" y="3672362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74335" y="3672362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452"/>
                  </a:move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464076" y="3747179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64076" y="3747179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</a:pathLst>
            </a:custGeom>
            <a:ln w="107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5010942" y="3859405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608809" y="3343980"/>
            <a:ext cx="1782445" cy="58419"/>
            <a:chOff x="4608809" y="3343980"/>
            <a:chExt cx="1782445" cy="58419"/>
          </a:xfrm>
        </p:grpSpPr>
        <p:sp>
          <p:nvSpPr>
            <p:cNvPr id="19" name="object 19" descr=""/>
            <p:cNvSpPr/>
            <p:nvPr/>
          </p:nvSpPr>
          <p:spPr>
            <a:xfrm>
              <a:off x="4609906" y="334507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609906" y="334507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677213" y="3370598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4677213" y="3368104"/>
            <a:ext cx="2293620" cy="10160"/>
            <a:chOff x="4677213" y="3368104"/>
            <a:chExt cx="2293620" cy="10160"/>
          </a:xfrm>
        </p:grpSpPr>
        <p:sp>
          <p:nvSpPr>
            <p:cNvPr id="23" name="object 23" descr=""/>
            <p:cNvSpPr/>
            <p:nvPr/>
          </p:nvSpPr>
          <p:spPr>
            <a:xfrm>
              <a:off x="6659996" y="3370598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5" h="0">
                  <a:moveTo>
                    <a:pt x="0" y="0"/>
                  </a:moveTo>
                  <a:lnTo>
                    <a:pt x="310406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77213" y="3375586"/>
              <a:ext cx="2293620" cy="0"/>
            </a:xfrm>
            <a:custGeom>
              <a:avLst/>
              <a:gdLst/>
              <a:ahLst/>
              <a:cxnLst/>
              <a:rect l="l" t="t" r="r" b="b"/>
              <a:pathLst>
                <a:path w="2293620" h="0">
                  <a:moveTo>
                    <a:pt x="0" y="0"/>
                  </a:moveTo>
                  <a:lnTo>
                    <a:pt x="2293189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9735" y="4814109"/>
            <a:ext cx="190454" cy="110727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5224129" y="3108904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454202" y="1016346"/>
            <a:ext cx="379095" cy="1319530"/>
            <a:chOff x="4454202" y="1016346"/>
            <a:chExt cx="379095" cy="1319530"/>
          </a:xfrm>
        </p:grpSpPr>
        <p:sp>
          <p:nvSpPr>
            <p:cNvPr id="28" name="object 28" descr=""/>
            <p:cNvSpPr/>
            <p:nvPr/>
          </p:nvSpPr>
          <p:spPr>
            <a:xfrm>
              <a:off x="4464076" y="1876745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  <a:path w="359410" h="448944">
                  <a:moveTo>
                    <a:pt x="358966" y="299269"/>
                  </a:moveTo>
                  <a:lnTo>
                    <a:pt x="352556" y="259493"/>
                  </a:lnTo>
                  <a:lnTo>
                    <a:pt x="334464" y="223750"/>
                  </a:lnTo>
                  <a:lnTo>
                    <a:pt x="306400" y="193465"/>
                  </a:lnTo>
                  <a:lnTo>
                    <a:pt x="270076" y="170066"/>
                  </a:lnTo>
                  <a:lnTo>
                    <a:pt x="227200" y="154980"/>
                  </a:lnTo>
                  <a:lnTo>
                    <a:pt x="179483" y="149634"/>
                  </a:lnTo>
                  <a:lnTo>
                    <a:pt x="131770" y="154980"/>
                  </a:lnTo>
                  <a:lnTo>
                    <a:pt x="88895" y="170066"/>
                  </a:lnTo>
                  <a:lnTo>
                    <a:pt x="52569" y="193465"/>
                  </a:lnTo>
                  <a:lnTo>
                    <a:pt x="24505" y="223750"/>
                  </a:lnTo>
                  <a:lnTo>
                    <a:pt x="6411" y="259493"/>
                  </a:lnTo>
                  <a:lnTo>
                    <a:pt x="0" y="299269"/>
                  </a:lnTo>
                  <a:lnTo>
                    <a:pt x="6411" y="339073"/>
                  </a:lnTo>
                  <a:lnTo>
                    <a:pt x="24505" y="374825"/>
                  </a:lnTo>
                  <a:lnTo>
                    <a:pt x="52569" y="405104"/>
                  </a:lnTo>
                  <a:lnTo>
                    <a:pt x="88895" y="428490"/>
                  </a:lnTo>
                  <a:lnTo>
                    <a:pt x="131770" y="443564"/>
                  </a:lnTo>
                  <a:lnTo>
                    <a:pt x="179483" y="448904"/>
                  </a:lnTo>
                  <a:lnTo>
                    <a:pt x="227200" y="443564"/>
                  </a:lnTo>
                  <a:lnTo>
                    <a:pt x="270076" y="428490"/>
                  </a:lnTo>
                  <a:lnTo>
                    <a:pt x="306400" y="405104"/>
                  </a:lnTo>
                  <a:lnTo>
                    <a:pt x="334464" y="374825"/>
                  </a:lnTo>
                  <a:lnTo>
                    <a:pt x="352556" y="339073"/>
                  </a:lnTo>
                  <a:lnTo>
                    <a:pt x="358966" y="299269"/>
                  </a:lnTo>
                  <a:close/>
                </a:path>
              </a:pathLst>
            </a:custGeom>
            <a:ln w="19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643559" y="1016346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399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4643559" y="604850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860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643559" y="1895450"/>
            <a:ext cx="728980" cy="149860"/>
            <a:chOff x="4643559" y="1895450"/>
            <a:chExt cx="728980" cy="149860"/>
          </a:xfrm>
        </p:grpSpPr>
        <p:sp>
          <p:nvSpPr>
            <p:cNvPr id="32" name="object 32" descr=""/>
            <p:cNvSpPr/>
            <p:nvPr/>
          </p:nvSpPr>
          <p:spPr>
            <a:xfrm>
              <a:off x="4643559" y="1970267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2389" y="1895450"/>
              <a:ext cx="269913" cy="149634"/>
            </a:xfrm>
            <a:prstGeom prst="rect">
              <a:avLst/>
            </a:prstGeom>
          </p:spPr>
        </p:pic>
      </p:grpSp>
      <p:sp>
        <p:nvSpPr>
          <p:cNvPr id="34" name="object 34" descr=""/>
          <p:cNvSpPr/>
          <p:nvPr/>
        </p:nvSpPr>
        <p:spPr>
          <a:xfrm>
            <a:off x="5003464" y="3934222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4608809" y="1249094"/>
            <a:ext cx="4118610" cy="58419"/>
            <a:chOff x="4608809" y="1249094"/>
            <a:chExt cx="4118610" cy="58419"/>
          </a:xfrm>
        </p:grpSpPr>
        <p:sp>
          <p:nvSpPr>
            <p:cNvPr id="36" name="object 36" descr=""/>
            <p:cNvSpPr/>
            <p:nvPr/>
          </p:nvSpPr>
          <p:spPr>
            <a:xfrm>
              <a:off x="4609906" y="125019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609906" y="125019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77213" y="1275713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7"/>
                  </a:moveTo>
                  <a:lnTo>
                    <a:pt x="4049634" y="4987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/>
          <p:nvPr/>
        </p:nvSpPr>
        <p:spPr>
          <a:xfrm>
            <a:off x="4957655" y="1540067"/>
            <a:ext cx="850265" cy="412115"/>
          </a:xfrm>
          <a:custGeom>
            <a:avLst/>
            <a:gdLst/>
            <a:ahLst/>
            <a:cxnLst/>
            <a:rect l="l" t="t" r="r" b="b"/>
            <a:pathLst>
              <a:path w="850264" h="412114">
                <a:moveTo>
                  <a:pt x="0" y="411495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957655" y="2325649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553818" y="866711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634"/>
                </a:moveTo>
                <a:lnTo>
                  <a:pt x="179483" y="149634"/>
                </a:lnTo>
                <a:lnTo>
                  <a:pt x="179483" y="0"/>
                </a:lnTo>
                <a:lnTo>
                  <a:pt x="0" y="0"/>
                </a:lnTo>
                <a:lnTo>
                  <a:pt x="0" y="149634"/>
                </a:lnTo>
                <a:close/>
              </a:path>
            </a:pathLst>
          </a:custGeom>
          <a:ln w="194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5777536" y="1390432"/>
            <a:ext cx="60325" cy="149860"/>
            <a:chOff x="5777536" y="1390432"/>
            <a:chExt cx="60325" cy="149860"/>
          </a:xfrm>
        </p:grpSpPr>
        <p:sp>
          <p:nvSpPr>
            <p:cNvPr id="43" name="object 43" descr=""/>
            <p:cNvSpPr/>
            <p:nvPr/>
          </p:nvSpPr>
          <p:spPr>
            <a:xfrm>
              <a:off x="5807450" y="1459015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5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777536" y="139043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5541010" y="168970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229"/>
                </a:moveTo>
                <a:lnTo>
                  <a:pt x="269227" y="112229"/>
                </a:lnTo>
                <a:lnTo>
                  <a:pt x="269227" y="0"/>
                </a:lnTo>
                <a:lnTo>
                  <a:pt x="0" y="0"/>
                </a:lnTo>
                <a:lnTo>
                  <a:pt x="0" y="112229"/>
                </a:lnTo>
                <a:lnTo>
                  <a:pt x="0" y="224447"/>
                </a:lnTo>
                <a:lnTo>
                  <a:pt x="538454" y="224447"/>
                </a:lnTo>
                <a:lnTo>
                  <a:pt x="538454" y="112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4643559" y="4418041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7"/>
                </a:moveTo>
                <a:lnTo>
                  <a:pt x="4217900" y="4987"/>
                </a:lnTo>
              </a:path>
            </a:pathLst>
          </a:custGeom>
          <a:ln w="49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643559" y="2325649"/>
            <a:ext cx="539115" cy="233679"/>
            <a:chOff x="4643559" y="2325649"/>
            <a:chExt cx="539115" cy="233679"/>
          </a:xfrm>
        </p:grpSpPr>
        <p:sp>
          <p:nvSpPr>
            <p:cNvPr id="48" name="object 48" descr=""/>
            <p:cNvSpPr/>
            <p:nvPr/>
          </p:nvSpPr>
          <p:spPr>
            <a:xfrm>
              <a:off x="4643559" y="2550101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57655" y="2325649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437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5541017" y="273714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4606615" y="4389229"/>
            <a:ext cx="74295" cy="62865"/>
            <a:chOff x="4606615" y="4389229"/>
            <a:chExt cx="74295" cy="62865"/>
          </a:xfrm>
        </p:grpSpPr>
        <p:sp>
          <p:nvSpPr>
            <p:cNvPr id="52" name="object 52" descr=""/>
            <p:cNvSpPr/>
            <p:nvPr/>
          </p:nvSpPr>
          <p:spPr>
            <a:xfrm>
              <a:off x="4609906" y="439252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609906" y="439252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6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/>
          <p:nvPr/>
        </p:nvSpPr>
        <p:spPr>
          <a:xfrm>
            <a:off x="5538225" y="4308309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85"/>
                </a:moveTo>
                <a:lnTo>
                  <a:pt x="538450" y="224485"/>
                </a:lnTo>
                <a:lnTo>
                  <a:pt x="538450" y="112259"/>
                </a:lnTo>
                <a:lnTo>
                  <a:pt x="0" y="112259"/>
                </a:lnTo>
                <a:lnTo>
                  <a:pt x="0" y="224485"/>
                </a:lnTo>
                <a:close/>
              </a:path>
              <a:path w="1122045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1122045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  <a:path w="1122045" h="224789">
                <a:moveTo>
                  <a:pt x="583321" y="224485"/>
                </a:moveTo>
                <a:lnTo>
                  <a:pt x="1121771" y="224485"/>
                </a:lnTo>
                <a:lnTo>
                  <a:pt x="1121771" y="112259"/>
                </a:lnTo>
                <a:lnTo>
                  <a:pt x="583321" y="112259"/>
                </a:lnTo>
                <a:lnTo>
                  <a:pt x="583321" y="224485"/>
                </a:lnTo>
                <a:close/>
              </a:path>
              <a:path w="1122045" h="224789">
                <a:moveTo>
                  <a:pt x="583321" y="112226"/>
                </a:moveTo>
                <a:lnTo>
                  <a:pt x="852546" y="112226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226"/>
                </a:lnTo>
                <a:close/>
              </a:path>
              <a:path w="1122045" h="224789">
                <a:moveTo>
                  <a:pt x="852546" y="112226"/>
                </a:moveTo>
                <a:lnTo>
                  <a:pt x="1121771" y="112226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5" name="object 55" descr=""/>
          <p:cNvGrpSpPr/>
          <p:nvPr/>
        </p:nvGrpSpPr>
        <p:grpSpPr>
          <a:xfrm>
            <a:off x="6929221" y="4144709"/>
            <a:ext cx="90170" cy="293370"/>
            <a:chOff x="6929221" y="4144709"/>
            <a:chExt cx="90170" cy="293370"/>
          </a:xfrm>
        </p:grpSpPr>
        <p:sp>
          <p:nvSpPr>
            <p:cNvPr id="56" name="object 56" descr=""/>
            <p:cNvSpPr/>
            <p:nvPr/>
          </p:nvSpPr>
          <p:spPr>
            <a:xfrm>
              <a:off x="6974092" y="4213291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244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944178" y="4144709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929221" y="4420535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/>
          <p:nvPr/>
        </p:nvSpPr>
        <p:spPr>
          <a:xfrm>
            <a:off x="4643559" y="251269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4643559" y="312062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4598689" y="4570203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4922905" y="2520989"/>
            <a:ext cx="69850" cy="58419"/>
            <a:chOff x="4922905" y="2520989"/>
            <a:chExt cx="69850" cy="58419"/>
          </a:xfrm>
        </p:grpSpPr>
        <p:sp>
          <p:nvSpPr>
            <p:cNvPr id="63" name="object 63" descr=""/>
            <p:cNvSpPr/>
            <p:nvPr/>
          </p:nvSpPr>
          <p:spPr>
            <a:xfrm>
              <a:off x="4924002" y="252208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924002" y="252208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8696933" y="1390433"/>
            <a:ext cx="60325" cy="299720"/>
            <a:chOff x="8696933" y="1390433"/>
            <a:chExt cx="60325" cy="299720"/>
          </a:xfrm>
        </p:grpSpPr>
        <p:sp>
          <p:nvSpPr>
            <p:cNvPr id="66" name="object 66" descr=""/>
            <p:cNvSpPr/>
            <p:nvPr/>
          </p:nvSpPr>
          <p:spPr>
            <a:xfrm>
              <a:off x="8726847" y="1390433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86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696933" y="1614885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817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/>
          <p:nvPr/>
        </p:nvSpPr>
        <p:spPr>
          <a:xfrm>
            <a:off x="7424197" y="427090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424197" y="400904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424197" y="374717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424197" y="348531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424197" y="322345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692025" y="4270900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8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692025" y="400904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692025" y="374717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692025" y="348531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692025" y="322345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692025" y="2849371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290980" y="326086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290980" y="352272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649947" y="2849371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7288188" y="299900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8143526" y="374717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/>
          <p:nvPr/>
        </p:nvSpPr>
        <p:spPr>
          <a:xfrm>
            <a:off x="8143526" y="348531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7871189" y="2832412"/>
            <a:ext cx="544830" cy="655955"/>
            <a:chOff x="7871189" y="2832412"/>
            <a:chExt cx="544830" cy="655955"/>
          </a:xfrm>
        </p:grpSpPr>
        <p:sp>
          <p:nvSpPr>
            <p:cNvPr id="86" name="object 86" descr=""/>
            <p:cNvSpPr/>
            <p:nvPr/>
          </p:nvSpPr>
          <p:spPr>
            <a:xfrm>
              <a:off x="8143526" y="2849371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721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098655" y="2849371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874301" y="3260866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/>
          <p:nvPr/>
        </p:nvSpPr>
        <p:spPr>
          <a:xfrm>
            <a:off x="7874301" y="352272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0" name="object 90" descr=""/>
          <p:cNvGrpSpPr/>
          <p:nvPr/>
        </p:nvGrpSpPr>
        <p:grpSpPr>
          <a:xfrm>
            <a:off x="8562321" y="1914154"/>
            <a:ext cx="60325" cy="412115"/>
            <a:chOff x="8562321" y="1914154"/>
            <a:chExt cx="60325" cy="412115"/>
          </a:xfrm>
        </p:grpSpPr>
        <p:sp>
          <p:nvSpPr>
            <p:cNvPr id="91" name="object 91" descr=""/>
            <p:cNvSpPr/>
            <p:nvPr/>
          </p:nvSpPr>
          <p:spPr>
            <a:xfrm>
              <a:off x="8592235" y="1982737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w="0" h="343535">
                  <a:moveTo>
                    <a:pt x="0" y="342912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562321" y="191415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8831546" y="1914154"/>
            <a:ext cx="60325" cy="2506980"/>
            <a:chOff x="8831546" y="1914154"/>
            <a:chExt cx="60325" cy="2506980"/>
          </a:xfrm>
        </p:grpSpPr>
        <p:sp>
          <p:nvSpPr>
            <p:cNvPr id="94" name="object 94" descr=""/>
            <p:cNvSpPr/>
            <p:nvPr/>
          </p:nvSpPr>
          <p:spPr>
            <a:xfrm>
              <a:off x="8861460" y="1982737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w="0" h="2438400">
                  <a:moveTo>
                    <a:pt x="0" y="2437798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8831546" y="191415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6839480" y="2849371"/>
            <a:ext cx="1884680" cy="2020570"/>
          </a:xfrm>
          <a:custGeom>
            <a:avLst/>
            <a:gdLst/>
            <a:ahLst/>
            <a:cxnLst/>
            <a:rect l="l" t="t" r="r" b="b"/>
            <a:pathLst>
              <a:path w="1884679" h="2020570">
                <a:moveTo>
                  <a:pt x="1884575" y="0"/>
                </a:moveTo>
                <a:lnTo>
                  <a:pt x="1884575" y="2020101"/>
                </a:lnTo>
              </a:path>
              <a:path w="1884679" h="2020570">
                <a:moveTo>
                  <a:pt x="0" y="0"/>
                </a:moveTo>
                <a:lnTo>
                  <a:pt x="1884575" y="0"/>
                </a:lnTo>
              </a:path>
              <a:path w="1884679" h="2020570">
                <a:moveTo>
                  <a:pt x="0" y="0"/>
                </a:moveTo>
                <a:lnTo>
                  <a:pt x="0" y="259533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5538225" y="221342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4541142" y="2839497"/>
            <a:ext cx="199390" cy="169545"/>
            <a:chOff x="4541142" y="2839497"/>
            <a:chExt cx="199390" cy="169545"/>
          </a:xfrm>
        </p:grpSpPr>
        <p:sp>
          <p:nvSpPr>
            <p:cNvPr id="99" name="object 99" descr=""/>
            <p:cNvSpPr/>
            <p:nvPr/>
          </p:nvSpPr>
          <p:spPr>
            <a:xfrm>
              <a:off x="4551016" y="284937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634"/>
                  </a:lnTo>
                  <a:lnTo>
                    <a:pt x="179483" y="149634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551016" y="284937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634"/>
                  </a:moveTo>
                  <a:lnTo>
                    <a:pt x="179483" y="149634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634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/>
          <p:nvPr/>
        </p:nvSpPr>
        <p:spPr>
          <a:xfrm>
            <a:off x="4643559" y="2727834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2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5224129" y="2849371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974092" y="3374672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281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6974092" y="3747179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94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6944178" y="3845439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817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 descr=""/>
          <p:cNvGrpSpPr/>
          <p:nvPr/>
        </p:nvGrpSpPr>
        <p:grpSpPr>
          <a:xfrm>
            <a:off x="5114704" y="4754135"/>
            <a:ext cx="1590675" cy="231140"/>
            <a:chOff x="5114704" y="4754135"/>
            <a:chExt cx="1590675" cy="231140"/>
          </a:xfrm>
        </p:grpSpPr>
        <p:sp>
          <p:nvSpPr>
            <p:cNvPr id="107" name="object 107" descr=""/>
            <p:cNvSpPr/>
            <p:nvPr/>
          </p:nvSpPr>
          <p:spPr>
            <a:xfrm>
              <a:off x="5114704" y="4869473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615125" y="4844534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78"/>
                  </a:lnTo>
                  <a:lnTo>
                    <a:pt x="89741" y="24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5541017" y="4757247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 descr=""/>
          <p:cNvSpPr/>
          <p:nvPr/>
        </p:nvSpPr>
        <p:spPr>
          <a:xfrm>
            <a:off x="6704867" y="352272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 descr=""/>
          <p:cNvGrpSpPr/>
          <p:nvPr/>
        </p:nvGrpSpPr>
        <p:grpSpPr>
          <a:xfrm>
            <a:off x="6071591" y="3073823"/>
            <a:ext cx="788670" cy="248285"/>
            <a:chOff x="6071591" y="3073823"/>
            <a:chExt cx="788670" cy="248285"/>
          </a:xfrm>
        </p:grpSpPr>
        <p:sp>
          <p:nvSpPr>
            <p:cNvPr id="112" name="object 112" descr=""/>
            <p:cNvSpPr/>
            <p:nvPr/>
          </p:nvSpPr>
          <p:spPr>
            <a:xfrm>
              <a:off x="6839480" y="3073823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817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076675" y="3108904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75"/>
                  </a:moveTo>
                  <a:lnTo>
                    <a:pt x="762804" y="208075"/>
                  </a:lnTo>
                  <a:lnTo>
                    <a:pt x="762804" y="0"/>
                  </a:lnTo>
                </a:path>
              </a:pathLst>
            </a:custGeom>
            <a:ln w="101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4" name="object 114" descr=""/>
          <p:cNvGrpSpPr/>
          <p:nvPr/>
        </p:nvGrpSpPr>
        <p:grpSpPr>
          <a:xfrm>
            <a:off x="5535112" y="3257754"/>
            <a:ext cx="1128395" cy="231140"/>
            <a:chOff x="5535112" y="3257754"/>
            <a:chExt cx="1128395" cy="231140"/>
          </a:xfrm>
        </p:grpSpPr>
        <p:sp>
          <p:nvSpPr>
            <p:cNvPr id="115" name="object 115" descr=""/>
            <p:cNvSpPr/>
            <p:nvPr/>
          </p:nvSpPr>
          <p:spPr>
            <a:xfrm>
              <a:off x="5538225" y="3260866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1122045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1122045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  <a:path w="1122045" h="224789">
                  <a:moveTo>
                    <a:pt x="583321" y="224452"/>
                  </a:moveTo>
                  <a:lnTo>
                    <a:pt x="1121771" y="224452"/>
                  </a:lnTo>
                  <a:lnTo>
                    <a:pt x="1121771" y="112226"/>
                  </a:lnTo>
                  <a:lnTo>
                    <a:pt x="583321" y="112226"/>
                  </a:lnTo>
                  <a:lnTo>
                    <a:pt x="583321" y="224452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121546" y="326086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121546" y="326086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390771" y="326086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390771" y="326086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0" name="object 120" descr=""/>
          <p:cNvGrpSpPr/>
          <p:nvPr/>
        </p:nvGrpSpPr>
        <p:grpSpPr>
          <a:xfrm>
            <a:off x="5174229" y="4864444"/>
            <a:ext cx="2072639" cy="382270"/>
            <a:chOff x="5174229" y="4864444"/>
            <a:chExt cx="2072639" cy="382270"/>
          </a:xfrm>
        </p:grpSpPr>
        <p:sp>
          <p:nvSpPr>
            <p:cNvPr id="121" name="object 121" descr=""/>
            <p:cNvSpPr/>
            <p:nvPr/>
          </p:nvSpPr>
          <p:spPr>
            <a:xfrm>
              <a:off x="6704867" y="5131333"/>
              <a:ext cx="538480" cy="112395"/>
            </a:xfrm>
            <a:custGeom>
              <a:avLst/>
              <a:gdLst/>
              <a:ahLst/>
              <a:cxnLst/>
              <a:rect l="l" t="t" r="r" b="b"/>
              <a:pathLst>
                <a:path w="538479" h="112395">
                  <a:moveTo>
                    <a:pt x="0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0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5179258" y="4869472"/>
              <a:ext cx="1525905" cy="262255"/>
            </a:xfrm>
            <a:custGeom>
              <a:avLst/>
              <a:gdLst/>
              <a:ahLst/>
              <a:cxnLst/>
              <a:rect l="l" t="t" r="r" b="b"/>
              <a:pathLst>
                <a:path w="1525904" h="262254">
                  <a:moveTo>
                    <a:pt x="0" y="0"/>
                  </a:moveTo>
                  <a:lnTo>
                    <a:pt x="0" y="261860"/>
                  </a:lnTo>
                  <a:lnTo>
                    <a:pt x="1525609" y="261860"/>
                  </a:lnTo>
                </a:path>
              </a:pathLst>
            </a:custGeom>
            <a:ln w="100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3" name="object 123" descr=""/>
          <p:cNvSpPr/>
          <p:nvPr/>
        </p:nvSpPr>
        <p:spPr>
          <a:xfrm>
            <a:off x="4999725" y="3765883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565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4191650" y="604850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5" name="object 125" descr=""/>
          <p:cNvGrpSpPr/>
          <p:nvPr/>
        </p:nvGrpSpPr>
        <p:grpSpPr>
          <a:xfrm>
            <a:off x="4643559" y="2616166"/>
            <a:ext cx="445770" cy="273685"/>
            <a:chOff x="4643559" y="2616166"/>
            <a:chExt cx="445770" cy="273685"/>
          </a:xfrm>
        </p:grpSpPr>
        <p:sp>
          <p:nvSpPr>
            <p:cNvPr id="126" name="object 126" descr=""/>
            <p:cNvSpPr/>
            <p:nvPr/>
          </p:nvSpPr>
          <p:spPr>
            <a:xfrm>
              <a:off x="4717846" y="2621593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76"/>
                  </a:moveTo>
                  <a:lnTo>
                    <a:pt x="169060" y="163649"/>
                  </a:lnTo>
                  <a:lnTo>
                    <a:pt x="155918" y="178813"/>
                  </a:lnTo>
                  <a:lnTo>
                    <a:pt x="138682" y="190797"/>
                  </a:lnTo>
                  <a:lnTo>
                    <a:pt x="118090" y="198931"/>
                  </a:lnTo>
                  <a:lnTo>
                    <a:pt x="128558" y="224407"/>
                  </a:lnTo>
                  <a:lnTo>
                    <a:pt x="148414" y="244631"/>
                  </a:lnTo>
                  <a:lnTo>
                    <a:pt x="175360" y="257966"/>
                  </a:lnTo>
                  <a:lnTo>
                    <a:pt x="207103" y="262775"/>
                  </a:lnTo>
                  <a:lnTo>
                    <a:pt x="242157" y="256867"/>
                  </a:lnTo>
                  <a:lnTo>
                    <a:pt x="270780" y="240766"/>
                  </a:lnTo>
                  <a:lnTo>
                    <a:pt x="290078" y="216902"/>
                  </a:lnTo>
                  <a:lnTo>
                    <a:pt x="297154" y="187708"/>
                  </a:lnTo>
                  <a:lnTo>
                    <a:pt x="295116" y="171829"/>
                  </a:lnTo>
                  <a:lnTo>
                    <a:pt x="289177" y="156815"/>
                  </a:lnTo>
                  <a:lnTo>
                    <a:pt x="284494" y="150133"/>
                  </a:lnTo>
                  <a:lnTo>
                    <a:pt x="207103" y="150133"/>
                  </a:lnTo>
                  <a:lnTo>
                    <a:pt x="199532" y="149869"/>
                  </a:lnTo>
                  <a:lnTo>
                    <a:pt x="192027" y="149083"/>
                  </a:lnTo>
                  <a:lnTo>
                    <a:pt x="184626" y="147783"/>
                  </a:lnTo>
                  <a:lnTo>
                    <a:pt x="177369" y="145976"/>
                  </a:lnTo>
                  <a:close/>
                </a:path>
                <a:path w="297179" h="262889">
                  <a:moveTo>
                    <a:pt x="90050" y="52538"/>
                  </a:moveTo>
                  <a:lnTo>
                    <a:pt x="55001" y="58445"/>
                  </a:lnTo>
                  <a:lnTo>
                    <a:pt x="26377" y="74547"/>
                  </a:lnTo>
                  <a:lnTo>
                    <a:pt x="7077" y="98410"/>
                  </a:lnTo>
                  <a:lnTo>
                    <a:pt x="0" y="127605"/>
                  </a:lnTo>
                  <a:lnTo>
                    <a:pt x="7077" y="156834"/>
                  </a:lnTo>
                  <a:lnTo>
                    <a:pt x="26377" y="180694"/>
                  </a:lnTo>
                  <a:lnTo>
                    <a:pt x="55001" y="196776"/>
                  </a:lnTo>
                  <a:lnTo>
                    <a:pt x="90050" y="202671"/>
                  </a:lnTo>
                  <a:lnTo>
                    <a:pt x="97176" y="202438"/>
                  </a:lnTo>
                  <a:lnTo>
                    <a:pt x="104246" y="201736"/>
                  </a:lnTo>
                  <a:lnTo>
                    <a:pt x="111228" y="200567"/>
                  </a:lnTo>
                  <a:lnTo>
                    <a:pt x="118090" y="198931"/>
                  </a:lnTo>
                  <a:lnTo>
                    <a:pt x="117519" y="180129"/>
                  </a:lnTo>
                  <a:lnTo>
                    <a:pt x="122478" y="162052"/>
                  </a:lnTo>
                  <a:lnTo>
                    <a:pt x="132607" y="145518"/>
                  </a:lnTo>
                  <a:lnTo>
                    <a:pt x="147545" y="131346"/>
                  </a:lnTo>
                  <a:lnTo>
                    <a:pt x="131391" y="115708"/>
                  </a:lnTo>
                  <a:lnTo>
                    <a:pt x="121105" y="97335"/>
                  </a:lnTo>
                  <a:lnTo>
                    <a:pt x="117099" y="77325"/>
                  </a:lnTo>
                  <a:lnTo>
                    <a:pt x="119785" y="56778"/>
                  </a:lnTo>
                  <a:lnTo>
                    <a:pt x="112528" y="54923"/>
                  </a:lnTo>
                  <a:lnTo>
                    <a:pt x="105127" y="53598"/>
                  </a:lnTo>
                  <a:lnTo>
                    <a:pt x="97621" y="52803"/>
                  </a:lnTo>
                  <a:lnTo>
                    <a:pt x="90050" y="52538"/>
                  </a:lnTo>
                  <a:close/>
                </a:path>
                <a:path w="297179" h="262889">
                  <a:moveTo>
                    <a:pt x="147545" y="131346"/>
                  </a:moveTo>
                  <a:lnTo>
                    <a:pt x="132607" y="145518"/>
                  </a:lnTo>
                  <a:lnTo>
                    <a:pt x="122478" y="162052"/>
                  </a:lnTo>
                  <a:lnTo>
                    <a:pt x="117519" y="180129"/>
                  </a:lnTo>
                  <a:lnTo>
                    <a:pt x="118090" y="198931"/>
                  </a:lnTo>
                  <a:lnTo>
                    <a:pt x="138682" y="190797"/>
                  </a:lnTo>
                  <a:lnTo>
                    <a:pt x="155918" y="178813"/>
                  </a:lnTo>
                  <a:lnTo>
                    <a:pt x="169060" y="163649"/>
                  </a:lnTo>
                  <a:lnTo>
                    <a:pt x="177369" y="145976"/>
                  </a:lnTo>
                  <a:lnTo>
                    <a:pt x="169309" y="143234"/>
                  </a:lnTo>
                  <a:lnTo>
                    <a:pt x="161616" y="139877"/>
                  </a:lnTo>
                  <a:lnTo>
                    <a:pt x="154343" y="135911"/>
                  </a:lnTo>
                  <a:lnTo>
                    <a:pt x="147545" y="131346"/>
                  </a:lnTo>
                  <a:close/>
                </a:path>
                <a:path w="297179" h="262889">
                  <a:moveTo>
                    <a:pt x="207103" y="112641"/>
                  </a:moveTo>
                  <a:lnTo>
                    <a:pt x="199978" y="112875"/>
                  </a:lnTo>
                  <a:lnTo>
                    <a:pt x="192909" y="113576"/>
                  </a:lnTo>
                  <a:lnTo>
                    <a:pt x="185930" y="114745"/>
                  </a:lnTo>
                  <a:lnTo>
                    <a:pt x="179074" y="116382"/>
                  </a:lnTo>
                  <a:lnTo>
                    <a:pt x="179922" y="123338"/>
                  </a:lnTo>
                  <a:lnTo>
                    <a:pt x="179974" y="131346"/>
                  </a:lnTo>
                  <a:lnTo>
                    <a:pt x="179120" y="138629"/>
                  </a:lnTo>
                  <a:lnTo>
                    <a:pt x="177369" y="145976"/>
                  </a:lnTo>
                  <a:lnTo>
                    <a:pt x="184626" y="147783"/>
                  </a:lnTo>
                  <a:lnTo>
                    <a:pt x="192027" y="149083"/>
                  </a:lnTo>
                  <a:lnTo>
                    <a:pt x="199532" y="149869"/>
                  </a:lnTo>
                  <a:lnTo>
                    <a:pt x="207103" y="150133"/>
                  </a:lnTo>
                  <a:lnTo>
                    <a:pt x="223352" y="148904"/>
                  </a:lnTo>
                  <a:lnTo>
                    <a:pt x="238943" y="145291"/>
                  </a:lnTo>
                  <a:lnTo>
                    <a:pt x="253504" y="139401"/>
                  </a:lnTo>
                  <a:lnTo>
                    <a:pt x="266662" y="131346"/>
                  </a:lnTo>
                  <a:lnTo>
                    <a:pt x="253504" y="123338"/>
                  </a:lnTo>
                  <a:lnTo>
                    <a:pt x="238943" y="117473"/>
                  </a:lnTo>
                  <a:lnTo>
                    <a:pt x="223352" y="113869"/>
                  </a:lnTo>
                  <a:lnTo>
                    <a:pt x="207103" y="112641"/>
                  </a:lnTo>
                  <a:close/>
                </a:path>
                <a:path w="297179" h="262889">
                  <a:moveTo>
                    <a:pt x="266662" y="131346"/>
                  </a:moveTo>
                  <a:lnTo>
                    <a:pt x="253504" y="139401"/>
                  </a:lnTo>
                  <a:lnTo>
                    <a:pt x="238943" y="145291"/>
                  </a:lnTo>
                  <a:lnTo>
                    <a:pt x="223352" y="148904"/>
                  </a:lnTo>
                  <a:lnTo>
                    <a:pt x="207103" y="150133"/>
                  </a:lnTo>
                  <a:lnTo>
                    <a:pt x="284494" y="150133"/>
                  </a:lnTo>
                  <a:lnTo>
                    <a:pt x="279604" y="143157"/>
                  </a:lnTo>
                  <a:lnTo>
                    <a:pt x="266662" y="131346"/>
                  </a:lnTo>
                  <a:close/>
                </a:path>
                <a:path w="297179" h="262889">
                  <a:moveTo>
                    <a:pt x="179074" y="116382"/>
                  </a:moveTo>
                  <a:lnTo>
                    <a:pt x="170533" y="119106"/>
                  </a:lnTo>
                  <a:lnTo>
                    <a:pt x="162390" y="122523"/>
                  </a:lnTo>
                  <a:lnTo>
                    <a:pt x="154706" y="126611"/>
                  </a:lnTo>
                  <a:lnTo>
                    <a:pt x="147545" y="131346"/>
                  </a:lnTo>
                  <a:lnTo>
                    <a:pt x="154343" y="135911"/>
                  </a:lnTo>
                  <a:lnTo>
                    <a:pt x="161616" y="139877"/>
                  </a:lnTo>
                  <a:lnTo>
                    <a:pt x="169309" y="143234"/>
                  </a:lnTo>
                  <a:lnTo>
                    <a:pt x="177369" y="145976"/>
                  </a:lnTo>
                  <a:lnTo>
                    <a:pt x="179120" y="138629"/>
                  </a:lnTo>
                  <a:lnTo>
                    <a:pt x="179974" y="131346"/>
                  </a:lnTo>
                  <a:lnTo>
                    <a:pt x="179922" y="123338"/>
                  </a:lnTo>
                  <a:lnTo>
                    <a:pt x="179074" y="116382"/>
                  </a:lnTo>
                  <a:close/>
                </a:path>
                <a:path w="297179" h="262889">
                  <a:moveTo>
                    <a:pt x="119785" y="56778"/>
                  </a:moveTo>
                  <a:lnTo>
                    <a:pt x="117099" y="77325"/>
                  </a:lnTo>
                  <a:lnTo>
                    <a:pt x="121105" y="97335"/>
                  </a:lnTo>
                  <a:lnTo>
                    <a:pt x="131391" y="115708"/>
                  </a:lnTo>
                  <a:lnTo>
                    <a:pt x="147545" y="131346"/>
                  </a:lnTo>
                  <a:lnTo>
                    <a:pt x="154706" y="126611"/>
                  </a:lnTo>
                  <a:lnTo>
                    <a:pt x="162390" y="122523"/>
                  </a:lnTo>
                  <a:lnTo>
                    <a:pt x="170533" y="119106"/>
                  </a:lnTo>
                  <a:lnTo>
                    <a:pt x="179074" y="116382"/>
                  </a:lnTo>
                  <a:lnTo>
                    <a:pt x="172120" y="96746"/>
                  </a:lnTo>
                  <a:lnTo>
                    <a:pt x="159350" y="79690"/>
                  </a:lnTo>
                  <a:lnTo>
                    <a:pt x="141620" y="66079"/>
                  </a:lnTo>
                  <a:lnTo>
                    <a:pt x="119785" y="56778"/>
                  </a:lnTo>
                  <a:close/>
                </a:path>
                <a:path w="297179" h="262889">
                  <a:moveTo>
                    <a:pt x="283706" y="112641"/>
                  </a:moveTo>
                  <a:lnTo>
                    <a:pt x="207103" y="112641"/>
                  </a:lnTo>
                  <a:lnTo>
                    <a:pt x="223352" y="113869"/>
                  </a:lnTo>
                  <a:lnTo>
                    <a:pt x="238943" y="117473"/>
                  </a:lnTo>
                  <a:lnTo>
                    <a:pt x="253504" y="123338"/>
                  </a:lnTo>
                  <a:lnTo>
                    <a:pt x="266662" y="131346"/>
                  </a:lnTo>
                  <a:lnTo>
                    <a:pt x="283706" y="112641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3"/>
                  </a:lnTo>
                  <a:lnTo>
                    <a:pt x="151740" y="15888"/>
                  </a:lnTo>
                  <a:lnTo>
                    <a:pt x="131869" y="33843"/>
                  </a:lnTo>
                  <a:lnTo>
                    <a:pt x="119785" y="56778"/>
                  </a:lnTo>
                  <a:lnTo>
                    <a:pt x="141620" y="66079"/>
                  </a:lnTo>
                  <a:lnTo>
                    <a:pt x="159350" y="79690"/>
                  </a:lnTo>
                  <a:lnTo>
                    <a:pt x="172120" y="96746"/>
                  </a:lnTo>
                  <a:lnTo>
                    <a:pt x="179074" y="116382"/>
                  </a:lnTo>
                  <a:lnTo>
                    <a:pt x="185930" y="114745"/>
                  </a:lnTo>
                  <a:lnTo>
                    <a:pt x="192909" y="113576"/>
                  </a:lnTo>
                  <a:lnTo>
                    <a:pt x="199978" y="112875"/>
                  </a:lnTo>
                  <a:lnTo>
                    <a:pt x="207103" y="112641"/>
                  </a:lnTo>
                  <a:lnTo>
                    <a:pt x="283706" y="112641"/>
                  </a:lnTo>
                  <a:lnTo>
                    <a:pt x="288271" y="107631"/>
                  </a:lnTo>
                  <a:lnTo>
                    <a:pt x="296975" y="79794"/>
                  </a:lnTo>
                  <a:lnTo>
                    <a:pt x="292516" y="51256"/>
                  </a:lnTo>
                  <a:lnTo>
                    <a:pt x="274639" y="25437"/>
                  </a:lnTo>
                  <a:lnTo>
                    <a:pt x="260511" y="14624"/>
                  </a:lnTo>
                  <a:lnTo>
                    <a:pt x="244154" y="6640"/>
                  </a:lnTo>
                  <a:lnTo>
                    <a:pt x="226156" y="1695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4643559" y="2621593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82"/>
                  </a:moveTo>
                  <a:lnTo>
                    <a:pt x="254262" y="123777"/>
                  </a:lnTo>
                  <a:lnTo>
                    <a:pt x="254276" y="131210"/>
                  </a:lnTo>
                  <a:lnTo>
                    <a:pt x="253407" y="138629"/>
                  </a:lnTo>
                  <a:lnTo>
                    <a:pt x="251655" y="145976"/>
                  </a:lnTo>
                  <a:lnTo>
                    <a:pt x="258912" y="147783"/>
                  </a:lnTo>
                  <a:lnTo>
                    <a:pt x="266313" y="149083"/>
                  </a:lnTo>
                  <a:lnTo>
                    <a:pt x="273819" y="149869"/>
                  </a:lnTo>
                  <a:lnTo>
                    <a:pt x="281390" y="150133"/>
                  </a:lnTo>
                  <a:lnTo>
                    <a:pt x="297638" y="148904"/>
                  </a:lnTo>
                  <a:lnTo>
                    <a:pt x="313229" y="145291"/>
                  </a:lnTo>
                  <a:lnTo>
                    <a:pt x="327790" y="139401"/>
                  </a:lnTo>
                  <a:lnTo>
                    <a:pt x="340948" y="131346"/>
                  </a:lnTo>
                  <a:lnTo>
                    <a:pt x="327790" y="123338"/>
                  </a:lnTo>
                  <a:lnTo>
                    <a:pt x="313229" y="117473"/>
                  </a:lnTo>
                  <a:lnTo>
                    <a:pt x="297638" y="113869"/>
                  </a:lnTo>
                  <a:lnTo>
                    <a:pt x="281390" y="112641"/>
                  </a:lnTo>
                  <a:lnTo>
                    <a:pt x="274265" y="112875"/>
                  </a:lnTo>
                  <a:lnTo>
                    <a:pt x="267195" y="113576"/>
                  </a:lnTo>
                  <a:lnTo>
                    <a:pt x="260216" y="114745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4819" y="119106"/>
                  </a:lnTo>
                  <a:lnTo>
                    <a:pt x="236676" y="122523"/>
                  </a:lnTo>
                  <a:lnTo>
                    <a:pt x="228993" y="126611"/>
                  </a:lnTo>
                  <a:lnTo>
                    <a:pt x="221831" y="131346"/>
                  </a:lnTo>
                  <a:lnTo>
                    <a:pt x="228629" y="135911"/>
                  </a:lnTo>
                  <a:lnTo>
                    <a:pt x="235902" y="139877"/>
                  </a:lnTo>
                  <a:lnTo>
                    <a:pt x="243595" y="143234"/>
                  </a:lnTo>
                  <a:lnTo>
                    <a:pt x="251655" y="145976"/>
                  </a:lnTo>
                  <a:lnTo>
                    <a:pt x="253407" y="138629"/>
                  </a:lnTo>
                  <a:lnTo>
                    <a:pt x="254276" y="131210"/>
                  </a:lnTo>
                  <a:lnTo>
                    <a:pt x="254262" y="123777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60216" y="114745"/>
                  </a:lnTo>
                  <a:lnTo>
                    <a:pt x="267195" y="113576"/>
                  </a:lnTo>
                  <a:lnTo>
                    <a:pt x="274265" y="112875"/>
                  </a:lnTo>
                  <a:lnTo>
                    <a:pt x="281390" y="112641"/>
                  </a:lnTo>
                  <a:lnTo>
                    <a:pt x="297638" y="113869"/>
                  </a:lnTo>
                  <a:lnTo>
                    <a:pt x="313229" y="117473"/>
                  </a:lnTo>
                  <a:lnTo>
                    <a:pt x="327790" y="123338"/>
                  </a:lnTo>
                  <a:lnTo>
                    <a:pt x="340948" y="131346"/>
                  </a:lnTo>
                  <a:lnTo>
                    <a:pt x="362558" y="107631"/>
                  </a:lnTo>
                  <a:lnTo>
                    <a:pt x="371261" y="79794"/>
                  </a:lnTo>
                  <a:lnTo>
                    <a:pt x="366802" y="51256"/>
                  </a:lnTo>
                  <a:lnTo>
                    <a:pt x="348925" y="25437"/>
                  </a:lnTo>
                  <a:lnTo>
                    <a:pt x="334797" y="14624"/>
                  </a:lnTo>
                  <a:lnTo>
                    <a:pt x="318440" y="6640"/>
                  </a:lnTo>
                  <a:lnTo>
                    <a:pt x="300442" y="1695"/>
                  </a:lnTo>
                  <a:lnTo>
                    <a:pt x="281390" y="0"/>
                  </a:lnTo>
                  <a:lnTo>
                    <a:pt x="251750" y="4183"/>
                  </a:lnTo>
                  <a:lnTo>
                    <a:pt x="226026" y="15888"/>
                  </a:lnTo>
                  <a:lnTo>
                    <a:pt x="206155" y="33843"/>
                  </a:lnTo>
                  <a:lnTo>
                    <a:pt x="194071" y="56778"/>
                  </a:lnTo>
                  <a:lnTo>
                    <a:pt x="215906" y="66079"/>
                  </a:lnTo>
                  <a:lnTo>
                    <a:pt x="233636" y="79690"/>
                  </a:lnTo>
                  <a:lnTo>
                    <a:pt x="246406" y="9674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6406" y="96746"/>
                  </a:lnTo>
                  <a:lnTo>
                    <a:pt x="233636" y="79690"/>
                  </a:lnTo>
                  <a:lnTo>
                    <a:pt x="215906" y="66079"/>
                  </a:lnTo>
                  <a:lnTo>
                    <a:pt x="194071" y="56778"/>
                  </a:lnTo>
                  <a:lnTo>
                    <a:pt x="191385" y="77325"/>
                  </a:lnTo>
                  <a:lnTo>
                    <a:pt x="195391" y="97335"/>
                  </a:lnTo>
                  <a:lnTo>
                    <a:pt x="205677" y="115708"/>
                  </a:lnTo>
                  <a:lnTo>
                    <a:pt x="221831" y="131346"/>
                  </a:lnTo>
                  <a:lnTo>
                    <a:pt x="228993" y="126611"/>
                  </a:lnTo>
                  <a:lnTo>
                    <a:pt x="236676" y="122523"/>
                  </a:lnTo>
                  <a:lnTo>
                    <a:pt x="244819" y="11910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194071" y="56778"/>
                  </a:moveTo>
                  <a:lnTo>
                    <a:pt x="186814" y="54923"/>
                  </a:lnTo>
                  <a:lnTo>
                    <a:pt x="179413" y="53598"/>
                  </a:lnTo>
                  <a:lnTo>
                    <a:pt x="171908" y="52803"/>
                  </a:lnTo>
                  <a:lnTo>
                    <a:pt x="164337" y="52538"/>
                  </a:lnTo>
                  <a:lnTo>
                    <a:pt x="129288" y="58445"/>
                  </a:lnTo>
                  <a:lnTo>
                    <a:pt x="100664" y="74547"/>
                  </a:lnTo>
                  <a:lnTo>
                    <a:pt x="81363" y="98410"/>
                  </a:lnTo>
                  <a:lnTo>
                    <a:pt x="74286" y="127605"/>
                  </a:lnTo>
                  <a:lnTo>
                    <a:pt x="81363" y="156834"/>
                  </a:lnTo>
                  <a:lnTo>
                    <a:pt x="100664" y="180694"/>
                  </a:lnTo>
                  <a:lnTo>
                    <a:pt x="129288" y="196776"/>
                  </a:lnTo>
                  <a:lnTo>
                    <a:pt x="164337" y="202671"/>
                  </a:lnTo>
                  <a:lnTo>
                    <a:pt x="171462" y="202438"/>
                  </a:lnTo>
                  <a:lnTo>
                    <a:pt x="178532" y="201736"/>
                  </a:lnTo>
                  <a:lnTo>
                    <a:pt x="185514" y="200567"/>
                  </a:lnTo>
                  <a:lnTo>
                    <a:pt x="192376" y="198931"/>
                  </a:lnTo>
                  <a:lnTo>
                    <a:pt x="191805" y="180129"/>
                  </a:lnTo>
                  <a:lnTo>
                    <a:pt x="196764" y="162052"/>
                  </a:lnTo>
                  <a:lnTo>
                    <a:pt x="206893" y="145518"/>
                  </a:lnTo>
                  <a:lnTo>
                    <a:pt x="221831" y="131346"/>
                  </a:lnTo>
                  <a:lnTo>
                    <a:pt x="205677" y="115708"/>
                  </a:lnTo>
                  <a:lnTo>
                    <a:pt x="195391" y="97335"/>
                  </a:lnTo>
                  <a:lnTo>
                    <a:pt x="191385" y="77325"/>
                  </a:lnTo>
                  <a:lnTo>
                    <a:pt x="194071" y="56778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346" y="163649"/>
                  </a:lnTo>
                  <a:lnTo>
                    <a:pt x="230204" y="178813"/>
                  </a:lnTo>
                  <a:lnTo>
                    <a:pt x="212968" y="190797"/>
                  </a:lnTo>
                  <a:lnTo>
                    <a:pt x="192376" y="198931"/>
                  </a:lnTo>
                  <a:lnTo>
                    <a:pt x="202845" y="224407"/>
                  </a:lnTo>
                  <a:lnTo>
                    <a:pt x="222700" y="244631"/>
                  </a:lnTo>
                  <a:lnTo>
                    <a:pt x="249646" y="257966"/>
                  </a:lnTo>
                  <a:lnTo>
                    <a:pt x="281390" y="262775"/>
                  </a:lnTo>
                  <a:lnTo>
                    <a:pt x="316443" y="256867"/>
                  </a:lnTo>
                  <a:lnTo>
                    <a:pt x="345066" y="240766"/>
                  </a:lnTo>
                  <a:lnTo>
                    <a:pt x="364364" y="216902"/>
                  </a:lnTo>
                  <a:lnTo>
                    <a:pt x="371440" y="187708"/>
                  </a:lnTo>
                  <a:lnTo>
                    <a:pt x="369402" y="171829"/>
                  </a:lnTo>
                  <a:lnTo>
                    <a:pt x="363463" y="156815"/>
                  </a:lnTo>
                  <a:lnTo>
                    <a:pt x="353890" y="143157"/>
                  </a:lnTo>
                  <a:lnTo>
                    <a:pt x="340948" y="131346"/>
                  </a:lnTo>
                  <a:lnTo>
                    <a:pt x="327790" y="139401"/>
                  </a:lnTo>
                  <a:lnTo>
                    <a:pt x="313229" y="145291"/>
                  </a:lnTo>
                  <a:lnTo>
                    <a:pt x="297638" y="148904"/>
                  </a:lnTo>
                  <a:lnTo>
                    <a:pt x="281390" y="150133"/>
                  </a:lnTo>
                  <a:lnTo>
                    <a:pt x="273819" y="149869"/>
                  </a:lnTo>
                  <a:lnTo>
                    <a:pt x="266313" y="149083"/>
                  </a:lnTo>
                  <a:lnTo>
                    <a:pt x="258912" y="147783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595" y="143234"/>
                  </a:lnTo>
                  <a:lnTo>
                    <a:pt x="235902" y="139877"/>
                  </a:lnTo>
                  <a:lnTo>
                    <a:pt x="228629" y="135911"/>
                  </a:lnTo>
                  <a:lnTo>
                    <a:pt x="221831" y="131346"/>
                  </a:lnTo>
                  <a:lnTo>
                    <a:pt x="206893" y="145518"/>
                  </a:lnTo>
                  <a:lnTo>
                    <a:pt x="196764" y="162052"/>
                  </a:lnTo>
                  <a:lnTo>
                    <a:pt x="191805" y="180129"/>
                  </a:lnTo>
                  <a:lnTo>
                    <a:pt x="192376" y="198931"/>
                  </a:lnTo>
                  <a:lnTo>
                    <a:pt x="212968" y="190797"/>
                  </a:lnTo>
                  <a:lnTo>
                    <a:pt x="230204" y="178813"/>
                  </a:lnTo>
                  <a:lnTo>
                    <a:pt x="243346" y="163649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74286" y="131345"/>
                  </a:moveTo>
                  <a:lnTo>
                    <a:pt x="0" y="131345"/>
                  </a:lnTo>
                </a:path>
                <a:path w="445770" h="262889">
                  <a:moveTo>
                    <a:pt x="371440" y="190534"/>
                  </a:moveTo>
                  <a:lnTo>
                    <a:pt x="445727" y="190534"/>
                  </a:lnTo>
                </a:path>
                <a:path w="445770" h="262889">
                  <a:moveTo>
                    <a:pt x="371440" y="72240"/>
                  </a:moveTo>
                  <a:lnTo>
                    <a:pt x="445727" y="72240"/>
                  </a:lnTo>
                </a:path>
                <a:path w="445770" h="262889">
                  <a:moveTo>
                    <a:pt x="310336" y="63594"/>
                  </a:moveTo>
                  <a:lnTo>
                    <a:pt x="310336" y="82299"/>
                  </a:lnTo>
                </a:path>
              </a:pathLst>
            </a:custGeom>
            <a:ln w="1097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 descr=""/>
          <p:cNvSpPr/>
          <p:nvPr/>
        </p:nvSpPr>
        <p:spPr>
          <a:xfrm>
            <a:off x="4643559" y="3030013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99"/>
                </a:moveTo>
                <a:lnTo>
                  <a:pt x="254262" y="123740"/>
                </a:lnTo>
                <a:lnTo>
                  <a:pt x="254276" y="131190"/>
                </a:lnTo>
                <a:lnTo>
                  <a:pt x="253407" y="138592"/>
                </a:lnTo>
                <a:lnTo>
                  <a:pt x="251655" y="145893"/>
                </a:lnTo>
                <a:lnTo>
                  <a:pt x="258912" y="147748"/>
                </a:lnTo>
                <a:lnTo>
                  <a:pt x="266313" y="149073"/>
                </a:lnTo>
                <a:lnTo>
                  <a:pt x="273819" y="149868"/>
                </a:lnTo>
                <a:lnTo>
                  <a:pt x="281390" y="150133"/>
                </a:lnTo>
                <a:lnTo>
                  <a:pt x="297638" y="148893"/>
                </a:lnTo>
                <a:lnTo>
                  <a:pt x="313229" y="145259"/>
                </a:lnTo>
                <a:lnTo>
                  <a:pt x="327790" y="139366"/>
                </a:lnTo>
                <a:lnTo>
                  <a:pt x="340948" y="131346"/>
                </a:lnTo>
                <a:lnTo>
                  <a:pt x="327790" y="123290"/>
                </a:lnTo>
                <a:lnTo>
                  <a:pt x="313229" y="117400"/>
                </a:lnTo>
                <a:lnTo>
                  <a:pt x="297638" y="113787"/>
                </a:lnTo>
                <a:lnTo>
                  <a:pt x="281390" y="112558"/>
                </a:lnTo>
                <a:lnTo>
                  <a:pt x="274265" y="112792"/>
                </a:lnTo>
                <a:lnTo>
                  <a:pt x="267195" y="113493"/>
                </a:lnTo>
                <a:lnTo>
                  <a:pt x="260216" y="114662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4819" y="119036"/>
                </a:lnTo>
                <a:lnTo>
                  <a:pt x="236676" y="122482"/>
                </a:lnTo>
                <a:lnTo>
                  <a:pt x="228993" y="126598"/>
                </a:lnTo>
                <a:lnTo>
                  <a:pt x="221831" y="131346"/>
                </a:lnTo>
                <a:lnTo>
                  <a:pt x="228629" y="135875"/>
                </a:lnTo>
                <a:lnTo>
                  <a:pt x="235902" y="139835"/>
                </a:lnTo>
                <a:lnTo>
                  <a:pt x="243595" y="143188"/>
                </a:lnTo>
                <a:lnTo>
                  <a:pt x="251655" y="145893"/>
                </a:lnTo>
                <a:lnTo>
                  <a:pt x="253407" y="138592"/>
                </a:lnTo>
                <a:lnTo>
                  <a:pt x="254276" y="131190"/>
                </a:lnTo>
                <a:lnTo>
                  <a:pt x="254262" y="12374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60216" y="114662"/>
                </a:lnTo>
                <a:lnTo>
                  <a:pt x="267195" y="113493"/>
                </a:lnTo>
                <a:lnTo>
                  <a:pt x="274265" y="112792"/>
                </a:lnTo>
                <a:lnTo>
                  <a:pt x="281390" y="112558"/>
                </a:lnTo>
                <a:lnTo>
                  <a:pt x="297638" y="113787"/>
                </a:lnTo>
                <a:lnTo>
                  <a:pt x="313229" y="117400"/>
                </a:lnTo>
                <a:lnTo>
                  <a:pt x="327790" y="123290"/>
                </a:lnTo>
                <a:lnTo>
                  <a:pt x="340948" y="131346"/>
                </a:lnTo>
                <a:lnTo>
                  <a:pt x="362558" y="107583"/>
                </a:lnTo>
                <a:lnTo>
                  <a:pt x="371261" y="79722"/>
                </a:lnTo>
                <a:lnTo>
                  <a:pt x="366802" y="51174"/>
                </a:lnTo>
                <a:lnTo>
                  <a:pt x="348925" y="25354"/>
                </a:lnTo>
                <a:lnTo>
                  <a:pt x="334797" y="14589"/>
                </a:lnTo>
                <a:lnTo>
                  <a:pt x="318440" y="6629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70"/>
                </a:lnTo>
                <a:lnTo>
                  <a:pt x="226026" y="15846"/>
                </a:lnTo>
                <a:lnTo>
                  <a:pt x="206155" y="33773"/>
                </a:lnTo>
                <a:lnTo>
                  <a:pt x="194071" y="56694"/>
                </a:lnTo>
                <a:lnTo>
                  <a:pt x="215906" y="66043"/>
                </a:lnTo>
                <a:lnTo>
                  <a:pt x="233636" y="79670"/>
                </a:lnTo>
                <a:lnTo>
                  <a:pt x="246406" y="9671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6406" y="96710"/>
                </a:lnTo>
                <a:lnTo>
                  <a:pt x="233636" y="79670"/>
                </a:lnTo>
                <a:lnTo>
                  <a:pt x="215906" y="66043"/>
                </a:lnTo>
                <a:lnTo>
                  <a:pt x="194071" y="56694"/>
                </a:lnTo>
                <a:lnTo>
                  <a:pt x="191385" y="77243"/>
                </a:lnTo>
                <a:lnTo>
                  <a:pt x="195391" y="97262"/>
                </a:lnTo>
                <a:lnTo>
                  <a:pt x="205677" y="115660"/>
                </a:lnTo>
                <a:lnTo>
                  <a:pt x="221831" y="131346"/>
                </a:lnTo>
                <a:lnTo>
                  <a:pt x="228993" y="126598"/>
                </a:lnTo>
                <a:lnTo>
                  <a:pt x="236676" y="122482"/>
                </a:lnTo>
                <a:lnTo>
                  <a:pt x="244819" y="119036"/>
                </a:lnTo>
                <a:lnTo>
                  <a:pt x="253360" y="116299"/>
                </a:lnTo>
                <a:close/>
              </a:path>
              <a:path w="581025" h="262889">
                <a:moveTo>
                  <a:pt x="194071" y="56694"/>
                </a:moveTo>
                <a:lnTo>
                  <a:pt x="186814" y="54888"/>
                </a:lnTo>
                <a:lnTo>
                  <a:pt x="179413" y="53587"/>
                </a:lnTo>
                <a:lnTo>
                  <a:pt x="171908" y="52802"/>
                </a:lnTo>
                <a:lnTo>
                  <a:pt x="164337" y="52538"/>
                </a:lnTo>
                <a:lnTo>
                  <a:pt x="129288" y="58434"/>
                </a:lnTo>
                <a:lnTo>
                  <a:pt x="100664" y="74515"/>
                </a:lnTo>
                <a:lnTo>
                  <a:pt x="81363" y="98375"/>
                </a:lnTo>
                <a:lnTo>
                  <a:pt x="74286" y="127605"/>
                </a:lnTo>
                <a:lnTo>
                  <a:pt x="81363" y="156834"/>
                </a:lnTo>
                <a:lnTo>
                  <a:pt x="100664" y="180694"/>
                </a:lnTo>
                <a:lnTo>
                  <a:pt x="129288" y="196776"/>
                </a:lnTo>
                <a:lnTo>
                  <a:pt x="164337" y="202671"/>
                </a:lnTo>
                <a:lnTo>
                  <a:pt x="171462" y="202438"/>
                </a:lnTo>
                <a:lnTo>
                  <a:pt x="178532" y="201736"/>
                </a:lnTo>
                <a:lnTo>
                  <a:pt x="185514" y="200567"/>
                </a:lnTo>
                <a:lnTo>
                  <a:pt x="192376" y="198931"/>
                </a:lnTo>
                <a:lnTo>
                  <a:pt x="191805" y="180082"/>
                </a:lnTo>
                <a:lnTo>
                  <a:pt x="196764" y="161989"/>
                </a:lnTo>
                <a:lnTo>
                  <a:pt x="206893" y="145471"/>
                </a:lnTo>
                <a:lnTo>
                  <a:pt x="221831" y="131346"/>
                </a:lnTo>
                <a:lnTo>
                  <a:pt x="205677" y="115660"/>
                </a:lnTo>
                <a:lnTo>
                  <a:pt x="195391" y="97262"/>
                </a:lnTo>
                <a:lnTo>
                  <a:pt x="191385" y="77243"/>
                </a:lnTo>
                <a:lnTo>
                  <a:pt x="194071" y="56694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346" y="163603"/>
                </a:lnTo>
                <a:lnTo>
                  <a:pt x="230204" y="178771"/>
                </a:lnTo>
                <a:lnTo>
                  <a:pt x="212968" y="190760"/>
                </a:lnTo>
                <a:lnTo>
                  <a:pt x="192376" y="198931"/>
                </a:lnTo>
                <a:lnTo>
                  <a:pt x="202845" y="224359"/>
                </a:lnTo>
                <a:lnTo>
                  <a:pt x="222700" y="244559"/>
                </a:lnTo>
                <a:lnTo>
                  <a:pt x="249646" y="257884"/>
                </a:lnTo>
                <a:lnTo>
                  <a:pt x="281390" y="262692"/>
                </a:lnTo>
                <a:lnTo>
                  <a:pt x="316443" y="256796"/>
                </a:lnTo>
                <a:lnTo>
                  <a:pt x="345066" y="240714"/>
                </a:lnTo>
                <a:lnTo>
                  <a:pt x="364364" y="216854"/>
                </a:lnTo>
                <a:lnTo>
                  <a:pt x="371440" y="187625"/>
                </a:lnTo>
                <a:lnTo>
                  <a:pt x="369402" y="171747"/>
                </a:lnTo>
                <a:lnTo>
                  <a:pt x="363463" y="156742"/>
                </a:lnTo>
                <a:lnTo>
                  <a:pt x="353890" y="143108"/>
                </a:lnTo>
                <a:lnTo>
                  <a:pt x="340948" y="131346"/>
                </a:lnTo>
                <a:lnTo>
                  <a:pt x="327790" y="139366"/>
                </a:lnTo>
                <a:lnTo>
                  <a:pt x="313229" y="145259"/>
                </a:lnTo>
                <a:lnTo>
                  <a:pt x="297638" y="148893"/>
                </a:lnTo>
                <a:lnTo>
                  <a:pt x="281390" y="150133"/>
                </a:lnTo>
                <a:lnTo>
                  <a:pt x="273819" y="149868"/>
                </a:lnTo>
                <a:lnTo>
                  <a:pt x="266313" y="149073"/>
                </a:lnTo>
                <a:lnTo>
                  <a:pt x="258912" y="147748"/>
                </a:lnTo>
                <a:lnTo>
                  <a:pt x="251655" y="145893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595" y="143188"/>
                </a:lnTo>
                <a:lnTo>
                  <a:pt x="235902" y="139835"/>
                </a:lnTo>
                <a:lnTo>
                  <a:pt x="228629" y="135875"/>
                </a:lnTo>
                <a:lnTo>
                  <a:pt x="221831" y="131346"/>
                </a:lnTo>
                <a:lnTo>
                  <a:pt x="206893" y="145471"/>
                </a:lnTo>
                <a:lnTo>
                  <a:pt x="196764" y="161989"/>
                </a:lnTo>
                <a:lnTo>
                  <a:pt x="191805" y="180082"/>
                </a:lnTo>
                <a:lnTo>
                  <a:pt x="192376" y="198931"/>
                </a:lnTo>
                <a:lnTo>
                  <a:pt x="212968" y="190760"/>
                </a:lnTo>
                <a:lnTo>
                  <a:pt x="230204" y="178771"/>
                </a:lnTo>
                <a:lnTo>
                  <a:pt x="243346" y="163603"/>
                </a:lnTo>
                <a:lnTo>
                  <a:pt x="251655" y="145893"/>
                </a:lnTo>
                <a:close/>
              </a:path>
              <a:path w="581025" h="262889">
                <a:moveTo>
                  <a:pt x="74286" y="131345"/>
                </a:moveTo>
                <a:lnTo>
                  <a:pt x="0" y="131345"/>
                </a:lnTo>
              </a:path>
              <a:path w="581025" h="262889">
                <a:moveTo>
                  <a:pt x="371440" y="190451"/>
                </a:moveTo>
                <a:lnTo>
                  <a:pt x="445727" y="190451"/>
                </a:lnTo>
              </a:path>
              <a:path w="581025" h="262889">
                <a:moveTo>
                  <a:pt x="371440" y="72240"/>
                </a:moveTo>
                <a:lnTo>
                  <a:pt x="445727" y="72240"/>
                </a:lnTo>
              </a:path>
              <a:path w="581025" h="262889">
                <a:moveTo>
                  <a:pt x="310336" y="63594"/>
                </a:moveTo>
                <a:lnTo>
                  <a:pt x="310336" y="82299"/>
                </a:lnTo>
              </a:path>
              <a:path w="581025" h="262889">
                <a:moveTo>
                  <a:pt x="445727" y="190451"/>
                </a:moveTo>
                <a:lnTo>
                  <a:pt x="580569" y="190451"/>
                </a:lnTo>
                <a:lnTo>
                  <a:pt x="580569" y="78890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089287" y="2693834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536"/>
                </a:lnTo>
              </a:path>
            </a:pathLst>
          </a:custGeom>
          <a:ln w="111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80167" y="3071495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80167" y="3335683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325038" y="382199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325038" y="281196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325038" y="389681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325038" y="483206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280167" y="4383127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5302603" y="5093925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817"/>
                </a:lnTo>
              </a:path>
              <a:path w="90170" h="74929">
                <a:moveTo>
                  <a:pt x="89741" y="0"/>
                </a:moveTo>
                <a:lnTo>
                  <a:pt x="44870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5280167" y="124079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/>
          <p:nvPr/>
        </p:nvSpPr>
        <p:spPr>
          <a:xfrm>
            <a:off x="5325038" y="1502658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/>
          <p:nvPr/>
        </p:nvSpPr>
        <p:spPr>
          <a:xfrm>
            <a:off x="5280167" y="2288241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1" name="object 141" descr=""/>
          <p:cNvGrpSpPr/>
          <p:nvPr/>
        </p:nvGrpSpPr>
        <p:grpSpPr>
          <a:xfrm>
            <a:off x="4922905" y="1941155"/>
            <a:ext cx="69850" cy="58419"/>
            <a:chOff x="4922905" y="1941155"/>
            <a:chExt cx="69850" cy="58419"/>
          </a:xfrm>
        </p:grpSpPr>
        <p:sp>
          <p:nvSpPr>
            <p:cNvPr id="142" name="object 142" descr=""/>
            <p:cNvSpPr/>
            <p:nvPr/>
          </p:nvSpPr>
          <p:spPr>
            <a:xfrm>
              <a:off x="4924002" y="194225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4924002" y="194225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4" name="object 144" descr=""/>
          <p:cNvGrpSpPr/>
          <p:nvPr/>
        </p:nvGrpSpPr>
        <p:grpSpPr>
          <a:xfrm>
            <a:off x="4595147" y="4733695"/>
            <a:ext cx="97155" cy="259715"/>
            <a:chOff x="4595147" y="4733695"/>
            <a:chExt cx="97155" cy="259715"/>
          </a:xfrm>
        </p:grpSpPr>
        <p:sp>
          <p:nvSpPr>
            <p:cNvPr id="145" name="object 145" descr=""/>
            <p:cNvSpPr/>
            <p:nvPr/>
          </p:nvSpPr>
          <p:spPr>
            <a:xfrm>
              <a:off x="4598689" y="473723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508"/>
                  </a:lnTo>
                  <a:lnTo>
                    <a:pt x="89741" y="25250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4598689" y="473723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508"/>
                  </a:moveTo>
                  <a:lnTo>
                    <a:pt x="89741" y="252508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508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7" name="object 147" descr=""/>
          <p:cNvSpPr/>
          <p:nvPr/>
        </p:nvSpPr>
        <p:spPr>
          <a:xfrm>
            <a:off x="7287006" y="3259073"/>
            <a:ext cx="548640" cy="234950"/>
          </a:xfrm>
          <a:custGeom>
            <a:avLst/>
            <a:gdLst/>
            <a:ahLst/>
            <a:cxnLst/>
            <a:rect l="l" t="t" r="r" b="b"/>
            <a:pathLst>
              <a:path w="548640" h="234950">
                <a:moveTo>
                  <a:pt x="0" y="234695"/>
                </a:moveTo>
                <a:lnTo>
                  <a:pt x="548640" y="234695"/>
                </a:lnTo>
                <a:lnTo>
                  <a:pt x="548640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 descr=""/>
          <p:cNvSpPr/>
          <p:nvPr/>
        </p:nvSpPr>
        <p:spPr>
          <a:xfrm>
            <a:off x="7287006" y="1159002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40" h="236219">
                <a:moveTo>
                  <a:pt x="0" y="236220"/>
                </a:moveTo>
                <a:lnTo>
                  <a:pt x="548640" y="236220"/>
                </a:lnTo>
                <a:lnTo>
                  <a:pt x="548640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9" name="object 14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73879" y="1792223"/>
            <a:ext cx="243839" cy="278891"/>
          </a:xfrm>
          <a:prstGeom prst="rect">
            <a:avLst/>
          </a:prstGeom>
        </p:spPr>
      </p:pic>
      <p:sp>
        <p:nvSpPr>
          <p:cNvPr id="150" name="object 150" descr=""/>
          <p:cNvSpPr/>
          <p:nvPr/>
        </p:nvSpPr>
        <p:spPr>
          <a:xfrm>
            <a:off x="5546597" y="1159002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19">
                <a:moveTo>
                  <a:pt x="0" y="236220"/>
                </a:moveTo>
                <a:lnTo>
                  <a:pt x="547115" y="236220"/>
                </a:lnTo>
                <a:lnTo>
                  <a:pt x="547115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 descr=""/>
          <p:cNvSpPr txBox="1"/>
          <p:nvPr/>
        </p:nvSpPr>
        <p:spPr>
          <a:xfrm>
            <a:off x="77825" y="209677"/>
            <a:ext cx="55041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Defecto</a:t>
            </a:r>
            <a:r>
              <a:rPr dirty="0" sz="1400" spc="8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a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002797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en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el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devanado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de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alta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 spc="50">
                <a:solidFill>
                  <a:srgbClr val="002797"/>
                </a:solidFill>
                <a:latin typeface="Arial Unicode MS"/>
                <a:cs typeface="Arial Unicode MS"/>
              </a:rPr>
              <a:t>tensión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002797"/>
                </a:solidFill>
                <a:latin typeface="Arial Unicode MS"/>
                <a:cs typeface="Arial Unicode MS"/>
              </a:rPr>
              <a:t>del</a:t>
            </a:r>
            <a:r>
              <a:rPr dirty="0" sz="1400" spc="8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002797"/>
                </a:solidFill>
                <a:latin typeface="Arial Unicode MS"/>
                <a:cs typeface="Arial Unicode MS"/>
              </a:rPr>
              <a:t>transformador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52" name="object 152"/>
          <p:cNvSpPr txBox="1">
            <a:spLocks noGrp="1"/>
          </p:cNvSpPr>
          <p:nvPr>
            <p:ph type="title"/>
          </p:nvPr>
        </p:nvSpPr>
        <p:spPr>
          <a:xfrm>
            <a:off x="163474" y="1088135"/>
            <a:ext cx="2219960" cy="284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250" spc="-50"/>
              <a:t>-</a:t>
            </a:r>
            <a:r>
              <a:rPr dirty="0" sz="1250"/>
              <a:t>	</a:t>
            </a:r>
            <a:r>
              <a:rPr dirty="0" sz="1700">
                <a:solidFill>
                  <a:srgbClr val="000000"/>
                </a:solidFill>
              </a:rPr>
              <a:t>Condición</a:t>
            </a:r>
            <a:r>
              <a:rPr dirty="0" sz="1700" spc="340">
                <a:solidFill>
                  <a:srgbClr val="000000"/>
                </a:solidFill>
              </a:rPr>
              <a:t> </a:t>
            </a:r>
            <a:r>
              <a:rPr dirty="0" sz="1700" spc="40">
                <a:solidFill>
                  <a:srgbClr val="000000"/>
                </a:solidFill>
              </a:rPr>
              <a:t>peligrosa</a:t>
            </a:r>
            <a:endParaRPr sz="1700"/>
          </a:p>
        </p:txBody>
      </p:sp>
      <p:sp>
        <p:nvSpPr>
          <p:cNvPr id="153" name="object 153" descr=""/>
          <p:cNvSpPr txBox="1"/>
          <p:nvPr/>
        </p:nvSpPr>
        <p:spPr>
          <a:xfrm>
            <a:off x="163474" y="1550415"/>
            <a:ext cx="2678430" cy="2783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5285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 spc="135">
                <a:solidFill>
                  <a:srgbClr val="002797"/>
                </a:solidFill>
                <a:latin typeface="Arial Unicode MS"/>
                <a:cs typeface="Arial Unicode MS"/>
              </a:rPr>
              <a:t>  </a:t>
            </a:r>
            <a:r>
              <a:rPr dirty="0" sz="1300" spc="-10">
                <a:latin typeface="Arial Unicode MS"/>
                <a:cs typeface="Arial Unicode MS"/>
              </a:rPr>
              <a:t>sobrecorriente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700"/>
              </a:spcBef>
              <a:buClr>
                <a:srgbClr val="002797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>
                <a:latin typeface="Arial Unicode MS"/>
                <a:cs typeface="Arial Unicode MS"/>
              </a:rPr>
              <a:t>Devanados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transformador</a:t>
            </a:r>
            <a:endParaRPr sz="12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500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680"/>
              </a:spcBef>
              <a:buClr>
                <a:srgbClr val="002797"/>
              </a:buClr>
              <a:buSzPct val="113636"/>
              <a:buChar char="-"/>
              <a:tabLst>
                <a:tab pos="553085" algn="l"/>
              </a:tabLst>
            </a:pPr>
            <a:r>
              <a:rPr dirty="0" sz="1100" spc="-10">
                <a:latin typeface="Arial Unicode MS"/>
                <a:cs typeface="Arial Unicode MS"/>
              </a:rPr>
              <a:t>Calefacción</a:t>
            </a:r>
            <a:endParaRPr sz="11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buClr>
                <a:srgbClr val="002797"/>
              </a:buClr>
              <a:buSzPct val="89285"/>
              <a:buChar char="-"/>
              <a:tabLst>
                <a:tab pos="553085" algn="l"/>
              </a:tabLst>
            </a:pPr>
            <a:r>
              <a:rPr dirty="0" sz="1400" spc="-10">
                <a:latin typeface="Arial Unicode MS"/>
                <a:cs typeface="Arial Unicode MS"/>
              </a:rPr>
              <a:t>Efectivo</a:t>
            </a:r>
            <a:endParaRPr sz="14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002797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buClr>
                <a:srgbClr val="002797"/>
              </a:buClr>
              <a:buChar char="-"/>
              <a:tabLst>
                <a:tab pos="553085" algn="l"/>
              </a:tabLst>
            </a:pPr>
            <a:r>
              <a:rPr dirty="0" sz="1250">
                <a:latin typeface="Arial Unicode MS"/>
                <a:cs typeface="Arial Unicode MS"/>
              </a:rPr>
              <a:t>Núcleo</a:t>
            </a:r>
            <a:r>
              <a:rPr dirty="0" sz="1250" spc="6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 spc="70">
                <a:latin typeface="Arial Unicode MS"/>
                <a:cs typeface="Arial Unicode MS"/>
              </a:rPr>
              <a:t>trafo</a:t>
            </a:r>
            <a:r>
              <a:rPr dirty="0" sz="1250" spc="6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fundido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5561076" y="1275274"/>
            <a:ext cx="518159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5561076" y="1165844"/>
            <a:ext cx="51815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9654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6148033" y="1165844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6200781" y="1275274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7301483" y="1275274"/>
            <a:ext cx="5200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7301483" y="1165845"/>
            <a:ext cx="5200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  <a:tabLst>
                <a:tab pos="33337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7949049" y="1165845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7959619" y="1275274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8218275" y="1165845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8732894" y="1165845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8522997" y="1275274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65" name="object 165" descr=""/>
          <p:cNvGraphicFramePr>
            <a:graphicFrameLocks noGrp="1"/>
          </p:cNvGraphicFramePr>
          <p:nvPr/>
        </p:nvGraphicFramePr>
        <p:xfrm>
          <a:off x="5122661" y="1674129"/>
          <a:ext cx="982980" cy="236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130"/>
                <a:gridCol w="268605"/>
                <a:gridCol w="280670"/>
              </a:tblGrid>
              <a:tr h="112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47A4F9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38100">
                      <a:solidFill>
                        <a:srgbClr val="47A4F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47A4F9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70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38100">
                      <a:solidFill>
                        <a:srgbClr val="47A4F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38100">
                      <a:solidFill>
                        <a:srgbClr val="47A4F9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47A4F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6" name="object 166" descr=""/>
          <p:cNvSpPr txBox="1"/>
          <p:nvPr/>
        </p:nvSpPr>
        <p:spPr>
          <a:xfrm>
            <a:off x="8457438" y="1686305"/>
            <a:ext cx="547370" cy="234950"/>
          </a:xfrm>
          <a:prstGeom prst="rect">
            <a:avLst/>
          </a:prstGeom>
          <a:ln w="28955">
            <a:solidFill>
              <a:srgbClr val="D90409"/>
            </a:solidFill>
          </a:ln>
        </p:spPr>
        <p:txBody>
          <a:bodyPr wrap="square" lIns="0" tIns="1587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25"/>
              </a:spcBef>
              <a:tabLst>
                <a:tab pos="32575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83185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4581502" y="1877183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585321" y="2150433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541337" y="221328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541252" y="2322717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810562" y="221328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4894960" y="2639330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4760347" y="2703757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5569199" y="2705181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5571991" y="2998870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5595922" y="3108300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6201878" y="299654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6481074" y="2996542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7365728" y="2998870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7588387" y="2998870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4894960" y="3047750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4760347" y="311217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5560324" y="3260730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590837" y="3370160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5859464" y="3260730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145839" y="3105972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7951841" y="326073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926913" y="3370160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8191152" y="3260731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6731355" y="3522591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6784102" y="3632021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6977346" y="3522591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7334718" y="3108300"/>
            <a:ext cx="472440" cy="62484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5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7951841" y="352259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7935788" y="363202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8191152" y="3522591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5231670" y="3732981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8" name="object 198" descr=""/>
          <p:cNvGraphicFramePr>
            <a:graphicFrameLocks noGrp="1"/>
          </p:cNvGraphicFramePr>
          <p:nvPr/>
        </p:nvGraphicFramePr>
        <p:xfrm>
          <a:off x="5535112" y="3781476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9" name="object 199" descr=""/>
          <p:cNvSpPr txBox="1"/>
          <p:nvPr/>
        </p:nvSpPr>
        <p:spPr>
          <a:xfrm>
            <a:off x="4561061" y="3865504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7931300" y="3893882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7368520" y="3784452"/>
            <a:ext cx="9671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6225" algn="l"/>
                <a:tab pos="595630" algn="l"/>
                <a:tab pos="83502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202" name="object 202" descr=""/>
          <p:cNvGraphicFramePr>
            <a:graphicFrameLocks noGrp="1"/>
          </p:cNvGraphicFramePr>
          <p:nvPr/>
        </p:nvGraphicFramePr>
        <p:xfrm>
          <a:off x="6701755" y="3917145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03" name="object 203" descr=""/>
          <p:cNvGraphicFramePr>
            <a:graphicFrameLocks noGrp="1"/>
          </p:cNvGraphicFramePr>
          <p:nvPr/>
        </p:nvGraphicFramePr>
        <p:xfrm>
          <a:off x="7287868" y="3893786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4" name="object 204" descr=""/>
          <p:cNvSpPr txBox="1"/>
          <p:nvPr/>
        </p:nvSpPr>
        <p:spPr>
          <a:xfrm>
            <a:off x="5228878" y="3938729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520539" y="402760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5615765" y="430817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5595224" y="4417603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5872726" y="4308173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6199086" y="430817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6209656" y="4417603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6468311" y="4308173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7577419" y="4308173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7367523" y="4417603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315874" y="4517919"/>
            <a:ext cx="2999105" cy="61468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800" b="1">
                <a:latin typeface="Arial"/>
                <a:cs typeface="Arial"/>
              </a:rPr>
              <a:t>rese</a:t>
            </a:r>
            <a:r>
              <a:rPr dirty="0" sz="1800" spc="1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50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5060423" y="4766831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5544129" y="4757111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5544044" y="4866541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5813354" y="4757111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6700443" y="4757111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6757479" y="4866541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6704867" y="5000403"/>
            <a:ext cx="269240" cy="131445"/>
          </a:xfrm>
          <a:prstGeom prst="rect">
            <a:avLst/>
          </a:prstGeom>
          <a:ln w="6224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6974092" y="5000403"/>
            <a:ext cx="269240" cy="131445"/>
          </a:xfrm>
          <a:prstGeom prst="rect">
            <a:avLst/>
          </a:prstGeom>
          <a:ln w="6224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7270502" y="5075085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24" name="object 224" descr=""/>
          <p:cNvSpPr/>
          <p:nvPr/>
        </p:nvSpPr>
        <p:spPr>
          <a:xfrm>
            <a:off x="575246" y="5438749"/>
            <a:ext cx="26670" cy="0"/>
          </a:xfrm>
          <a:custGeom>
            <a:avLst/>
            <a:gdLst/>
            <a:ahLst/>
            <a:cxnLst/>
            <a:rect l="l" t="t" r="r" b="b"/>
            <a:pathLst>
              <a:path w="26670" h="0">
                <a:moveTo>
                  <a:pt x="0" y="0"/>
                </a:moveTo>
                <a:lnTo>
                  <a:pt x="2622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 descr=""/>
          <p:cNvSpPr txBox="1"/>
          <p:nvPr/>
        </p:nvSpPr>
        <p:spPr>
          <a:xfrm>
            <a:off x="4310088" y="1878959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6" name="object 226" descr=""/>
          <p:cNvSpPr txBox="1"/>
          <p:nvPr/>
        </p:nvSpPr>
        <p:spPr>
          <a:xfrm>
            <a:off x="6773034" y="5116207"/>
            <a:ext cx="312420" cy="11620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7" name="object 227" descr=""/>
          <p:cNvSpPr txBox="1"/>
          <p:nvPr/>
        </p:nvSpPr>
        <p:spPr>
          <a:xfrm>
            <a:off x="8605260" y="5188887"/>
            <a:ext cx="476250" cy="946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8" name="object 228" descr=""/>
          <p:cNvSpPr txBox="1"/>
          <p:nvPr/>
        </p:nvSpPr>
        <p:spPr>
          <a:xfrm>
            <a:off x="307340" y="5345467"/>
            <a:ext cx="869315" cy="322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Gr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arriba</a:t>
            </a:r>
            <a:endParaRPr sz="5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04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43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78968" y="5010796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478968" y="4636709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299484" y="2279929"/>
            <a:ext cx="359410" cy="2880995"/>
          </a:xfrm>
          <a:custGeom>
            <a:avLst/>
            <a:gdLst/>
            <a:ahLst/>
            <a:cxnLst/>
            <a:rect l="l" t="t" r="r" b="b"/>
            <a:pathLst>
              <a:path w="359410" h="2880995">
                <a:moveTo>
                  <a:pt x="149569" y="2880501"/>
                </a:moveTo>
                <a:lnTo>
                  <a:pt x="209397" y="2880501"/>
                </a:lnTo>
              </a:path>
              <a:path w="359410" h="2880995">
                <a:moveTo>
                  <a:pt x="119655" y="2855562"/>
                </a:moveTo>
                <a:lnTo>
                  <a:pt x="239311" y="2855562"/>
                </a:lnTo>
              </a:path>
              <a:path w="359410" h="2880995">
                <a:moveTo>
                  <a:pt x="89741" y="2830622"/>
                </a:moveTo>
                <a:lnTo>
                  <a:pt x="269225" y="2830622"/>
                </a:lnTo>
              </a:path>
              <a:path w="359410" h="2880995">
                <a:moveTo>
                  <a:pt x="179483" y="2730866"/>
                </a:moveTo>
                <a:lnTo>
                  <a:pt x="179483" y="2830622"/>
                </a:lnTo>
              </a:path>
              <a:path w="359410" h="2880995">
                <a:moveTo>
                  <a:pt x="179483" y="0"/>
                </a:moveTo>
                <a:lnTo>
                  <a:pt x="179483" y="2745148"/>
                </a:lnTo>
              </a:path>
              <a:path w="359410" h="2880995">
                <a:moveTo>
                  <a:pt x="0" y="2175937"/>
                </a:moveTo>
                <a:lnTo>
                  <a:pt x="0" y="2244553"/>
                </a:lnTo>
                <a:lnTo>
                  <a:pt x="358966" y="2244553"/>
                </a:lnTo>
                <a:lnTo>
                  <a:pt x="358966" y="2182205"/>
                </a:lnTo>
              </a:path>
            </a:pathLst>
          </a:custGeom>
          <a:ln w="197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30456" y="4638272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6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830456" y="4873631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610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078725" y="4798813"/>
            <a:ext cx="1480820" cy="50165"/>
            <a:chOff x="7078725" y="4798813"/>
            <a:chExt cx="1480820" cy="50165"/>
          </a:xfrm>
        </p:grpSpPr>
        <p:sp>
          <p:nvSpPr>
            <p:cNvPr id="8" name="object 8" descr=""/>
            <p:cNvSpPr/>
            <p:nvPr/>
          </p:nvSpPr>
          <p:spPr>
            <a:xfrm>
              <a:off x="7160988" y="4823752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78725" y="4798813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9"/>
                  </a:lnTo>
                  <a:lnTo>
                    <a:pt x="89741" y="4987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199869" y="3616768"/>
            <a:ext cx="558800" cy="469265"/>
            <a:chOff x="4199869" y="3616768"/>
            <a:chExt cx="558800" cy="469265"/>
          </a:xfrm>
        </p:grpSpPr>
        <p:sp>
          <p:nvSpPr>
            <p:cNvPr id="11" name="object 11" descr=""/>
            <p:cNvSpPr/>
            <p:nvPr/>
          </p:nvSpPr>
          <p:spPr>
            <a:xfrm>
              <a:off x="4209742" y="3626641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09742" y="3626641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452"/>
                  </a:move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99484" y="3701459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99484" y="3701459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</a:pathLst>
            </a:custGeom>
            <a:ln w="107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846350" y="3813685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444217" y="3298260"/>
            <a:ext cx="1782445" cy="58419"/>
            <a:chOff x="4444217" y="3298260"/>
            <a:chExt cx="1782445" cy="58419"/>
          </a:xfrm>
        </p:grpSpPr>
        <p:sp>
          <p:nvSpPr>
            <p:cNvPr id="17" name="object 17" descr=""/>
            <p:cNvSpPr/>
            <p:nvPr/>
          </p:nvSpPr>
          <p:spPr>
            <a:xfrm>
              <a:off x="4445314" y="329935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45314" y="329935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12621" y="3324878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4512621" y="3324878"/>
            <a:ext cx="2293620" cy="5080"/>
          </a:xfrm>
          <a:custGeom>
            <a:avLst/>
            <a:gdLst/>
            <a:ahLst/>
            <a:cxnLst/>
            <a:rect l="l" t="t" r="r" b="b"/>
            <a:pathLst>
              <a:path w="2293620" h="5079">
                <a:moveTo>
                  <a:pt x="1982783" y="0"/>
                </a:moveTo>
                <a:lnTo>
                  <a:pt x="2293189" y="0"/>
                </a:lnTo>
              </a:path>
              <a:path w="2293620" h="5079">
                <a:moveTo>
                  <a:pt x="0" y="4987"/>
                </a:moveTo>
                <a:lnTo>
                  <a:pt x="2293189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5143" y="4768389"/>
            <a:ext cx="190454" cy="110727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5059536" y="3063184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4289611" y="970626"/>
            <a:ext cx="379095" cy="1319530"/>
            <a:chOff x="4289611" y="970626"/>
            <a:chExt cx="379095" cy="1319530"/>
          </a:xfrm>
        </p:grpSpPr>
        <p:sp>
          <p:nvSpPr>
            <p:cNvPr id="24" name="object 24" descr=""/>
            <p:cNvSpPr/>
            <p:nvPr/>
          </p:nvSpPr>
          <p:spPr>
            <a:xfrm>
              <a:off x="4299484" y="1831025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  <a:path w="359410" h="448944">
                  <a:moveTo>
                    <a:pt x="358966" y="299269"/>
                  </a:moveTo>
                  <a:lnTo>
                    <a:pt x="352556" y="259493"/>
                  </a:lnTo>
                  <a:lnTo>
                    <a:pt x="334464" y="223750"/>
                  </a:lnTo>
                  <a:lnTo>
                    <a:pt x="306400" y="193465"/>
                  </a:lnTo>
                  <a:lnTo>
                    <a:pt x="270076" y="170066"/>
                  </a:lnTo>
                  <a:lnTo>
                    <a:pt x="227200" y="154980"/>
                  </a:lnTo>
                  <a:lnTo>
                    <a:pt x="179483" y="149634"/>
                  </a:lnTo>
                  <a:lnTo>
                    <a:pt x="131770" y="154980"/>
                  </a:lnTo>
                  <a:lnTo>
                    <a:pt x="88895" y="170066"/>
                  </a:lnTo>
                  <a:lnTo>
                    <a:pt x="52569" y="193465"/>
                  </a:lnTo>
                  <a:lnTo>
                    <a:pt x="24505" y="223750"/>
                  </a:lnTo>
                  <a:lnTo>
                    <a:pt x="6411" y="259493"/>
                  </a:lnTo>
                  <a:lnTo>
                    <a:pt x="0" y="299269"/>
                  </a:lnTo>
                  <a:lnTo>
                    <a:pt x="6411" y="339073"/>
                  </a:lnTo>
                  <a:lnTo>
                    <a:pt x="24505" y="374825"/>
                  </a:lnTo>
                  <a:lnTo>
                    <a:pt x="52569" y="405104"/>
                  </a:lnTo>
                  <a:lnTo>
                    <a:pt x="88895" y="428490"/>
                  </a:lnTo>
                  <a:lnTo>
                    <a:pt x="131770" y="443564"/>
                  </a:lnTo>
                  <a:lnTo>
                    <a:pt x="179483" y="448904"/>
                  </a:lnTo>
                  <a:lnTo>
                    <a:pt x="227200" y="443564"/>
                  </a:lnTo>
                  <a:lnTo>
                    <a:pt x="270076" y="428490"/>
                  </a:lnTo>
                  <a:lnTo>
                    <a:pt x="306400" y="405104"/>
                  </a:lnTo>
                  <a:lnTo>
                    <a:pt x="334464" y="374825"/>
                  </a:lnTo>
                  <a:lnTo>
                    <a:pt x="352556" y="339073"/>
                  </a:lnTo>
                  <a:lnTo>
                    <a:pt x="358966" y="299269"/>
                  </a:lnTo>
                  <a:close/>
                </a:path>
              </a:pathLst>
            </a:custGeom>
            <a:ln w="19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478967" y="970626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399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478968" y="559130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860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478968" y="1849729"/>
            <a:ext cx="728980" cy="149860"/>
            <a:chOff x="4478968" y="1849729"/>
            <a:chExt cx="728980" cy="149860"/>
          </a:xfrm>
        </p:grpSpPr>
        <p:sp>
          <p:nvSpPr>
            <p:cNvPr id="28" name="object 28" descr=""/>
            <p:cNvSpPr/>
            <p:nvPr/>
          </p:nvSpPr>
          <p:spPr>
            <a:xfrm>
              <a:off x="4478968" y="1924547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7797" y="1849729"/>
              <a:ext cx="269913" cy="149634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4838872" y="3888502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444217" y="1203374"/>
            <a:ext cx="4118610" cy="58419"/>
            <a:chOff x="4444217" y="1203374"/>
            <a:chExt cx="4118610" cy="58419"/>
          </a:xfrm>
        </p:grpSpPr>
        <p:sp>
          <p:nvSpPr>
            <p:cNvPr id="32" name="object 32" descr=""/>
            <p:cNvSpPr/>
            <p:nvPr/>
          </p:nvSpPr>
          <p:spPr>
            <a:xfrm>
              <a:off x="4445314" y="120447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445314" y="120447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512621" y="1229992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7"/>
                  </a:moveTo>
                  <a:lnTo>
                    <a:pt x="4049634" y="4987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4793064" y="1494347"/>
            <a:ext cx="850265" cy="412115"/>
          </a:xfrm>
          <a:custGeom>
            <a:avLst/>
            <a:gdLst/>
            <a:ahLst/>
            <a:cxnLst/>
            <a:rect l="l" t="t" r="r" b="b"/>
            <a:pathLst>
              <a:path w="850264" h="412114">
                <a:moveTo>
                  <a:pt x="0" y="411495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793064" y="2279929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4389226" y="820991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634"/>
                </a:moveTo>
                <a:lnTo>
                  <a:pt x="179483" y="149634"/>
                </a:lnTo>
                <a:lnTo>
                  <a:pt x="179483" y="0"/>
                </a:lnTo>
                <a:lnTo>
                  <a:pt x="0" y="0"/>
                </a:lnTo>
                <a:lnTo>
                  <a:pt x="0" y="149634"/>
                </a:lnTo>
                <a:close/>
              </a:path>
            </a:pathLst>
          </a:custGeom>
          <a:ln w="194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5612944" y="1344712"/>
            <a:ext cx="60325" cy="149860"/>
            <a:chOff x="5612944" y="1344712"/>
            <a:chExt cx="60325" cy="149860"/>
          </a:xfrm>
        </p:grpSpPr>
        <p:sp>
          <p:nvSpPr>
            <p:cNvPr id="39" name="object 39" descr=""/>
            <p:cNvSpPr/>
            <p:nvPr/>
          </p:nvSpPr>
          <p:spPr>
            <a:xfrm>
              <a:off x="5642858" y="1413295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5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612944" y="134471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5376418" y="164398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229"/>
                </a:moveTo>
                <a:lnTo>
                  <a:pt x="269227" y="112229"/>
                </a:lnTo>
                <a:lnTo>
                  <a:pt x="269227" y="0"/>
                </a:lnTo>
                <a:lnTo>
                  <a:pt x="0" y="0"/>
                </a:lnTo>
                <a:lnTo>
                  <a:pt x="0" y="112229"/>
                </a:lnTo>
                <a:lnTo>
                  <a:pt x="0" y="224447"/>
                </a:lnTo>
                <a:lnTo>
                  <a:pt x="538454" y="224447"/>
                </a:lnTo>
                <a:lnTo>
                  <a:pt x="538454" y="112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4478968" y="4372321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7"/>
                </a:moveTo>
                <a:lnTo>
                  <a:pt x="4217900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4478968" y="2279929"/>
            <a:ext cx="539115" cy="233679"/>
            <a:chOff x="4478968" y="2279929"/>
            <a:chExt cx="539115" cy="233679"/>
          </a:xfrm>
        </p:grpSpPr>
        <p:sp>
          <p:nvSpPr>
            <p:cNvPr id="44" name="object 44" descr=""/>
            <p:cNvSpPr/>
            <p:nvPr/>
          </p:nvSpPr>
          <p:spPr>
            <a:xfrm>
              <a:off x="4478968" y="2504381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793064" y="2279929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437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/>
          <p:nvPr/>
        </p:nvSpPr>
        <p:spPr>
          <a:xfrm>
            <a:off x="5376424" y="269142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442023" y="4343509"/>
            <a:ext cx="74295" cy="62865"/>
            <a:chOff x="4442023" y="4343509"/>
            <a:chExt cx="74295" cy="62865"/>
          </a:xfrm>
        </p:grpSpPr>
        <p:sp>
          <p:nvSpPr>
            <p:cNvPr id="48" name="object 48" descr=""/>
            <p:cNvSpPr/>
            <p:nvPr/>
          </p:nvSpPr>
          <p:spPr>
            <a:xfrm>
              <a:off x="4445315" y="434680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445315" y="434680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6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5373633" y="4262589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85"/>
                </a:moveTo>
                <a:lnTo>
                  <a:pt x="538450" y="224485"/>
                </a:lnTo>
                <a:lnTo>
                  <a:pt x="538450" y="112259"/>
                </a:lnTo>
                <a:lnTo>
                  <a:pt x="0" y="112259"/>
                </a:lnTo>
                <a:lnTo>
                  <a:pt x="0" y="224485"/>
                </a:lnTo>
                <a:close/>
              </a:path>
              <a:path w="1122045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1122045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  <a:path w="1122045" h="224789">
                <a:moveTo>
                  <a:pt x="583321" y="224485"/>
                </a:moveTo>
                <a:lnTo>
                  <a:pt x="1121771" y="224485"/>
                </a:lnTo>
                <a:lnTo>
                  <a:pt x="1121771" y="112259"/>
                </a:lnTo>
                <a:lnTo>
                  <a:pt x="583321" y="112259"/>
                </a:lnTo>
                <a:lnTo>
                  <a:pt x="583321" y="224485"/>
                </a:lnTo>
                <a:close/>
              </a:path>
              <a:path w="1122045" h="224789">
                <a:moveTo>
                  <a:pt x="583321" y="112226"/>
                </a:moveTo>
                <a:lnTo>
                  <a:pt x="852546" y="112226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226"/>
                </a:lnTo>
                <a:close/>
              </a:path>
              <a:path w="1122045" h="224789">
                <a:moveTo>
                  <a:pt x="852546" y="112226"/>
                </a:moveTo>
                <a:lnTo>
                  <a:pt x="1121771" y="112226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6764629" y="4098988"/>
            <a:ext cx="90170" cy="293370"/>
            <a:chOff x="6764629" y="4098988"/>
            <a:chExt cx="90170" cy="293370"/>
          </a:xfrm>
        </p:grpSpPr>
        <p:sp>
          <p:nvSpPr>
            <p:cNvPr id="52" name="object 52" descr=""/>
            <p:cNvSpPr/>
            <p:nvPr/>
          </p:nvSpPr>
          <p:spPr>
            <a:xfrm>
              <a:off x="6809500" y="4167571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244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779586" y="4098988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764629" y="4374815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/>
          <p:nvPr/>
        </p:nvSpPr>
        <p:spPr>
          <a:xfrm>
            <a:off x="4478968" y="246697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478968" y="307490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434097" y="4524483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4758313" y="2475269"/>
            <a:ext cx="69850" cy="58419"/>
            <a:chOff x="4758313" y="2475269"/>
            <a:chExt cx="69850" cy="58419"/>
          </a:xfrm>
        </p:grpSpPr>
        <p:sp>
          <p:nvSpPr>
            <p:cNvPr id="59" name="object 59" descr=""/>
            <p:cNvSpPr/>
            <p:nvPr/>
          </p:nvSpPr>
          <p:spPr>
            <a:xfrm>
              <a:off x="4759410" y="247636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759410" y="2476366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8532341" y="1344712"/>
            <a:ext cx="60325" cy="299720"/>
            <a:chOff x="8532341" y="1344712"/>
            <a:chExt cx="60325" cy="299720"/>
          </a:xfrm>
        </p:grpSpPr>
        <p:sp>
          <p:nvSpPr>
            <p:cNvPr id="62" name="object 62" descr=""/>
            <p:cNvSpPr/>
            <p:nvPr/>
          </p:nvSpPr>
          <p:spPr>
            <a:xfrm>
              <a:off x="8562255" y="1344712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86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532341" y="156916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817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/>
          <p:nvPr/>
        </p:nvSpPr>
        <p:spPr>
          <a:xfrm>
            <a:off x="7259604" y="422518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259604" y="396332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259604" y="370145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259604" y="343959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259604" y="317773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527434" y="4225180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8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527434" y="396332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527434" y="370145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527434" y="343959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527434" y="317773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527434" y="2803651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126388" y="321514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126388" y="347700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485355" y="2803651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123596" y="295328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978934" y="370145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978934" y="3439598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1" name="object 81" descr=""/>
          <p:cNvGrpSpPr/>
          <p:nvPr/>
        </p:nvGrpSpPr>
        <p:grpSpPr>
          <a:xfrm>
            <a:off x="7706597" y="2786692"/>
            <a:ext cx="544830" cy="655955"/>
            <a:chOff x="7706597" y="2786692"/>
            <a:chExt cx="544830" cy="655955"/>
          </a:xfrm>
        </p:grpSpPr>
        <p:sp>
          <p:nvSpPr>
            <p:cNvPr id="82" name="object 82" descr=""/>
            <p:cNvSpPr/>
            <p:nvPr/>
          </p:nvSpPr>
          <p:spPr>
            <a:xfrm>
              <a:off x="7978935" y="2803651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721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934064" y="2803651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709709" y="3215146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/>
          <p:nvPr/>
        </p:nvSpPr>
        <p:spPr>
          <a:xfrm>
            <a:off x="7709709" y="347700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6" name="object 86" descr=""/>
          <p:cNvGrpSpPr/>
          <p:nvPr/>
        </p:nvGrpSpPr>
        <p:grpSpPr>
          <a:xfrm>
            <a:off x="8397729" y="1868434"/>
            <a:ext cx="60325" cy="412115"/>
            <a:chOff x="8397729" y="1868434"/>
            <a:chExt cx="60325" cy="412115"/>
          </a:xfrm>
        </p:grpSpPr>
        <p:sp>
          <p:nvSpPr>
            <p:cNvPr id="87" name="object 87" descr=""/>
            <p:cNvSpPr/>
            <p:nvPr/>
          </p:nvSpPr>
          <p:spPr>
            <a:xfrm>
              <a:off x="8427643" y="1937016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w="0" h="343535">
                  <a:moveTo>
                    <a:pt x="0" y="342912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8397729" y="186843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 descr=""/>
          <p:cNvGrpSpPr/>
          <p:nvPr/>
        </p:nvGrpSpPr>
        <p:grpSpPr>
          <a:xfrm>
            <a:off x="8666954" y="1868434"/>
            <a:ext cx="60325" cy="2506980"/>
            <a:chOff x="8666954" y="1868434"/>
            <a:chExt cx="60325" cy="2506980"/>
          </a:xfrm>
        </p:grpSpPr>
        <p:sp>
          <p:nvSpPr>
            <p:cNvPr id="90" name="object 90" descr=""/>
            <p:cNvSpPr/>
            <p:nvPr/>
          </p:nvSpPr>
          <p:spPr>
            <a:xfrm>
              <a:off x="8696868" y="1937016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w="0" h="2438400">
                  <a:moveTo>
                    <a:pt x="0" y="2437798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8666954" y="186843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 descr=""/>
          <p:cNvSpPr/>
          <p:nvPr/>
        </p:nvSpPr>
        <p:spPr>
          <a:xfrm>
            <a:off x="6674887" y="2803651"/>
            <a:ext cx="1884680" cy="2020570"/>
          </a:xfrm>
          <a:custGeom>
            <a:avLst/>
            <a:gdLst/>
            <a:ahLst/>
            <a:cxnLst/>
            <a:rect l="l" t="t" r="r" b="b"/>
            <a:pathLst>
              <a:path w="1884679" h="2020570">
                <a:moveTo>
                  <a:pt x="1884575" y="0"/>
                </a:moveTo>
                <a:lnTo>
                  <a:pt x="1884575" y="2020101"/>
                </a:lnTo>
              </a:path>
              <a:path w="1884679" h="2020570">
                <a:moveTo>
                  <a:pt x="0" y="0"/>
                </a:moveTo>
                <a:lnTo>
                  <a:pt x="1884575" y="0"/>
                </a:lnTo>
              </a:path>
              <a:path w="1884679" h="2020570">
                <a:moveTo>
                  <a:pt x="0" y="0"/>
                </a:moveTo>
                <a:lnTo>
                  <a:pt x="0" y="259533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 descr=""/>
          <p:cNvSpPr/>
          <p:nvPr/>
        </p:nvSpPr>
        <p:spPr>
          <a:xfrm>
            <a:off x="5373633" y="216770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4" name="object 94" descr=""/>
          <p:cNvGrpSpPr/>
          <p:nvPr/>
        </p:nvGrpSpPr>
        <p:grpSpPr>
          <a:xfrm>
            <a:off x="4376550" y="2793777"/>
            <a:ext cx="199390" cy="169545"/>
            <a:chOff x="4376550" y="2793777"/>
            <a:chExt cx="199390" cy="169545"/>
          </a:xfrm>
        </p:grpSpPr>
        <p:sp>
          <p:nvSpPr>
            <p:cNvPr id="95" name="object 95" descr=""/>
            <p:cNvSpPr/>
            <p:nvPr/>
          </p:nvSpPr>
          <p:spPr>
            <a:xfrm>
              <a:off x="4386424" y="280365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634"/>
                  </a:lnTo>
                  <a:lnTo>
                    <a:pt x="179483" y="149634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386424" y="280365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634"/>
                  </a:moveTo>
                  <a:lnTo>
                    <a:pt x="179483" y="149634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634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 descr=""/>
          <p:cNvSpPr/>
          <p:nvPr/>
        </p:nvSpPr>
        <p:spPr>
          <a:xfrm>
            <a:off x="4478968" y="2682114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2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5059536" y="2803651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809500" y="3328952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281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6809500" y="3701459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94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6779586" y="3799719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817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2" name="object 102" descr=""/>
          <p:cNvGrpSpPr/>
          <p:nvPr/>
        </p:nvGrpSpPr>
        <p:grpSpPr>
          <a:xfrm>
            <a:off x="4950112" y="4708414"/>
            <a:ext cx="1590675" cy="231140"/>
            <a:chOff x="4950112" y="4708414"/>
            <a:chExt cx="1590675" cy="231140"/>
          </a:xfrm>
        </p:grpSpPr>
        <p:sp>
          <p:nvSpPr>
            <p:cNvPr id="103" name="object 103" descr=""/>
            <p:cNvSpPr/>
            <p:nvPr/>
          </p:nvSpPr>
          <p:spPr>
            <a:xfrm>
              <a:off x="4950112" y="4823752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6450533" y="4798813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78"/>
                  </a:lnTo>
                  <a:lnTo>
                    <a:pt x="89741" y="24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5376425" y="4711526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6" name="object 106" descr=""/>
          <p:cNvSpPr/>
          <p:nvPr/>
        </p:nvSpPr>
        <p:spPr>
          <a:xfrm>
            <a:off x="6540275" y="347700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7" name="object 107" descr=""/>
          <p:cNvGrpSpPr/>
          <p:nvPr/>
        </p:nvGrpSpPr>
        <p:grpSpPr>
          <a:xfrm>
            <a:off x="5906999" y="3028103"/>
            <a:ext cx="788670" cy="248285"/>
            <a:chOff x="5906999" y="3028103"/>
            <a:chExt cx="788670" cy="248285"/>
          </a:xfrm>
        </p:grpSpPr>
        <p:sp>
          <p:nvSpPr>
            <p:cNvPr id="108" name="object 108" descr=""/>
            <p:cNvSpPr/>
            <p:nvPr/>
          </p:nvSpPr>
          <p:spPr>
            <a:xfrm>
              <a:off x="6674887" y="3028103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817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5912083" y="3063184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75"/>
                  </a:moveTo>
                  <a:lnTo>
                    <a:pt x="762804" y="208075"/>
                  </a:lnTo>
                  <a:lnTo>
                    <a:pt x="762804" y="0"/>
                  </a:lnTo>
                </a:path>
              </a:pathLst>
            </a:custGeom>
            <a:ln w="101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 descr=""/>
          <p:cNvGrpSpPr/>
          <p:nvPr/>
        </p:nvGrpSpPr>
        <p:grpSpPr>
          <a:xfrm>
            <a:off x="5370521" y="3212034"/>
            <a:ext cx="1128395" cy="231140"/>
            <a:chOff x="5370521" y="3212034"/>
            <a:chExt cx="1128395" cy="231140"/>
          </a:xfrm>
        </p:grpSpPr>
        <p:sp>
          <p:nvSpPr>
            <p:cNvPr id="111" name="object 111" descr=""/>
            <p:cNvSpPr/>
            <p:nvPr/>
          </p:nvSpPr>
          <p:spPr>
            <a:xfrm>
              <a:off x="5373633" y="3215146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1122045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1122045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  <a:path w="1122045" h="224789">
                  <a:moveTo>
                    <a:pt x="583321" y="224452"/>
                  </a:moveTo>
                  <a:lnTo>
                    <a:pt x="1121771" y="224452"/>
                  </a:lnTo>
                  <a:lnTo>
                    <a:pt x="1121771" y="112226"/>
                  </a:lnTo>
                  <a:lnTo>
                    <a:pt x="583321" y="112226"/>
                  </a:lnTo>
                  <a:lnTo>
                    <a:pt x="583321" y="224452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956954" y="32151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5956954" y="32151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226179" y="32151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226179" y="3215146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 descr=""/>
          <p:cNvGrpSpPr/>
          <p:nvPr/>
        </p:nvGrpSpPr>
        <p:grpSpPr>
          <a:xfrm>
            <a:off x="5009638" y="4818724"/>
            <a:ext cx="2072639" cy="382270"/>
            <a:chOff x="5009638" y="4818724"/>
            <a:chExt cx="2072639" cy="382270"/>
          </a:xfrm>
        </p:grpSpPr>
        <p:sp>
          <p:nvSpPr>
            <p:cNvPr id="117" name="object 117" descr=""/>
            <p:cNvSpPr/>
            <p:nvPr/>
          </p:nvSpPr>
          <p:spPr>
            <a:xfrm>
              <a:off x="6540275" y="4973387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5014666" y="4823752"/>
              <a:ext cx="1525905" cy="262255"/>
            </a:xfrm>
            <a:custGeom>
              <a:avLst/>
              <a:gdLst/>
              <a:ahLst/>
              <a:cxnLst/>
              <a:rect l="l" t="t" r="r" b="b"/>
              <a:pathLst>
                <a:path w="1525904" h="262254">
                  <a:moveTo>
                    <a:pt x="0" y="0"/>
                  </a:moveTo>
                  <a:lnTo>
                    <a:pt x="0" y="261860"/>
                  </a:lnTo>
                  <a:lnTo>
                    <a:pt x="1525609" y="261860"/>
                  </a:lnTo>
                </a:path>
              </a:pathLst>
            </a:custGeom>
            <a:ln w="100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 descr=""/>
          <p:cNvSpPr/>
          <p:nvPr/>
        </p:nvSpPr>
        <p:spPr>
          <a:xfrm>
            <a:off x="4835132" y="3720163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565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4027058" y="559130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4478968" y="2570446"/>
            <a:ext cx="445770" cy="273685"/>
            <a:chOff x="4478968" y="2570446"/>
            <a:chExt cx="445770" cy="273685"/>
          </a:xfrm>
        </p:grpSpPr>
        <p:sp>
          <p:nvSpPr>
            <p:cNvPr id="122" name="object 122" descr=""/>
            <p:cNvSpPr/>
            <p:nvPr/>
          </p:nvSpPr>
          <p:spPr>
            <a:xfrm>
              <a:off x="4553254" y="2575873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76"/>
                  </a:moveTo>
                  <a:lnTo>
                    <a:pt x="169060" y="163649"/>
                  </a:lnTo>
                  <a:lnTo>
                    <a:pt x="155918" y="178813"/>
                  </a:lnTo>
                  <a:lnTo>
                    <a:pt x="138682" y="190797"/>
                  </a:lnTo>
                  <a:lnTo>
                    <a:pt x="118090" y="198931"/>
                  </a:lnTo>
                  <a:lnTo>
                    <a:pt x="128558" y="224407"/>
                  </a:lnTo>
                  <a:lnTo>
                    <a:pt x="148414" y="244631"/>
                  </a:lnTo>
                  <a:lnTo>
                    <a:pt x="175360" y="257966"/>
                  </a:lnTo>
                  <a:lnTo>
                    <a:pt x="207103" y="262775"/>
                  </a:lnTo>
                  <a:lnTo>
                    <a:pt x="242157" y="256867"/>
                  </a:lnTo>
                  <a:lnTo>
                    <a:pt x="270780" y="240766"/>
                  </a:lnTo>
                  <a:lnTo>
                    <a:pt x="290078" y="216902"/>
                  </a:lnTo>
                  <a:lnTo>
                    <a:pt x="297154" y="187708"/>
                  </a:lnTo>
                  <a:lnTo>
                    <a:pt x="295116" y="171829"/>
                  </a:lnTo>
                  <a:lnTo>
                    <a:pt x="289177" y="156815"/>
                  </a:lnTo>
                  <a:lnTo>
                    <a:pt x="284494" y="150133"/>
                  </a:lnTo>
                  <a:lnTo>
                    <a:pt x="207103" y="150133"/>
                  </a:lnTo>
                  <a:lnTo>
                    <a:pt x="199532" y="149869"/>
                  </a:lnTo>
                  <a:lnTo>
                    <a:pt x="192027" y="149083"/>
                  </a:lnTo>
                  <a:lnTo>
                    <a:pt x="184626" y="147783"/>
                  </a:lnTo>
                  <a:lnTo>
                    <a:pt x="177369" y="145976"/>
                  </a:lnTo>
                  <a:close/>
                </a:path>
                <a:path w="297179" h="262889">
                  <a:moveTo>
                    <a:pt x="90050" y="52538"/>
                  </a:moveTo>
                  <a:lnTo>
                    <a:pt x="55001" y="58445"/>
                  </a:lnTo>
                  <a:lnTo>
                    <a:pt x="26377" y="74547"/>
                  </a:lnTo>
                  <a:lnTo>
                    <a:pt x="7077" y="98410"/>
                  </a:lnTo>
                  <a:lnTo>
                    <a:pt x="0" y="127605"/>
                  </a:lnTo>
                  <a:lnTo>
                    <a:pt x="7077" y="156834"/>
                  </a:lnTo>
                  <a:lnTo>
                    <a:pt x="26377" y="180694"/>
                  </a:lnTo>
                  <a:lnTo>
                    <a:pt x="55001" y="196776"/>
                  </a:lnTo>
                  <a:lnTo>
                    <a:pt x="90050" y="202671"/>
                  </a:lnTo>
                  <a:lnTo>
                    <a:pt x="97176" y="202438"/>
                  </a:lnTo>
                  <a:lnTo>
                    <a:pt x="104246" y="201736"/>
                  </a:lnTo>
                  <a:lnTo>
                    <a:pt x="111228" y="200567"/>
                  </a:lnTo>
                  <a:lnTo>
                    <a:pt x="118090" y="198931"/>
                  </a:lnTo>
                  <a:lnTo>
                    <a:pt x="117519" y="180129"/>
                  </a:lnTo>
                  <a:lnTo>
                    <a:pt x="122478" y="162052"/>
                  </a:lnTo>
                  <a:lnTo>
                    <a:pt x="132607" y="145518"/>
                  </a:lnTo>
                  <a:lnTo>
                    <a:pt x="147545" y="131346"/>
                  </a:lnTo>
                  <a:lnTo>
                    <a:pt x="131391" y="115708"/>
                  </a:lnTo>
                  <a:lnTo>
                    <a:pt x="121105" y="97335"/>
                  </a:lnTo>
                  <a:lnTo>
                    <a:pt x="117099" y="77325"/>
                  </a:lnTo>
                  <a:lnTo>
                    <a:pt x="119785" y="56778"/>
                  </a:lnTo>
                  <a:lnTo>
                    <a:pt x="112528" y="54923"/>
                  </a:lnTo>
                  <a:lnTo>
                    <a:pt x="105127" y="53598"/>
                  </a:lnTo>
                  <a:lnTo>
                    <a:pt x="97621" y="52803"/>
                  </a:lnTo>
                  <a:lnTo>
                    <a:pt x="90050" y="52538"/>
                  </a:lnTo>
                  <a:close/>
                </a:path>
                <a:path w="297179" h="262889">
                  <a:moveTo>
                    <a:pt x="147545" y="131346"/>
                  </a:moveTo>
                  <a:lnTo>
                    <a:pt x="132607" y="145518"/>
                  </a:lnTo>
                  <a:lnTo>
                    <a:pt x="122478" y="162052"/>
                  </a:lnTo>
                  <a:lnTo>
                    <a:pt x="117519" y="180129"/>
                  </a:lnTo>
                  <a:lnTo>
                    <a:pt x="118090" y="198931"/>
                  </a:lnTo>
                  <a:lnTo>
                    <a:pt x="138682" y="190797"/>
                  </a:lnTo>
                  <a:lnTo>
                    <a:pt x="155918" y="178813"/>
                  </a:lnTo>
                  <a:lnTo>
                    <a:pt x="169060" y="163649"/>
                  </a:lnTo>
                  <a:lnTo>
                    <a:pt x="177369" y="145976"/>
                  </a:lnTo>
                  <a:lnTo>
                    <a:pt x="169309" y="143234"/>
                  </a:lnTo>
                  <a:lnTo>
                    <a:pt x="161616" y="139877"/>
                  </a:lnTo>
                  <a:lnTo>
                    <a:pt x="154343" y="135911"/>
                  </a:lnTo>
                  <a:lnTo>
                    <a:pt x="147545" y="131346"/>
                  </a:lnTo>
                  <a:close/>
                </a:path>
                <a:path w="297179" h="262889">
                  <a:moveTo>
                    <a:pt x="207103" y="112641"/>
                  </a:moveTo>
                  <a:lnTo>
                    <a:pt x="199978" y="112875"/>
                  </a:lnTo>
                  <a:lnTo>
                    <a:pt x="192909" y="113576"/>
                  </a:lnTo>
                  <a:lnTo>
                    <a:pt x="185930" y="114745"/>
                  </a:lnTo>
                  <a:lnTo>
                    <a:pt x="179074" y="116382"/>
                  </a:lnTo>
                  <a:lnTo>
                    <a:pt x="179922" y="123338"/>
                  </a:lnTo>
                  <a:lnTo>
                    <a:pt x="179974" y="131346"/>
                  </a:lnTo>
                  <a:lnTo>
                    <a:pt x="179120" y="138629"/>
                  </a:lnTo>
                  <a:lnTo>
                    <a:pt x="177369" y="145976"/>
                  </a:lnTo>
                  <a:lnTo>
                    <a:pt x="184626" y="147783"/>
                  </a:lnTo>
                  <a:lnTo>
                    <a:pt x="192027" y="149083"/>
                  </a:lnTo>
                  <a:lnTo>
                    <a:pt x="199532" y="149869"/>
                  </a:lnTo>
                  <a:lnTo>
                    <a:pt x="207103" y="150133"/>
                  </a:lnTo>
                  <a:lnTo>
                    <a:pt x="223352" y="148904"/>
                  </a:lnTo>
                  <a:lnTo>
                    <a:pt x="238943" y="145291"/>
                  </a:lnTo>
                  <a:lnTo>
                    <a:pt x="253504" y="139401"/>
                  </a:lnTo>
                  <a:lnTo>
                    <a:pt x="266662" y="131346"/>
                  </a:lnTo>
                  <a:lnTo>
                    <a:pt x="253504" y="123338"/>
                  </a:lnTo>
                  <a:lnTo>
                    <a:pt x="238943" y="117473"/>
                  </a:lnTo>
                  <a:lnTo>
                    <a:pt x="223352" y="113869"/>
                  </a:lnTo>
                  <a:lnTo>
                    <a:pt x="207103" y="112641"/>
                  </a:lnTo>
                  <a:close/>
                </a:path>
                <a:path w="297179" h="262889">
                  <a:moveTo>
                    <a:pt x="266662" y="131346"/>
                  </a:moveTo>
                  <a:lnTo>
                    <a:pt x="253504" y="139401"/>
                  </a:lnTo>
                  <a:lnTo>
                    <a:pt x="238943" y="145291"/>
                  </a:lnTo>
                  <a:lnTo>
                    <a:pt x="223352" y="148904"/>
                  </a:lnTo>
                  <a:lnTo>
                    <a:pt x="207103" y="150133"/>
                  </a:lnTo>
                  <a:lnTo>
                    <a:pt x="284494" y="150133"/>
                  </a:lnTo>
                  <a:lnTo>
                    <a:pt x="279604" y="143157"/>
                  </a:lnTo>
                  <a:lnTo>
                    <a:pt x="266662" y="131346"/>
                  </a:lnTo>
                  <a:close/>
                </a:path>
                <a:path w="297179" h="262889">
                  <a:moveTo>
                    <a:pt x="179074" y="116382"/>
                  </a:moveTo>
                  <a:lnTo>
                    <a:pt x="170533" y="119106"/>
                  </a:lnTo>
                  <a:lnTo>
                    <a:pt x="162390" y="122523"/>
                  </a:lnTo>
                  <a:lnTo>
                    <a:pt x="154706" y="126611"/>
                  </a:lnTo>
                  <a:lnTo>
                    <a:pt x="147545" y="131346"/>
                  </a:lnTo>
                  <a:lnTo>
                    <a:pt x="154343" y="135911"/>
                  </a:lnTo>
                  <a:lnTo>
                    <a:pt x="161616" y="139877"/>
                  </a:lnTo>
                  <a:lnTo>
                    <a:pt x="169309" y="143234"/>
                  </a:lnTo>
                  <a:lnTo>
                    <a:pt x="177369" y="145976"/>
                  </a:lnTo>
                  <a:lnTo>
                    <a:pt x="179120" y="138629"/>
                  </a:lnTo>
                  <a:lnTo>
                    <a:pt x="179974" y="131346"/>
                  </a:lnTo>
                  <a:lnTo>
                    <a:pt x="179922" y="123338"/>
                  </a:lnTo>
                  <a:lnTo>
                    <a:pt x="179074" y="116382"/>
                  </a:lnTo>
                  <a:close/>
                </a:path>
                <a:path w="297179" h="262889">
                  <a:moveTo>
                    <a:pt x="119785" y="56778"/>
                  </a:moveTo>
                  <a:lnTo>
                    <a:pt x="117099" y="77325"/>
                  </a:lnTo>
                  <a:lnTo>
                    <a:pt x="121105" y="97335"/>
                  </a:lnTo>
                  <a:lnTo>
                    <a:pt x="131391" y="115708"/>
                  </a:lnTo>
                  <a:lnTo>
                    <a:pt x="147545" y="131346"/>
                  </a:lnTo>
                  <a:lnTo>
                    <a:pt x="154706" y="126611"/>
                  </a:lnTo>
                  <a:lnTo>
                    <a:pt x="162390" y="122523"/>
                  </a:lnTo>
                  <a:lnTo>
                    <a:pt x="170533" y="119106"/>
                  </a:lnTo>
                  <a:lnTo>
                    <a:pt x="179074" y="116382"/>
                  </a:lnTo>
                  <a:lnTo>
                    <a:pt x="172120" y="96746"/>
                  </a:lnTo>
                  <a:lnTo>
                    <a:pt x="159350" y="79690"/>
                  </a:lnTo>
                  <a:lnTo>
                    <a:pt x="141620" y="66079"/>
                  </a:lnTo>
                  <a:lnTo>
                    <a:pt x="119785" y="56778"/>
                  </a:lnTo>
                  <a:close/>
                </a:path>
                <a:path w="297179" h="262889">
                  <a:moveTo>
                    <a:pt x="283706" y="112641"/>
                  </a:moveTo>
                  <a:lnTo>
                    <a:pt x="207103" y="112641"/>
                  </a:lnTo>
                  <a:lnTo>
                    <a:pt x="223352" y="113869"/>
                  </a:lnTo>
                  <a:lnTo>
                    <a:pt x="238943" y="117473"/>
                  </a:lnTo>
                  <a:lnTo>
                    <a:pt x="253504" y="123338"/>
                  </a:lnTo>
                  <a:lnTo>
                    <a:pt x="266662" y="131346"/>
                  </a:lnTo>
                  <a:lnTo>
                    <a:pt x="283706" y="112641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3"/>
                  </a:lnTo>
                  <a:lnTo>
                    <a:pt x="151740" y="15888"/>
                  </a:lnTo>
                  <a:lnTo>
                    <a:pt x="131869" y="33843"/>
                  </a:lnTo>
                  <a:lnTo>
                    <a:pt x="119785" y="56778"/>
                  </a:lnTo>
                  <a:lnTo>
                    <a:pt x="141620" y="66079"/>
                  </a:lnTo>
                  <a:lnTo>
                    <a:pt x="159350" y="79690"/>
                  </a:lnTo>
                  <a:lnTo>
                    <a:pt x="172120" y="96746"/>
                  </a:lnTo>
                  <a:lnTo>
                    <a:pt x="179074" y="116382"/>
                  </a:lnTo>
                  <a:lnTo>
                    <a:pt x="185930" y="114745"/>
                  </a:lnTo>
                  <a:lnTo>
                    <a:pt x="192909" y="113576"/>
                  </a:lnTo>
                  <a:lnTo>
                    <a:pt x="199978" y="112875"/>
                  </a:lnTo>
                  <a:lnTo>
                    <a:pt x="207103" y="112641"/>
                  </a:lnTo>
                  <a:lnTo>
                    <a:pt x="283706" y="112641"/>
                  </a:lnTo>
                  <a:lnTo>
                    <a:pt x="288271" y="107631"/>
                  </a:lnTo>
                  <a:lnTo>
                    <a:pt x="296975" y="79794"/>
                  </a:lnTo>
                  <a:lnTo>
                    <a:pt x="292516" y="51256"/>
                  </a:lnTo>
                  <a:lnTo>
                    <a:pt x="274639" y="25437"/>
                  </a:lnTo>
                  <a:lnTo>
                    <a:pt x="260511" y="14624"/>
                  </a:lnTo>
                  <a:lnTo>
                    <a:pt x="244154" y="6640"/>
                  </a:lnTo>
                  <a:lnTo>
                    <a:pt x="226156" y="1695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478968" y="2575873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82"/>
                  </a:moveTo>
                  <a:lnTo>
                    <a:pt x="254262" y="123777"/>
                  </a:lnTo>
                  <a:lnTo>
                    <a:pt x="254276" y="131210"/>
                  </a:lnTo>
                  <a:lnTo>
                    <a:pt x="253407" y="138629"/>
                  </a:lnTo>
                  <a:lnTo>
                    <a:pt x="251655" y="145976"/>
                  </a:lnTo>
                  <a:lnTo>
                    <a:pt x="258912" y="147783"/>
                  </a:lnTo>
                  <a:lnTo>
                    <a:pt x="266313" y="149083"/>
                  </a:lnTo>
                  <a:lnTo>
                    <a:pt x="273819" y="149869"/>
                  </a:lnTo>
                  <a:lnTo>
                    <a:pt x="281390" y="150133"/>
                  </a:lnTo>
                  <a:lnTo>
                    <a:pt x="297638" y="148904"/>
                  </a:lnTo>
                  <a:lnTo>
                    <a:pt x="313229" y="145291"/>
                  </a:lnTo>
                  <a:lnTo>
                    <a:pt x="327790" y="139401"/>
                  </a:lnTo>
                  <a:lnTo>
                    <a:pt x="340948" y="131346"/>
                  </a:lnTo>
                  <a:lnTo>
                    <a:pt x="327790" y="123338"/>
                  </a:lnTo>
                  <a:lnTo>
                    <a:pt x="313229" y="117473"/>
                  </a:lnTo>
                  <a:lnTo>
                    <a:pt x="297638" y="113869"/>
                  </a:lnTo>
                  <a:lnTo>
                    <a:pt x="281390" y="112641"/>
                  </a:lnTo>
                  <a:lnTo>
                    <a:pt x="274265" y="112875"/>
                  </a:lnTo>
                  <a:lnTo>
                    <a:pt x="267195" y="113576"/>
                  </a:lnTo>
                  <a:lnTo>
                    <a:pt x="260216" y="114745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4819" y="119106"/>
                  </a:lnTo>
                  <a:lnTo>
                    <a:pt x="236676" y="122523"/>
                  </a:lnTo>
                  <a:lnTo>
                    <a:pt x="228993" y="126611"/>
                  </a:lnTo>
                  <a:lnTo>
                    <a:pt x="221831" y="131346"/>
                  </a:lnTo>
                  <a:lnTo>
                    <a:pt x="228629" y="135911"/>
                  </a:lnTo>
                  <a:lnTo>
                    <a:pt x="235902" y="139877"/>
                  </a:lnTo>
                  <a:lnTo>
                    <a:pt x="243595" y="143234"/>
                  </a:lnTo>
                  <a:lnTo>
                    <a:pt x="251655" y="145976"/>
                  </a:lnTo>
                  <a:lnTo>
                    <a:pt x="253407" y="138629"/>
                  </a:lnTo>
                  <a:lnTo>
                    <a:pt x="254276" y="131210"/>
                  </a:lnTo>
                  <a:lnTo>
                    <a:pt x="254262" y="123777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60216" y="114745"/>
                  </a:lnTo>
                  <a:lnTo>
                    <a:pt x="267195" y="113576"/>
                  </a:lnTo>
                  <a:lnTo>
                    <a:pt x="274265" y="112875"/>
                  </a:lnTo>
                  <a:lnTo>
                    <a:pt x="281390" y="112641"/>
                  </a:lnTo>
                  <a:lnTo>
                    <a:pt x="297638" y="113869"/>
                  </a:lnTo>
                  <a:lnTo>
                    <a:pt x="313229" y="117473"/>
                  </a:lnTo>
                  <a:lnTo>
                    <a:pt x="327790" y="123338"/>
                  </a:lnTo>
                  <a:lnTo>
                    <a:pt x="340948" y="131346"/>
                  </a:lnTo>
                  <a:lnTo>
                    <a:pt x="362558" y="107631"/>
                  </a:lnTo>
                  <a:lnTo>
                    <a:pt x="371261" y="79794"/>
                  </a:lnTo>
                  <a:lnTo>
                    <a:pt x="366802" y="51256"/>
                  </a:lnTo>
                  <a:lnTo>
                    <a:pt x="348925" y="25437"/>
                  </a:lnTo>
                  <a:lnTo>
                    <a:pt x="334797" y="14624"/>
                  </a:lnTo>
                  <a:lnTo>
                    <a:pt x="318440" y="6640"/>
                  </a:lnTo>
                  <a:lnTo>
                    <a:pt x="300442" y="1695"/>
                  </a:lnTo>
                  <a:lnTo>
                    <a:pt x="281390" y="0"/>
                  </a:lnTo>
                  <a:lnTo>
                    <a:pt x="251750" y="4183"/>
                  </a:lnTo>
                  <a:lnTo>
                    <a:pt x="226026" y="15888"/>
                  </a:lnTo>
                  <a:lnTo>
                    <a:pt x="206155" y="33843"/>
                  </a:lnTo>
                  <a:lnTo>
                    <a:pt x="194071" y="56778"/>
                  </a:lnTo>
                  <a:lnTo>
                    <a:pt x="215906" y="66079"/>
                  </a:lnTo>
                  <a:lnTo>
                    <a:pt x="233636" y="79690"/>
                  </a:lnTo>
                  <a:lnTo>
                    <a:pt x="246406" y="9674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6406" y="96746"/>
                  </a:lnTo>
                  <a:lnTo>
                    <a:pt x="233636" y="79690"/>
                  </a:lnTo>
                  <a:lnTo>
                    <a:pt x="215906" y="66079"/>
                  </a:lnTo>
                  <a:lnTo>
                    <a:pt x="194071" y="56778"/>
                  </a:lnTo>
                  <a:lnTo>
                    <a:pt x="191385" y="77325"/>
                  </a:lnTo>
                  <a:lnTo>
                    <a:pt x="195391" y="97335"/>
                  </a:lnTo>
                  <a:lnTo>
                    <a:pt x="205677" y="115708"/>
                  </a:lnTo>
                  <a:lnTo>
                    <a:pt x="221831" y="131346"/>
                  </a:lnTo>
                  <a:lnTo>
                    <a:pt x="228993" y="126611"/>
                  </a:lnTo>
                  <a:lnTo>
                    <a:pt x="236676" y="122523"/>
                  </a:lnTo>
                  <a:lnTo>
                    <a:pt x="244819" y="11910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194071" y="56778"/>
                  </a:moveTo>
                  <a:lnTo>
                    <a:pt x="186814" y="54923"/>
                  </a:lnTo>
                  <a:lnTo>
                    <a:pt x="179413" y="53598"/>
                  </a:lnTo>
                  <a:lnTo>
                    <a:pt x="171908" y="52803"/>
                  </a:lnTo>
                  <a:lnTo>
                    <a:pt x="164337" y="52538"/>
                  </a:lnTo>
                  <a:lnTo>
                    <a:pt x="129288" y="58445"/>
                  </a:lnTo>
                  <a:lnTo>
                    <a:pt x="100664" y="74547"/>
                  </a:lnTo>
                  <a:lnTo>
                    <a:pt x="81363" y="98410"/>
                  </a:lnTo>
                  <a:lnTo>
                    <a:pt x="74286" y="127605"/>
                  </a:lnTo>
                  <a:lnTo>
                    <a:pt x="81363" y="156834"/>
                  </a:lnTo>
                  <a:lnTo>
                    <a:pt x="100664" y="180694"/>
                  </a:lnTo>
                  <a:lnTo>
                    <a:pt x="129288" y="196776"/>
                  </a:lnTo>
                  <a:lnTo>
                    <a:pt x="164337" y="202671"/>
                  </a:lnTo>
                  <a:lnTo>
                    <a:pt x="171462" y="202438"/>
                  </a:lnTo>
                  <a:lnTo>
                    <a:pt x="178532" y="201736"/>
                  </a:lnTo>
                  <a:lnTo>
                    <a:pt x="185514" y="200567"/>
                  </a:lnTo>
                  <a:lnTo>
                    <a:pt x="192376" y="198931"/>
                  </a:lnTo>
                  <a:lnTo>
                    <a:pt x="191805" y="180129"/>
                  </a:lnTo>
                  <a:lnTo>
                    <a:pt x="196764" y="162052"/>
                  </a:lnTo>
                  <a:lnTo>
                    <a:pt x="206893" y="145518"/>
                  </a:lnTo>
                  <a:lnTo>
                    <a:pt x="221831" y="131346"/>
                  </a:lnTo>
                  <a:lnTo>
                    <a:pt x="205677" y="115708"/>
                  </a:lnTo>
                  <a:lnTo>
                    <a:pt x="195391" y="97335"/>
                  </a:lnTo>
                  <a:lnTo>
                    <a:pt x="191385" y="77325"/>
                  </a:lnTo>
                  <a:lnTo>
                    <a:pt x="194071" y="56778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346" y="163649"/>
                  </a:lnTo>
                  <a:lnTo>
                    <a:pt x="230204" y="178813"/>
                  </a:lnTo>
                  <a:lnTo>
                    <a:pt x="212968" y="190797"/>
                  </a:lnTo>
                  <a:lnTo>
                    <a:pt x="192376" y="198931"/>
                  </a:lnTo>
                  <a:lnTo>
                    <a:pt x="202845" y="224407"/>
                  </a:lnTo>
                  <a:lnTo>
                    <a:pt x="222700" y="244631"/>
                  </a:lnTo>
                  <a:lnTo>
                    <a:pt x="249646" y="257966"/>
                  </a:lnTo>
                  <a:lnTo>
                    <a:pt x="281390" y="262775"/>
                  </a:lnTo>
                  <a:lnTo>
                    <a:pt x="316443" y="256867"/>
                  </a:lnTo>
                  <a:lnTo>
                    <a:pt x="345066" y="240766"/>
                  </a:lnTo>
                  <a:lnTo>
                    <a:pt x="364364" y="216902"/>
                  </a:lnTo>
                  <a:lnTo>
                    <a:pt x="371440" y="187708"/>
                  </a:lnTo>
                  <a:lnTo>
                    <a:pt x="369402" y="171829"/>
                  </a:lnTo>
                  <a:lnTo>
                    <a:pt x="363463" y="156815"/>
                  </a:lnTo>
                  <a:lnTo>
                    <a:pt x="353890" y="143157"/>
                  </a:lnTo>
                  <a:lnTo>
                    <a:pt x="340948" y="131346"/>
                  </a:lnTo>
                  <a:lnTo>
                    <a:pt x="327790" y="139401"/>
                  </a:lnTo>
                  <a:lnTo>
                    <a:pt x="313229" y="145291"/>
                  </a:lnTo>
                  <a:lnTo>
                    <a:pt x="297638" y="148904"/>
                  </a:lnTo>
                  <a:lnTo>
                    <a:pt x="281390" y="150133"/>
                  </a:lnTo>
                  <a:lnTo>
                    <a:pt x="273819" y="149869"/>
                  </a:lnTo>
                  <a:lnTo>
                    <a:pt x="266313" y="149083"/>
                  </a:lnTo>
                  <a:lnTo>
                    <a:pt x="258912" y="147783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595" y="143234"/>
                  </a:lnTo>
                  <a:lnTo>
                    <a:pt x="235902" y="139877"/>
                  </a:lnTo>
                  <a:lnTo>
                    <a:pt x="228629" y="135911"/>
                  </a:lnTo>
                  <a:lnTo>
                    <a:pt x="221831" y="131346"/>
                  </a:lnTo>
                  <a:lnTo>
                    <a:pt x="206893" y="145518"/>
                  </a:lnTo>
                  <a:lnTo>
                    <a:pt x="196764" y="162052"/>
                  </a:lnTo>
                  <a:lnTo>
                    <a:pt x="191805" y="180129"/>
                  </a:lnTo>
                  <a:lnTo>
                    <a:pt x="192376" y="198931"/>
                  </a:lnTo>
                  <a:lnTo>
                    <a:pt x="212968" y="190797"/>
                  </a:lnTo>
                  <a:lnTo>
                    <a:pt x="230204" y="178813"/>
                  </a:lnTo>
                  <a:lnTo>
                    <a:pt x="243346" y="163649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74286" y="131346"/>
                  </a:moveTo>
                  <a:lnTo>
                    <a:pt x="0" y="131346"/>
                  </a:lnTo>
                </a:path>
                <a:path w="445770" h="262889">
                  <a:moveTo>
                    <a:pt x="371440" y="190534"/>
                  </a:moveTo>
                  <a:lnTo>
                    <a:pt x="445727" y="190534"/>
                  </a:lnTo>
                </a:path>
                <a:path w="445770" h="262889">
                  <a:moveTo>
                    <a:pt x="371440" y="72240"/>
                  </a:moveTo>
                  <a:lnTo>
                    <a:pt x="445727" y="72240"/>
                  </a:lnTo>
                </a:path>
                <a:path w="445770" h="262889">
                  <a:moveTo>
                    <a:pt x="310336" y="63594"/>
                  </a:moveTo>
                  <a:lnTo>
                    <a:pt x="310336" y="82299"/>
                  </a:lnTo>
                </a:path>
              </a:pathLst>
            </a:custGeom>
            <a:ln w="1097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4478968" y="2984293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99"/>
                </a:moveTo>
                <a:lnTo>
                  <a:pt x="254262" y="123740"/>
                </a:lnTo>
                <a:lnTo>
                  <a:pt x="254276" y="131190"/>
                </a:lnTo>
                <a:lnTo>
                  <a:pt x="253407" y="138592"/>
                </a:lnTo>
                <a:lnTo>
                  <a:pt x="251655" y="145893"/>
                </a:lnTo>
                <a:lnTo>
                  <a:pt x="258912" y="147748"/>
                </a:lnTo>
                <a:lnTo>
                  <a:pt x="266313" y="149073"/>
                </a:lnTo>
                <a:lnTo>
                  <a:pt x="273819" y="149868"/>
                </a:lnTo>
                <a:lnTo>
                  <a:pt x="281390" y="150133"/>
                </a:lnTo>
                <a:lnTo>
                  <a:pt x="297638" y="148893"/>
                </a:lnTo>
                <a:lnTo>
                  <a:pt x="313229" y="145259"/>
                </a:lnTo>
                <a:lnTo>
                  <a:pt x="327790" y="139366"/>
                </a:lnTo>
                <a:lnTo>
                  <a:pt x="340948" y="131346"/>
                </a:lnTo>
                <a:lnTo>
                  <a:pt x="327790" y="123290"/>
                </a:lnTo>
                <a:lnTo>
                  <a:pt x="313229" y="117400"/>
                </a:lnTo>
                <a:lnTo>
                  <a:pt x="297638" y="113787"/>
                </a:lnTo>
                <a:lnTo>
                  <a:pt x="281390" y="112558"/>
                </a:lnTo>
                <a:lnTo>
                  <a:pt x="274265" y="112792"/>
                </a:lnTo>
                <a:lnTo>
                  <a:pt x="267195" y="113493"/>
                </a:lnTo>
                <a:lnTo>
                  <a:pt x="260216" y="114662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4819" y="119036"/>
                </a:lnTo>
                <a:lnTo>
                  <a:pt x="236676" y="122482"/>
                </a:lnTo>
                <a:lnTo>
                  <a:pt x="228993" y="126598"/>
                </a:lnTo>
                <a:lnTo>
                  <a:pt x="221831" y="131346"/>
                </a:lnTo>
                <a:lnTo>
                  <a:pt x="228629" y="135875"/>
                </a:lnTo>
                <a:lnTo>
                  <a:pt x="235902" y="139835"/>
                </a:lnTo>
                <a:lnTo>
                  <a:pt x="243595" y="143188"/>
                </a:lnTo>
                <a:lnTo>
                  <a:pt x="251655" y="145893"/>
                </a:lnTo>
                <a:lnTo>
                  <a:pt x="253407" y="138592"/>
                </a:lnTo>
                <a:lnTo>
                  <a:pt x="254276" y="131190"/>
                </a:lnTo>
                <a:lnTo>
                  <a:pt x="254262" y="12374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60216" y="114662"/>
                </a:lnTo>
                <a:lnTo>
                  <a:pt x="267195" y="113493"/>
                </a:lnTo>
                <a:lnTo>
                  <a:pt x="274265" y="112792"/>
                </a:lnTo>
                <a:lnTo>
                  <a:pt x="281390" y="112558"/>
                </a:lnTo>
                <a:lnTo>
                  <a:pt x="297638" y="113787"/>
                </a:lnTo>
                <a:lnTo>
                  <a:pt x="313229" y="117400"/>
                </a:lnTo>
                <a:lnTo>
                  <a:pt x="327790" y="123290"/>
                </a:lnTo>
                <a:lnTo>
                  <a:pt x="340948" y="131346"/>
                </a:lnTo>
                <a:lnTo>
                  <a:pt x="362558" y="107583"/>
                </a:lnTo>
                <a:lnTo>
                  <a:pt x="371261" y="79722"/>
                </a:lnTo>
                <a:lnTo>
                  <a:pt x="366802" y="51174"/>
                </a:lnTo>
                <a:lnTo>
                  <a:pt x="348925" y="25354"/>
                </a:lnTo>
                <a:lnTo>
                  <a:pt x="334797" y="14589"/>
                </a:lnTo>
                <a:lnTo>
                  <a:pt x="318440" y="6629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70"/>
                </a:lnTo>
                <a:lnTo>
                  <a:pt x="226026" y="15846"/>
                </a:lnTo>
                <a:lnTo>
                  <a:pt x="206155" y="33773"/>
                </a:lnTo>
                <a:lnTo>
                  <a:pt x="194071" y="56694"/>
                </a:lnTo>
                <a:lnTo>
                  <a:pt x="215906" y="66043"/>
                </a:lnTo>
                <a:lnTo>
                  <a:pt x="233636" y="79670"/>
                </a:lnTo>
                <a:lnTo>
                  <a:pt x="246406" y="9671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6406" y="96710"/>
                </a:lnTo>
                <a:lnTo>
                  <a:pt x="233636" y="79670"/>
                </a:lnTo>
                <a:lnTo>
                  <a:pt x="215906" y="66043"/>
                </a:lnTo>
                <a:lnTo>
                  <a:pt x="194071" y="56694"/>
                </a:lnTo>
                <a:lnTo>
                  <a:pt x="191385" y="77243"/>
                </a:lnTo>
                <a:lnTo>
                  <a:pt x="195391" y="97262"/>
                </a:lnTo>
                <a:lnTo>
                  <a:pt x="205677" y="115660"/>
                </a:lnTo>
                <a:lnTo>
                  <a:pt x="221831" y="131346"/>
                </a:lnTo>
                <a:lnTo>
                  <a:pt x="228993" y="126598"/>
                </a:lnTo>
                <a:lnTo>
                  <a:pt x="236676" y="122482"/>
                </a:lnTo>
                <a:lnTo>
                  <a:pt x="244819" y="119036"/>
                </a:lnTo>
                <a:lnTo>
                  <a:pt x="253360" y="116299"/>
                </a:lnTo>
                <a:close/>
              </a:path>
              <a:path w="581025" h="262889">
                <a:moveTo>
                  <a:pt x="194071" y="56694"/>
                </a:moveTo>
                <a:lnTo>
                  <a:pt x="186814" y="54888"/>
                </a:lnTo>
                <a:lnTo>
                  <a:pt x="179413" y="53587"/>
                </a:lnTo>
                <a:lnTo>
                  <a:pt x="171908" y="52802"/>
                </a:lnTo>
                <a:lnTo>
                  <a:pt x="164337" y="52538"/>
                </a:lnTo>
                <a:lnTo>
                  <a:pt x="129288" y="58434"/>
                </a:lnTo>
                <a:lnTo>
                  <a:pt x="100664" y="74516"/>
                </a:lnTo>
                <a:lnTo>
                  <a:pt x="81363" y="98375"/>
                </a:lnTo>
                <a:lnTo>
                  <a:pt x="74286" y="127605"/>
                </a:lnTo>
                <a:lnTo>
                  <a:pt x="81363" y="156834"/>
                </a:lnTo>
                <a:lnTo>
                  <a:pt x="100664" y="180694"/>
                </a:lnTo>
                <a:lnTo>
                  <a:pt x="129288" y="196776"/>
                </a:lnTo>
                <a:lnTo>
                  <a:pt x="164337" y="202671"/>
                </a:lnTo>
                <a:lnTo>
                  <a:pt x="171462" y="202438"/>
                </a:lnTo>
                <a:lnTo>
                  <a:pt x="178532" y="201736"/>
                </a:lnTo>
                <a:lnTo>
                  <a:pt x="185514" y="200567"/>
                </a:lnTo>
                <a:lnTo>
                  <a:pt x="192376" y="198931"/>
                </a:lnTo>
                <a:lnTo>
                  <a:pt x="191805" y="180082"/>
                </a:lnTo>
                <a:lnTo>
                  <a:pt x="196764" y="161989"/>
                </a:lnTo>
                <a:lnTo>
                  <a:pt x="206893" y="145471"/>
                </a:lnTo>
                <a:lnTo>
                  <a:pt x="221831" y="131346"/>
                </a:lnTo>
                <a:lnTo>
                  <a:pt x="205677" y="115660"/>
                </a:lnTo>
                <a:lnTo>
                  <a:pt x="195391" y="97262"/>
                </a:lnTo>
                <a:lnTo>
                  <a:pt x="191385" y="77243"/>
                </a:lnTo>
                <a:lnTo>
                  <a:pt x="194071" y="56694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346" y="163603"/>
                </a:lnTo>
                <a:lnTo>
                  <a:pt x="230204" y="178771"/>
                </a:lnTo>
                <a:lnTo>
                  <a:pt x="212968" y="190760"/>
                </a:lnTo>
                <a:lnTo>
                  <a:pt x="192376" y="198931"/>
                </a:lnTo>
                <a:lnTo>
                  <a:pt x="202845" y="224359"/>
                </a:lnTo>
                <a:lnTo>
                  <a:pt x="222700" y="244559"/>
                </a:lnTo>
                <a:lnTo>
                  <a:pt x="249646" y="257884"/>
                </a:lnTo>
                <a:lnTo>
                  <a:pt x="281390" y="262692"/>
                </a:lnTo>
                <a:lnTo>
                  <a:pt x="316443" y="256796"/>
                </a:lnTo>
                <a:lnTo>
                  <a:pt x="345066" y="240714"/>
                </a:lnTo>
                <a:lnTo>
                  <a:pt x="364364" y="216854"/>
                </a:lnTo>
                <a:lnTo>
                  <a:pt x="371440" y="187625"/>
                </a:lnTo>
                <a:lnTo>
                  <a:pt x="369402" y="171747"/>
                </a:lnTo>
                <a:lnTo>
                  <a:pt x="363463" y="156742"/>
                </a:lnTo>
                <a:lnTo>
                  <a:pt x="353890" y="143108"/>
                </a:lnTo>
                <a:lnTo>
                  <a:pt x="340948" y="131346"/>
                </a:lnTo>
                <a:lnTo>
                  <a:pt x="327790" y="139366"/>
                </a:lnTo>
                <a:lnTo>
                  <a:pt x="313229" y="145259"/>
                </a:lnTo>
                <a:lnTo>
                  <a:pt x="297638" y="148893"/>
                </a:lnTo>
                <a:lnTo>
                  <a:pt x="281390" y="150133"/>
                </a:lnTo>
                <a:lnTo>
                  <a:pt x="273819" y="149868"/>
                </a:lnTo>
                <a:lnTo>
                  <a:pt x="266313" y="149073"/>
                </a:lnTo>
                <a:lnTo>
                  <a:pt x="258912" y="147748"/>
                </a:lnTo>
                <a:lnTo>
                  <a:pt x="251655" y="145893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595" y="143188"/>
                </a:lnTo>
                <a:lnTo>
                  <a:pt x="235902" y="139835"/>
                </a:lnTo>
                <a:lnTo>
                  <a:pt x="228629" y="135875"/>
                </a:lnTo>
                <a:lnTo>
                  <a:pt x="221831" y="131346"/>
                </a:lnTo>
                <a:lnTo>
                  <a:pt x="206893" y="145471"/>
                </a:lnTo>
                <a:lnTo>
                  <a:pt x="196764" y="161989"/>
                </a:lnTo>
                <a:lnTo>
                  <a:pt x="191805" y="180082"/>
                </a:lnTo>
                <a:lnTo>
                  <a:pt x="192376" y="198931"/>
                </a:lnTo>
                <a:lnTo>
                  <a:pt x="212968" y="190760"/>
                </a:lnTo>
                <a:lnTo>
                  <a:pt x="230204" y="178771"/>
                </a:lnTo>
                <a:lnTo>
                  <a:pt x="243346" y="163603"/>
                </a:lnTo>
                <a:lnTo>
                  <a:pt x="251655" y="145893"/>
                </a:lnTo>
                <a:close/>
              </a:path>
              <a:path w="581025" h="262889">
                <a:moveTo>
                  <a:pt x="74286" y="131346"/>
                </a:moveTo>
                <a:lnTo>
                  <a:pt x="0" y="131346"/>
                </a:lnTo>
              </a:path>
              <a:path w="581025" h="262889">
                <a:moveTo>
                  <a:pt x="371440" y="190451"/>
                </a:moveTo>
                <a:lnTo>
                  <a:pt x="445727" y="190451"/>
                </a:lnTo>
              </a:path>
              <a:path w="581025" h="262889">
                <a:moveTo>
                  <a:pt x="371440" y="72240"/>
                </a:moveTo>
                <a:lnTo>
                  <a:pt x="445727" y="72240"/>
                </a:lnTo>
              </a:path>
              <a:path w="581025" h="262889">
                <a:moveTo>
                  <a:pt x="310336" y="63594"/>
                </a:moveTo>
                <a:lnTo>
                  <a:pt x="310336" y="82299"/>
                </a:lnTo>
              </a:path>
              <a:path w="581025" h="262889">
                <a:moveTo>
                  <a:pt x="445727" y="190451"/>
                </a:moveTo>
                <a:lnTo>
                  <a:pt x="580569" y="190451"/>
                </a:lnTo>
                <a:lnTo>
                  <a:pt x="580569" y="78890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4924695" y="2648114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536"/>
                </a:lnTo>
              </a:path>
            </a:pathLst>
          </a:custGeom>
          <a:ln w="111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115575" y="3025775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115575" y="3289963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160446" y="377627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160446" y="276624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160446" y="385109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160446" y="478634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115575" y="433740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138011" y="5048205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817"/>
                </a:lnTo>
              </a:path>
              <a:path w="90170" h="74929">
                <a:moveTo>
                  <a:pt x="89741" y="0"/>
                </a:moveTo>
                <a:lnTo>
                  <a:pt x="44870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115575" y="119507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160446" y="1456938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115575" y="2242521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4758313" y="1895435"/>
            <a:ext cx="69850" cy="58419"/>
            <a:chOff x="4758313" y="1895435"/>
            <a:chExt cx="69850" cy="58419"/>
          </a:xfrm>
        </p:grpSpPr>
        <p:sp>
          <p:nvSpPr>
            <p:cNvPr id="138" name="object 138" descr=""/>
            <p:cNvSpPr/>
            <p:nvPr/>
          </p:nvSpPr>
          <p:spPr>
            <a:xfrm>
              <a:off x="4759410" y="189653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759410" y="189653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0" name="object 140" descr=""/>
          <p:cNvGrpSpPr/>
          <p:nvPr/>
        </p:nvGrpSpPr>
        <p:grpSpPr>
          <a:xfrm>
            <a:off x="4430555" y="4687975"/>
            <a:ext cx="97155" cy="259715"/>
            <a:chOff x="4430555" y="4687975"/>
            <a:chExt cx="97155" cy="259715"/>
          </a:xfrm>
        </p:grpSpPr>
        <p:sp>
          <p:nvSpPr>
            <p:cNvPr id="141" name="object 141" descr=""/>
            <p:cNvSpPr/>
            <p:nvPr/>
          </p:nvSpPr>
          <p:spPr>
            <a:xfrm>
              <a:off x="4434097" y="469151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508"/>
                  </a:lnTo>
                  <a:lnTo>
                    <a:pt x="89741" y="25250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434097" y="469151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508"/>
                  </a:moveTo>
                  <a:lnTo>
                    <a:pt x="89741" y="252508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508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3" name="object 14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07764" y="2103120"/>
            <a:ext cx="245363" cy="280415"/>
          </a:xfrm>
          <a:prstGeom prst="rect">
            <a:avLst/>
          </a:prstGeom>
        </p:spPr>
      </p:pic>
      <p:sp>
        <p:nvSpPr>
          <p:cNvPr id="144" name="object 144" descr=""/>
          <p:cNvSpPr/>
          <p:nvPr/>
        </p:nvSpPr>
        <p:spPr>
          <a:xfrm>
            <a:off x="5380482" y="2684526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39" h="236219">
                <a:moveTo>
                  <a:pt x="0" y="236219"/>
                </a:moveTo>
                <a:lnTo>
                  <a:pt x="548639" y="236219"/>
                </a:lnTo>
                <a:lnTo>
                  <a:pt x="548639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 descr=""/>
          <p:cNvSpPr/>
          <p:nvPr/>
        </p:nvSpPr>
        <p:spPr>
          <a:xfrm>
            <a:off x="5388102" y="4702302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39" h="236220">
                <a:moveTo>
                  <a:pt x="0" y="236220"/>
                </a:moveTo>
                <a:lnTo>
                  <a:pt x="548639" y="236220"/>
                </a:lnTo>
                <a:lnTo>
                  <a:pt x="548639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 descr=""/>
          <p:cNvSpPr/>
          <p:nvPr/>
        </p:nvSpPr>
        <p:spPr>
          <a:xfrm>
            <a:off x="6546342" y="4962905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6"/>
                </a:moveTo>
                <a:lnTo>
                  <a:pt x="547116" y="234696"/>
                </a:lnTo>
                <a:lnTo>
                  <a:pt x="547116" y="0"/>
                </a:lnTo>
                <a:lnTo>
                  <a:pt x="0" y="0"/>
                </a:lnTo>
                <a:lnTo>
                  <a:pt x="0" y="234696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 descr=""/>
          <p:cNvSpPr/>
          <p:nvPr/>
        </p:nvSpPr>
        <p:spPr>
          <a:xfrm>
            <a:off x="3579114" y="5025390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 descr=""/>
          <p:cNvSpPr/>
          <p:nvPr/>
        </p:nvSpPr>
        <p:spPr>
          <a:xfrm>
            <a:off x="3579114" y="4749546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39"/>
                </a:moveTo>
                <a:lnTo>
                  <a:pt x="291084" y="167639"/>
                </a:lnTo>
                <a:lnTo>
                  <a:pt x="291084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 descr=""/>
          <p:cNvSpPr txBox="1"/>
          <p:nvPr/>
        </p:nvSpPr>
        <p:spPr>
          <a:xfrm>
            <a:off x="77825" y="184277"/>
            <a:ext cx="541337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Defecto</a:t>
            </a:r>
            <a:r>
              <a:rPr dirty="0" sz="1600" spc="7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a</a:t>
            </a:r>
            <a:r>
              <a:rPr dirty="0" sz="1600" spc="7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70">
                <a:solidFill>
                  <a:srgbClr val="002797"/>
                </a:solidFill>
                <a:latin typeface="Arial Unicode MS"/>
                <a:cs typeface="Arial Unicode MS"/>
              </a:rPr>
              <a:t>tierra </a:t>
            </a:r>
            <a:r>
              <a:rPr dirty="0" sz="1600" spc="50">
                <a:solidFill>
                  <a:srgbClr val="002797"/>
                </a:solidFill>
                <a:latin typeface="Arial Unicode MS"/>
                <a:cs typeface="Arial Unicode MS"/>
              </a:rPr>
              <a:t>en</a:t>
            </a:r>
            <a:r>
              <a:rPr dirty="0" sz="1600" spc="7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el</a:t>
            </a:r>
            <a:r>
              <a:rPr dirty="0" sz="1600" spc="7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devanado</a:t>
            </a:r>
            <a:r>
              <a:rPr dirty="0" sz="1600" spc="7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</a:t>
            </a:r>
            <a:r>
              <a:rPr dirty="0" sz="1600" spc="7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-50">
                <a:solidFill>
                  <a:srgbClr val="002797"/>
                </a:solidFill>
                <a:latin typeface="Arial Unicode MS"/>
                <a:cs typeface="Arial Unicode MS"/>
              </a:rPr>
              <a:t>BT</a:t>
            </a:r>
            <a:r>
              <a:rPr dirty="0" sz="1600" spc="7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del</a:t>
            </a:r>
            <a:r>
              <a:rPr dirty="0" sz="1600" spc="70">
                <a:solidFill>
                  <a:srgbClr val="002797"/>
                </a:solidFill>
                <a:latin typeface="Arial Unicode MS"/>
                <a:cs typeface="Arial Unicode MS"/>
              </a:rPr>
              <a:t> transformador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50" name="object 150"/>
          <p:cNvSpPr txBox="1">
            <a:spLocks noGrp="1"/>
          </p:cNvSpPr>
          <p:nvPr>
            <p:ph type="title"/>
          </p:nvPr>
        </p:nvSpPr>
        <p:spPr>
          <a:xfrm>
            <a:off x="163474" y="645414"/>
            <a:ext cx="2456815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/>
              <a:t>-</a:t>
            </a:r>
            <a:r>
              <a:rPr dirty="0" sz="1400" spc="235"/>
              <a:t>  </a:t>
            </a:r>
            <a:r>
              <a:rPr dirty="0" sz="1900">
                <a:solidFill>
                  <a:srgbClr val="000000"/>
                </a:solidFill>
              </a:rPr>
              <a:t>Condición</a:t>
            </a:r>
            <a:r>
              <a:rPr dirty="0" sz="1900" spc="100">
                <a:solidFill>
                  <a:srgbClr val="000000"/>
                </a:solidFill>
              </a:rPr>
              <a:t> </a:t>
            </a:r>
            <a:r>
              <a:rPr dirty="0" sz="1900" spc="50">
                <a:solidFill>
                  <a:srgbClr val="000000"/>
                </a:solidFill>
              </a:rPr>
              <a:t>peligrosa</a:t>
            </a:r>
            <a:endParaRPr sz="1900"/>
          </a:p>
        </p:txBody>
      </p:sp>
      <p:sp>
        <p:nvSpPr>
          <p:cNvPr id="151" name="object 151" descr=""/>
          <p:cNvSpPr txBox="1"/>
          <p:nvPr/>
        </p:nvSpPr>
        <p:spPr>
          <a:xfrm>
            <a:off x="163474" y="1012570"/>
            <a:ext cx="3228975" cy="4293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50" marR="5080" indent="-177165">
              <a:lnSpc>
                <a:spcPct val="105900"/>
              </a:lnSpc>
              <a:spcBef>
                <a:spcPts val="100"/>
              </a:spcBef>
              <a:buClr>
                <a:srgbClr val="002797"/>
              </a:buClr>
              <a:buSzPct val="73529"/>
              <a:buChar char="-"/>
              <a:tabLst>
                <a:tab pos="553085" algn="l"/>
              </a:tabLst>
            </a:pPr>
            <a:r>
              <a:rPr dirty="0" sz="1700" spc="50">
                <a:latin typeface="Arial Unicode MS"/>
                <a:cs typeface="Arial Unicode MS"/>
              </a:rPr>
              <a:t>Sobretensión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dos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fases sanas</a:t>
            </a:r>
            <a:endParaRPr sz="1700">
              <a:latin typeface="Arial Unicode MS"/>
              <a:cs typeface="Arial Unicode MS"/>
            </a:endParaRPr>
          </a:p>
          <a:p>
            <a:pPr marL="552450" indent="-177800">
              <a:lnSpc>
                <a:spcPct val="100000"/>
              </a:lnSpc>
              <a:spcBef>
                <a:spcPts val="1020"/>
              </a:spcBef>
              <a:buClr>
                <a:srgbClr val="002797"/>
              </a:buClr>
              <a:buSzPct val="89285"/>
              <a:buChar char="-"/>
              <a:tabLst>
                <a:tab pos="553085" algn="l"/>
              </a:tabLst>
            </a:pP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punto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estrella</a:t>
            </a:r>
            <a:endParaRPr sz="1400">
              <a:latin typeface="Arial Unicode MS"/>
              <a:cs typeface="Arial Unicode MS"/>
            </a:endParaRPr>
          </a:p>
          <a:p>
            <a:pPr marL="552450" marR="77470" indent="-177165">
              <a:lnSpc>
                <a:spcPct val="154100"/>
              </a:lnSpc>
              <a:spcBef>
                <a:spcPts val="415"/>
              </a:spcBef>
              <a:buClr>
                <a:srgbClr val="002797"/>
              </a:buClr>
              <a:buSzPct val="113636"/>
              <a:buChar char="-"/>
              <a:tabLst>
                <a:tab pos="553085" algn="l"/>
              </a:tabLst>
            </a:pPr>
            <a:r>
              <a:rPr dirty="0" sz="1100">
                <a:latin typeface="Arial Unicode MS"/>
                <a:cs typeface="Arial Unicode MS"/>
              </a:rPr>
              <a:t>Corriente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falla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tierra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relativamente pequeña</a:t>
            </a: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35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215"/>
              </a:spcBef>
              <a:buClr>
                <a:srgbClr val="002797"/>
              </a:buClr>
              <a:buSzPct val="108695"/>
              <a:buChar char="-"/>
              <a:tabLst>
                <a:tab pos="553085" algn="l"/>
              </a:tabLst>
            </a:pPr>
            <a:r>
              <a:rPr dirty="0" sz="1150">
                <a:latin typeface="Arial Unicode MS"/>
                <a:cs typeface="Arial Unicode MS"/>
              </a:rPr>
              <a:t>Devanado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transformador</a:t>
            </a:r>
            <a:endParaRPr sz="11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05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2450" marR="81280" indent="-177165">
              <a:lnSpc>
                <a:spcPct val="133300"/>
              </a:lnSpc>
              <a:spcBef>
                <a:spcPts val="560"/>
              </a:spcBef>
              <a:buClr>
                <a:srgbClr val="002797"/>
              </a:buClr>
              <a:buSzPct val="92592"/>
              <a:buChar char="-"/>
              <a:tabLst>
                <a:tab pos="553085" algn="l"/>
              </a:tabLst>
            </a:pPr>
            <a:r>
              <a:rPr dirty="0" sz="1350">
                <a:latin typeface="Arial Unicode MS"/>
                <a:cs typeface="Arial Unicode MS"/>
              </a:rPr>
              <a:t>Pequeña</a:t>
            </a:r>
            <a:r>
              <a:rPr dirty="0" sz="1350" spc="1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posibilidad</a:t>
            </a:r>
            <a:r>
              <a:rPr dirty="0" sz="1350" spc="1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dañar</a:t>
            </a:r>
            <a:r>
              <a:rPr dirty="0" sz="1350" spc="16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el </a:t>
            </a:r>
            <a:r>
              <a:rPr dirty="0" sz="1350">
                <a:latin typeface="Arial Unicode MS"/>
                <a:cs typeface="Arial Unicode MS"/>
              </a:rPr>
              <a:t>núcleo</a:t>
            </a:r>
            <a:r>
              <a:rPr dirty="0" sz="1350" spc="210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trafo</a:t>
            </a:r>
            <a:endParaRPr sz="135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240"/>
              </a:spcBef>
              <a:buClr>
                <a:srgbClr val="002797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>
                <a:latin typeface="Arial Unicode MS"/>
                <a:cs typeface="Arial Unicode MS"/>
              </a:rPr>
              <a:t>Riesgo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segundo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defecto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105">
                <a:latin typeface="Arial Unicode MS"/>
                <a:cs typeface="Arial Unicode MS"/>
              </a:rPr>
              <a:t> </a:t>
            </a:r>
            <a:r>
              <a:rPr dirty="0" sz="1200" spc="40">
                <a:latin typeface="Arial Unicode MS"/>
                <a:cs typeface="Arial Unicode MS"/>
              </a:rPr>
              <a:t>tierra</a:t>
            </a:r>
            <a:endParaRPr sz="1200">
              <a:latin typeface="Arial Unicode MS"/>
              <a:cs typeface="Arial Unicode MS"/>
            </a:endParaRPr>
          </a:p>
          <a:p>
            <a:pPr marL="187325">
              <a:lnSpc>
                <a:spcPct val="100000"/>
              </a:lnSpc>
              <a:spcBef>
                <a:spcPts val="994"/>
              </a:spcBef>
            </a:pPr>
            <a:r>
              <a:rPr dirty="0" sz="1300" spc="75" b="1">
                <a:latin typeface="Arial"/>
                <a:cs typeface="Arial"/>
              </a:rPr>
              <a:t>Mamá</a:t>
            </a:r>
            <a:r>
              <a:rPr dirty="0" u="sng" sz="1300" spc="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protección</a:t>
            </a:r>
            <a:endParaRPr sz="1300">
              <a:latin typeface="Arial"/>
              <a:cs typeface="Arial"/>
            </a:endParaRPr>
          </a:p>
          <a:p>
            <a:pPr marL="187325">
              <a:lnSpc>
                <a:spcPct val="100000"/>
              </a:lnSpc>
              <a:spcBef>
                <a:spcPts val="530"/>
              </a:spcBef>
            </a:pPr>
            <a:r>
              <a:rPr dirty="0" sz="1800" b="1">
                <a:latin typeface="Arial"/>
                <a:cs typeface="Arial"/>
              </a:rPr>
              <a:t>rese</a:t>
            </a:r>
            <a:r>
              <a:rPr dirty="0" sz="1800" spc="14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5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50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5448381" y="1229554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5422356" y="1120124"/>
            <a:ext cx="4381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5983440" y="1120124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6036189" y="1229554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7176208" y="1229554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7145695" y="1120124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7784457" y="112012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7795026" y="1229554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8053682" y="1120124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8568301" y="1120124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8358406" y="1229554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63" name="object 163" descr=""/>
          <p:cNvGraphicFramePr>
            <a:graphicFrameLocks noGrp="1"/>
          </p:cNvGraphicFramePr>
          <p:nvPr/>
        </p:nvGraphicFramePr>
        <p:xfrm>
          <a:off x="4966564" y="1640870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4" name="object 164" descr=""/>
          <p:cNvSpPr txBox="1"/>
          <p:nvPr/>
        </p:nvSpPr>
        <p:spPr>
          <a:xfrm>
            <a:off x="8339559" y="1612017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4416909" y="1831464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4420729" y="2104714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376745" y="216756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5376660" y="2276997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645970" y="216756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4595755" y="265803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404607" y="2659460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4730367" y="2593610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407399" y="2953149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5431330" y="3062579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6037286" y="295082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6316482" y="2950822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201136" y="295314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7423795" y="2953149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4595755" y="306645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4730367" y="3002030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395732" y="3215010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426244" y="3324440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5694871" y="3215010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981247" y="3060252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787249" y="3215010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7762321" y="3324440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8026561" y="3215010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566761" y="3476871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619510" y="3586301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6812754" y="3476871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7787249" y="347687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7771195" y="358630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8026561" y="3476871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7170125" y="3062579"/>
            <a:ext cx="484505" cy="777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5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5067078" y="3687261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6" name="object 196" descr=""/>
          <p:cNvGraphicFramePr>
            <a:graphicFrameLocks noGrp="1"/>
          </p:cNvGraphicFramePr>
          <p:nvPr/>
        </p:nvGraphicFramePr>
        <p:xfrm>
          <a:off x="5370521" y="3735756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7" name="object 197" descr=""/>
          <p:cNvSpPr txBox="1"/>
          <p:nvPr/>
        </p:nvSpPr>
        <p:spPr>
          <a:xfrm>
            <a:off x="7766708" y="3848162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7787249" y="3738732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4396468" y="3819784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graphicFrame>
        <p:nvGraphicFramePr>
          <p:cNvPr id="200" name="object 200" descr=""/>
          <p:cNvGraphicFramePr>
            <a:graphicFrameLocks noGrp="1"/>
          </p:cNvGraphicFramePr>
          <p:nvPr/>
        </p:nvGraphicFramePr>
        <p:xfrm>
          <a:off x="6537162" y="3871424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01" name="object 201" descr=""/>
          <p:cNvGraphicFramePr>
            <a:graphicFrameLocks noGrp="1"/>
          </p:cNvGraphicFramePr>
          <p:nvPr/>
        </p:nvGraphicFramePr>
        <p:xfrm>
          <a:off x="7123276" y="3848066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2" name="object 202" descr=""/>
          <p:cNvSpPr txBox="1"/>
          <p:nvPr/>
        </p:nvSpPr>
        <p:spPr>
          <a:xfrm>
            <a:off x="5064286" y="3893008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5355947" y="398188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451173" y="426245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430632" y="4371883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5708133" y="4262453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6034494" y="426245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6045063" y="4371883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6303719" y="4262453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7412827" y="4262453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7202931" y="4371883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4895831" y="4721111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5402490" y="4711391"/>
            <a:ext cx="2406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5402448" y="4820821"/>
            <a:ext cx="514984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5648762" y="4711391"/>
            <a:ext cx="2686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6535851" y="4711391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6560819" y="4820821"/>
            <a:ext cx="514984" cy="367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  <a:spcBef>
                <a:spcPts val="580"/>
              </a:spcBef>
              <a:tabLst>
                <a:tab pos="2959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R</a:t>
            </a:r>
            <a:r>
              <a:rPr dirty="0" sz="350" spc="-20">
                <a:latin typeface="Arial Unicode MS"/>
                <a:cs typeface="Arial Unicode MS"/>
              </a:rPr>
              <a:t>SE</a:t>
            </a:r>
            <a:r>
              <a:rPr dirty="0" sz="500" spc="-2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5969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7105910" y="5029364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8440669" y="5154292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0" name="object 220" descr=""/>
          <p:cNvSpPr/>
          <p:nvPr/>
        </p:nvSpPr>
        <p:spPr>
          <a:xfrm>
            <a:off x="575246" y="5438749"/>
            <a:ext cx="26670" cy="0"/>
          </a:xfrm>
          <a:custGeom>
            <a:avLst/>
            <a:gdLst/>
            <a:ahLst/>
            <a:cxnLst/>
            <a:rect l="l" t="t" r="r" b="b"/>
            <a:pathLst>
              <a:path w="26670" h="0">
                <a:moveTo>
                  <a:pt x="0" y="0"/>
                </a:moveTo>
                <a:lnTo>
                  <a:pt x="2622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 descr=""/>
          <p:cNvSpPr txBox="1"/>
          <p:nvPr/>
        </p:nvSpPr>
        <p:spPr>
          <a:xfrm>
            <a:off x="4145496" y="1833239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307340" y="5345467"/>
            <a:ext cx="869315" cy="322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Gr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arriba</a:t>
            </a:r>
            <a:endParaRPr sz="5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04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44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81076" y="5030699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81076" y="4656735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401592" y="2300727"/>
            <a:ext cx="359410" cy="2879725"/>
          </a:xfrm>
          <a:custGeom>
            <a:avLst/>
            <a:gdLst/>
            <a:ahLst/>
            <a:cxnLst/>
            <a:rect l="l" t="t" r="r" b="b"/>
            <a:pathLst>
              <a:path w="359410" h="2879725">
                <a:moveTo>
                  <a:pt x="149569" y="2879558"/>
                </a:moveTo>
                <a:lnTo>
                  <a:pt x="209397" y="2879558"/>
                </a:lnTo>
              </a:path>
              <a:path w="359410" h="2879725">
                <a:moveTo>
                  <a:pt x="119655" y="2854627"/>
                </a:moveTo>
                <a:lnTo>
                  <a:pt x="239311" y="2854627"/>
                </a:lnTo>
              </a:path>
              <a:path w="359410" h="2879725">
                <a:moveTo>
                  <a:pt x="89741" y="2829696"/>
                </a:moveTo>
                <a:lnTo>
                  <a:pt x="269225" y="2829696"/>
                </a:lnTo>
              </a:path>
              <a:path w="359410" h="2879725">
                <a:moveTo>
                  <a:pt x="179483" y="2729973"/>
                </a:moveTo>
                <a:lnTo>
                  <a:pt x="179483" y="2829696"/>
                </a:lnTo>
              </a:path>
              <a:path w="359410" h="2879725">
                <a:moveTo>
                  <a:pt x="179483" y="0"/>
                </a:moveTo>
                <a:lnTo>
                  <a:pt x="179483" y="2744250"/>
                </a:lnTo>
              </a:path>
              <a:path w="359410" h="2879725">
                <a:moveTo>
                  <a:pt x="0" y="2175225"/>
                </a:moveTo>
                <a:lnTo>
                  <a:pt x="0" y="2243819"/>
                </a:lnTo>
                <a:lnTo>
                  <a:pt x="358966" y="2243819"/>
                </a:lnTo>
                <a:lnTo>
                  <a:pt x="358966" y="2181491"/>
                </a:lnTo>
              </a:path>
            </a:pathLst>
          </a:custGeom>
          <a:ln w="197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932564" y="4658297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557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932564" y="4893579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566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180833" y="4818786"/>
            <a:ext cx="1480820" cy="50165"/>
            <a:chOff x="7180833" y="4818786"/>
            <a:chExt cx="1480820" cy="50165"/>
          </a:xfrm>
        </p:grpSpPr>
        <p:sp>
          <p:nvSpPr>
            <p:cNvPr id="8" name="object 8" descr=""/>
            <p:cNvSpPr/>
            <p:nvPr/>
          </p:nvSpPr>
          <p:spPr>
            <a:xfrm>
              <a:off x="7263097" y="4843717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180833" y="4818786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0"/>
                  </a:lnTo>
                  <a:lnTo>
                    <a:pt x="89741" y="49861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301978" y="3637126"/>
            <a:ext cx="558800" cy="468630"/>
            <a:chOff x="4301978" y="3637126"/>
            <a:chExt cx="558800" cy="468630"/>
          </a:xfrm>
        </p:grpSpPr>
        <p:sp>
          <p:nvSpPr>
            <p:cNvPr id="11" name="object 11" descr=""/>
            <p:cNvSpPr/>
            <p:nvPr/>
          </p:nvSpPr>
          <p:spPr>
            <a:xfrm>
              <a:off x="4311850" y="3646998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59"/>
                  </a:lnTo>
                  <a:lnTo>
                    <a:pt x="164433" y="17634"/>
                  </a:lnTo>
                  <a:lnTo>
                    <a:pt x="118701" y="38324"/>
                  </a:lnTo>
                  <a:lnTo>
                    <a:pt x="78856" y="65724"/>
                  </a:lnTo>
                  <a:lnTo>
                    <a:pt x="45981" y="98932"/>
                  </a:lnTo>
                  <a:lnTo>
                    <a:pt x="21158" y="137046"/>
                  </a:lnTo>
                  <a:lnTo>
                    <a:pt x="5469" y="179162"/>
                  </a:lnTo>
                  <a:lnTo>
                    <a:pt x="0" y="224378"/>
                  </a:lnTo>
                  <a:lnTo>
                    <a:pt x="5469" y="269618"/>
                  </a:lnTo>
                  <a:lnTo>
                    <a:pt x="21158" y="311746"/>
                  </a:lnTo>
                  <a:lnTo>
                    <a:pt x="45981" y="349861"/>
                  </a:lnTo>
                  <a:lnTo>
                    <a:pt x="78856" y="383064"/>
                  </a:lnTo>
                  <a:lnTo>
                    <a:pt x="118701" y="410455"/>
                  </a:lnTo>
                  <a:lnTo>
                    <a:pt x="164433" y="431134"/>
                  </a:lnTo>
                  <a:lnTo>
                    <a:pt x="214968" y="444201"/>
                  </a:lnTo>
                  <a:lnTo>
                    <a:pt x="269225" y="448757"/>
                  </a:lnTo>
                  <a:lnTo>
                    <a:pt x="323484" y="444201"/>
                  </a:lnTo>
                  <a:lnTo>
                    <a:pt x="374021" y="431134"/>
                  </a:lnTo>
                  <a:lnTo>
                    <a:pt x="419752" y="410455"/>
                  </a:lnTo>
                  <a:lnTo>
                    <a:pt x="459597" y="383064"/>
                  </a:lnTo>
                  <a:lnTo>
                    <a:pt x="492471" y="349861"/>
                  </a:lnTo>
                  <a:lnTo>
                    <a:pt x="517293" y="311746"/>
                  </a:lnTo>
                  <a:lnTo>
                    <a:pt x="532980" y="269618"/>
                  </a:lnTo>
                  <a:lnTo>
                    <a:pt x="538450" y="224378"/>
                  </a:lnTo>
                  <a:lnTo>
                    <a:pt x="532980" y="179162"/>
                  </a:lnTo>
                  <a:lnTo>
                    <a:pt x="517293" y="137046"/>
                  </a:lnTo>
                  <a:lnTo>
                    <a:pt x="492471" y="98932"/>
                  </a:lnTo>
                  <a:lnTo>
                    <a:pt x="459597" y="65724"/>
                  </a:lnTo>
                  <a:lnTo>
                    <a:pt x="419752" y="38324"/>
                  </a:lnTo>
                  <a:lnTo>
                    <a:pt x="374021" y="17634"/>
                  </a:lnTo>
                  <a:lnTo>
                    <a:pt x="323484" y="455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11850" y="3646998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378"/>
                  </a:moveTo>
                  <a:lnTo>
                    <a:pt x="532980" y="179162"/>
                  </a:lnTo>
                  <a:lnTo>
                    <a:pt x="517293" y="137046"/>
                  </a:lnTo>
                  <a:lnTo>
                    <a:pt x="492471" y="98932"/>
                  </a:lnTo>
                  <a:lnTo>
                    <a:pt x="459597" y="65724"/>
                  </a:lnTo>
                  <a:lnTo>
                    <a:pt x="419752" y="38324"/>
                  </a:lnTo>
                  <a:lnTo>
                    <a:pt x="374021" y="17634"/>
                  </a:lnTo>
                  <a:lnTo>
                    <a:pt x="323484" y="4559"/>
                  </a:lnTo>
                  <a:lnTo>
                    <a:pt x="269225" y="0"/>
                  </a:lnTo>
                  <a:lnTo>
                    <a:pt x="214968" y="4559"/>
                  </a:lnTo>
                  <a:lnTo>
                    <a:pt x="164433" y="17634"/>
                  </a:lnTo>
                  <a:lnTo>
                    <a:pt x="118701" y="38324"/>
                  </a:lnTo>
                  <a:lnTo>
                    <a:pt x="78856" y="65724"/>
                  </a:lnTo>
                  <a:lnTo>
                    <a:pt x="45981" y="98932"/>
                  </a:lnTo>
                  <a:lnTo>
                    <a:pt x="21158" y="137046"/>
                  </a:lnTo>
                  <a:lnTo>
                    <a:pt x="5469" y="179162"/>
                  </a:lnTo>
                  <a:lnTo>
                    <a:pt x="0" y="224378"/>
                  </a:lnTo>
                  <a:lnTo>
                    <a:pt x="5469" y="269618"/>
                  </a:lnTo>
                  <a:lnTo>
                    <a:pt x="21158" y="311746"/>
                  </a:lnTo>
                  <a:lnTo>
                    <a:pt x="45981" y="349861"/>
                  </a:lnTo>
                  <a:lnTo>
                    <a:pt x="78856" y="383064"/>
                  </a:lnTo>
                  <a:lnTo>
                    <a:pt x="118701" y="410455"/>
                  </a:lnTo>
                  <a:lnTo>
                    <a:pt x="164433" y="431134"/>
                  </a:lnTo>
                  <a:lnTo>
                    <a:pt x="214968" y="444201"/>
                  </a:lnTo>
                  <a:lnTo>
                    <a:pt x="269225" y="448757"/>
                  </a:lnTo>
                  <a:lnTo>
                    <a:pt x="323484" y="444201"/>
                  </a:lnTo>
                  <a:lnTo>
                    <a:pt x="374021" y="431134"/>
                  </a:lnTo>
                  <a:lnTo>
                    <a:pt x="419752" y="410455"/>
                  </a:lnTo>
                  <a:lnTo>
                    <a:pt x="459597" y="383064"/>
                  </a:lnTo>
                  <a:lnTo>
                    <a:pt x="492471" y="349861"/>
                  </a:lnTo>
                  <a:lnTo>
                    <a:pt x="517293" y="311746"/>
                  </a:lnTo>
                  <a:lnTo>
                    <a:pt x="532980" y="269618"/>
                  </a:lnTo>
                  <a:lnTo>
                    <a:pt x="538450" y="224378"/>
                  </a:lnTo>
                  <a:close/>
                </a:path>
              </a:pathLst>
            </a:custGeom>
            <a:ln w="19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401592" y="3721791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401592" y="3721791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585"/>
                  </a:move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close/>
                </a:path>
              </a:pathLst>
            </a:custGeom>
            <a:ln w="107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948458" y="3833980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546325" y="3318724"/>
            <a:ext cx="1782445" cy="58419"/>
            <a:chOff x="4546325" y="3318724"/>
            <a:chExt cx="1782445" cy="58419"/>
          </a:xfrm>
        </p:grpSpPr>
        <p:sp>
          <p:nvSpPr>
            <p:cNvPr id="17" name="object 17" descr=""/>
            <p:cNvSpPr/>
            <p:nvPr/>
          </p:nvSpPr>
          <p:spPr>
            <a:xfrm>
              <a:off x="4547422" y="331982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47422" y="331982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614729" y="3345334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614729" y="3342840"/>
            <a:ext cx="2293620" cy="10160"/>
            <a:chOff x="4614729" y="3342840"/>
            <a:chExt cx="2293620" cy="10160"/>
          </a:xfrm>
        </p:grpSpPr>
        <p:sp>
          <p:nvSpPr>
            <p:cNvPr id="21" name="object 21" descr=""/>
            <p:cNvSpPr/>
            <p:nvPr/>
          </p:nvSpPr>
          <p:spPr>
            <a:xfrm>
              <a:off x="6597512" y="3345334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5" h="0">
                  <a:moveTo>
                    <a:pt x="0" y="0"/>
                  </a:moveTo>
                  <a:lnTo>
                    <a:pt x="310406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14729" y="3350320"/>
              <a:ext cx="2293620" cy="0"/>
            </a:xfrm>
            <a:custGeom>
              <a:avLst/>
              <a:gdLst/>
              <a:ahLst/>
              <a:cxnLst/>
              <a:rect l="l" t="t" r="r" b="b"/>
              <a:pathLst>
                <a:path w="2293620" h="0">
                  <a:moveTo>
                    <a:pt x="0" y="0"/>
                  </a:moveTo>
                  <a:lnTo>
                    <a:pt x="2293189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7252" y="4788371"/>
            <a:ext cx="190452" cy="110692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161645" y="3083725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391720" y="991851"/>
            <a:ext cx="379095" cy="1318895"/>
            <a:chOff x="4391720" y="991851"/>
            <a:chExt cx="379095" cy="1318895"/>
          </a:xfrm>
        </p:grpSpPr>
        <p:sp>
          <p:nvSpPr>
            <p:cNvPr id="26" name="object 26" descr=""/>
            <p:cNvSpPr/>
            <p:nvPr/>
          </p:nvSpPr>
          <p:spPr>
            <a:xfrm>
              <a:off x="4401592" y="1851969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585"/>
                  </a:move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close/>
                </a:path>
                <a:path w="359410" h="448944">
                  <a:moveTo>
                    <a:pt x="358966" y="299171"/>
                  </a:moveTo>
                  <a:lnTo>
                    <a:pt x="352556" y="259408"/>
                  </a:lnTo>
                  <a:lnTo>
                    <a:pt x="334464" y="223676"/>
                  </a:lnTo>
                  <a:lnTo>
                    <a:pt x="306400" y="193401"/>
                  </a:lnTo>
                  <a:lnTo>
                    <a:pt x="270076" y="170010"/>
                  </a:lnTo>
                  <a:lnTo>
                    <a:pt x="227200" y="154929"/>
                  </a:lnTo>
                  <a:lnTo>
                    <a:pt x="179483" y="149585"/>
                  </a:lnTo>
                  <a:lnTo>
                    <a:pt x="131770" y="154929"/>
                  </a:lnTo>
                  <a:lnTo>
                    <a:pt x="88895" y="170010"/>
                  </a:lnTo>
                  <a:lnTo>
                    <a:pt x="52569" y="193401"/>
                  </a:lnTo>
                  <a:lnTo>
                    <a:pt x="24505" y="223676"/>
                  </a:lnTo>
                  <a:lnTo>
                    <a:pt x="6411" y="259408"/>
                  </a:lnTo>
                  <a:lnTo>
                    <a:pt x="0" y="299171"/>
                  </a:lnTo>
                  <a:lnTo>
                    <a:pt x="6411" y="338962"/>
                  </a:lnTo>
                  <a:lnTo>
                    <a:pt x="24505" y="374703"/>
                  </a:lnTo>
                  <a:lnTo>
                    <a:pt x="52569" y="404972"/>
                  </a:lnTo>
                  <a:lnTo>
                    <a:pt x="88895" y="428350"/>
                  </a:lnTo>
                  <a:lnTo>
                    <a:pt x="131770" y="443418"/>
                  </a:lnTo>
                  <a:lnTo>
                    <a:pt x="179483" y="448757"/>
                  </a:lnTo>
                  <a:lnTo>
                    <a:pt x="227200" y="443418"/>
                  </a:lnTo>
                  <a:lnTo>
                    <a:pt x="270076" y="428350"/>
                  </a:lnTo>
                  <a:lnTo>
                    <a:pt x="306400" y="404972"/>
                  </a:lnTo>
                  <a:lnTo>
                    <a:pt x="334464" y="374703"/>
                  </a:lnTo>
                  <a:lnTo>
                    <a:pt x="352556" y="338962"/>
                  </a:lnTo>
                  <a:lnTo>
                    <a:pt x="358966" y="299171"/>
                  </a:lnTo>
                  <a:close/>
                </a:path>
              </a:pathLst>
            </a:custGeom>
            <a:ln w="197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581076" y="991851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118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581076" y="580490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775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581076" y="1870667"/>
            <a:ext cx="728980" cy="149860"/>
            <a:chOff x="4581076" y="1870667"/>
            <a:chExt cx="728980" cy="149860"/>
          </a:xfrm>
        </p:grpSpPr>
        <p:sp>
          <p:nvSpPr>
            <p:cNvPr id="30" name="object 30" descr=""/>
            <p:cNvSpPr/>
            <p:nvPr/>
          </p:nvSpPr>
          <p:spPr>
            <a:xfrm>
              <a:off x="4581076" y="1945460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9905" y="1870667"/>
              <a:ext cx="269913" cy="149585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940980" y="3908773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546325" y="1224524"/>
            <a:ext cx="4118610" cy="58419"/>
            <a:chOff x="4546325" y="1224524"/>
            <a:chExt cx="4118610" cy="58419"/>
          </a:xfrm>
        </p:grpSpPr>
        <p:sp>
          <p:nvSpPr>
            <p:cNvPr id="34" name="object 34" descr=""/>
            <p:cNvSpPr/>
            <p:nvPr/>
          </p:nvSpPr>
          <p:spPr>
            <a:xfrm>
              <a:off x="4547422" y="122562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47422" y="122562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14729" y="1251133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6"/>
                  </a:moveTo>
                  <a:lnTo>
                    <a:pt x="4049634" y="4986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895172" y="1515401"/>
            <a:ext cx="850265" cy="411480"/>
          </a:xfrm>
          <a:custGeom>
            <a:avLst/>
            <a:gdLst/>
            <a:ahLst/>
            <a:cxnLst/>
            <a:rect l="l" t="t" r="r" b="b"/>
            <a:pathLst>
              <a:path w="850264" h="411480">
                <a:moveTo>
                  <a:pt x="0" y="411360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895172" y="2300727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491334" y="842265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585"/>
                </a:moveTo>
                <a:lnTo>
                  <a:pt x="179483" y="149585"/>
                </a:lnTo>
                <a:lnTo>
                  <a:pt x="179483" y="0"/>
                </a:lnTo>
                <a:lnTo>
                  <a:pt x="0" y="0"/>
                </a:lnTo>
                <a:lnTo>
                  <a:pt x="0" y="149585"/>
                </a:lnTo>
                <a:close/>
              </a:path>
            </a:pathLst>
          </a:custGeom>
          <a:ln w="194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715052" y="1365816"/>
            <a:ext cx="60325" cy="149860"/>
            <a:chOff x="5715052" y="1365816"/>
            <a:chExt cx="60325" cy="149860"/>
          </a:xfrm>
        </p:grpSpPr>
        <p:sp>
          <p:nvSpPr>
            <p:cNvPr id="41" name="object 41" descr=""/>
            <p:cNvSpPr/>
            <p:nvPr/>
          </p:nvSpPr>
          <p:spPr>
            <a:xfrm>
              <a:off x="5744966" y="1434376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25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715052" y="136581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478526" y="166499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191"/>
                </a:moveTo>
                <a:lnTo>
                  <a:pt x="269227" y="112191"/>
                </a:lnTo>
                <a:lnTo>
                  <a:pt x="269227" y="0"/>
                </a:lnTo>
                <a:lnTo>
                  <a:pt x="0" y="0"/>
                </a:lnTo>
                <a:lnTo>
                  <a:pt x="0" y="112191"/>
                </a:lnTo>
                <a:lnTo>
                  <a:pt x="0" y="224370"/>
                </a:lnTo>
                <a:lnTo>
                  <a:pt x="538454" y="224370"/>
                </a:lnTo>
                <a:lnTo>
                  <a:pt x="538454" y="1121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581076" y="4392434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6"/>
                </a:moveTo>
                <a:lnTo>
                  <a:pt x="4217900" y="4986"/>
                </a:lnTo>
              </a:path>
            </a:pathLst>
          </a:custGeom>
          <a:ln w="49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81076" y="2300727"/>
            <a:ext cx="539115" cy="233679"/>
            <a:chOff x="4581076" y="2300727"/>
            <a:chExt cx="539115" cy="233679"/>
          </a:xfrm>
        </p:grpSpPr>
        <p:sp>
          <p:nvSpPr>
            <p:cNvPr id="46" name="object 46" descr=""/>
            <p:cNvSpPr/>
            <p:nvPr/>
          </p:nvSpPr>
          <p:spPr>
            <a:xfrm>
              <a:off x="4581076" y="2525105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895172" y="2300727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37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478533" y="271208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544132" y="4363630"/>
            <a:ext cx="74295" cy="62865"/>
            <a:chOff x="4544132" y="4363630"/>
            <a:chExt cx="74295" cy="62865"/>
          </a:xfrm>
        </p:grpSpPr>
        <p:sp>
          <p:nvSpPr>
            <p:cNvPr id="50" name="object 50" descr=""/>
            <p:cNvSpPr/>
            <p:nvPr/>
          </p:nvSpPr>
          <p:spPr>
            <a:xfrm>
              <a:off x="4547423" y="436692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547423" y="436692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6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475740" y="4282738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11"/>
                </a:moveTo>
                <a:lnTo>
                  <a:pt x="538450" y="224411"/>
                </a:lnTo>
                <a:lnTo>
                  <a:pt x="538450" y="112222"/>
                </a:lnTo>
                <a:lnTo>
                  <a:pt x="0" y="112222"/>
                </a:lnTo>
                <a:lnTo>
                  <a:pt x="0" y="224411"/>
                </a:lnTo>
                <a:close/>
              </a:path>
              <a:path w="1122045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1122045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  <a:path w="1122045" h="224789">
                <a:moveTo>
                  <a:pt x="583321" y="224411"/>
                </a:moveTo>
                <a:lnTo>
                  <a:pt x="1121771" y="224411"/>
                </a:lnTo>
                <a:lnTo>
                  <a:pt x="1121771" y="112222"/>
                </a:lnTo>
                <a:lnTo>
                  <a:pt x="583321" y="112222"/>
                </a:lnTo>
                <a:lnTo>
                  <a:pt x="583321" y="224411"/>
                </a:lnTo>
                <a:close/>
              </a:path>
              <a:path w="1122045" h="224789">
                <a:moveTo>
                  <a:pt x="583321" y="112189"/>
                </a:moveTo>
                <a:lnTo>
                  <a:pt x="852546" y="112189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189"/>
                </a:lnTo>
                <a:close/>
              </a:path>
              <a:path w="1122045" h="224789">
                <a:moveTo>
                  <a:pt x="852546" y="112189"/>
                </a:moveTo>
                <a:lnTo>
                  <a:pt x="1121771" y="112189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6866737" y="4119190"/>
            <a:ext cx="90170" cy="292735"/>
            <a:chOff x="6866737" y="4119190"/>
            <a:chExt cx="90170" cy="292735"/>
          </a:xfrm>
        </p:grpSpPr>
        <p:sp>
          <p:nvSpPr>
            <p:cNvPr id="54" name="object 54" descr=""/>
            <p:cNvSpPr/>
            <p:nvPr/>
          </p:nvSpPr>
          <p:spPr>
            <a:xfrm>
              <a:off x="6911608" y="4187750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176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881694" y="411919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866737" y="4394927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/>
          <p:nvPr/>
        </p:nvSpPr>
        <p:spPr>
          <a:xfrm>
            <a:off x="4581076" y="2487709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581076" y="3095442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536205" y="4544546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860421" y="2496002"/>
            <a:ext cx="69850" cy="58419"/>
            <a:chOff x="4860421" y="2496002"/>
            <a:chExt cx="69850" cy="58419"/>
          </a:xfrm>
        </p:grpSpPr>
        <p:sp>
          <p:nvSpPr>
            <p:cNvPr id="61" name="object 61" descr=""/>
            <p:cNvSpPr/>
            <p:nvPr/>
          </p:nvSpPr>
          <p:spPr>
            <a:xfrm>
              <a:off x="4861518" y="249709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861518" y="249709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8634449" y="1365816"/>
            <a:ext cx="60325" cy="299720"/>
            <a:chOff x="8634449" y="1365816"/>
            <a:chExt cx="60325" cy="299720"/>
          </a:xfrm>
        </p:grpSpPr>
        <p:sp>
          <p:nvSpPr>
            <p:cNvPr id="64" name="object 64" descr=""/>
            <p:cNvSpPr/>
            <p:nvPr/>
          </p:nvSpPr>
          <p:spPr>
            <a:xfrm>
              <a:off x="8664363" y="1365816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11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634449" y="1590194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792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7361712" y="424534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361712" y="398356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361712" y="37217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361712" y="346001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361712" y="319824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629542" y="4245341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787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629542" y="398356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629542" y="372179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629542" y="346001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629542" y="3198241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629542" y="2824277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228496" y="323563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228496" y="3497412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587463" y="2824277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225704" y="2973862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8081042" y="3721791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8081042" y="3460016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7808706" y="2807323"/>
            <a:ext cx="544830" cy="655955"/>
            <a:chOff x="7808706" y="2807323"/>
            <a:chExt cx="544830" cy="655955"/>
          </a:xfrm>
        </p:grpSpPr>
        <p:sp>
          <p:nvSpPr>
            <p:cNvPr id="84" name="object 84" descr=""/>
            <p:cNvSpPr/>
            <p:nvPr/>
          </p:nvSpPr>
          <p:spPr>
            <a:xfrm>
              <a:off x="8081042" y="2824277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550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36171" y="2824277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811817" y="3235637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7811817" y="3497412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8499836" y="1889366"/>
            <a:ext cx="60325" cy="411480"/>
            <a:chOff x="8499836" y="1889366"/>
            <a:chExt cx="60325" cy="411480"/>
          </a:xfrm>
        </p:grpSpPr>
        <p:sp>
          <p:nvSpPr>
            <p:cNvPr id="89" name="object 89" descr=""/>
            <p:cNvSpPr/>
            <p:nvPr/>
          </p:nvSpPr>
          <p:spPr>
            <a:xfrm>
              <a:off x="8529750" y="1957926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342800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499836" y="188936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8769062" y="1889366"/>
            <a:ext cx="60325" cy="2505710"/>
            <a:chOff x="8769062" y="1889366"/>
            <a:chExt cx="60325" cy="2505710"/>
          </a:xfrm>
        </p:grpSpPr>
        <p:sp>
          <p:nvSpPr>
            <p:cNvPr id="92" name="object 92" descr=""/>
            <p:cNvSpPr/>
            <p:nvPr/>
          </p:nvSpPr>
          <p:spPr>
            <a:xfrm>
              <a:off x="8798976" y="1957926"/>
              <a:ext cx="0" cy="2437130"/>
            </a:xfrm>
            <a:custGeom>
              <a:avLst/>
              <a:gdLst/>
              <a:ahLst/>
              <a:cxnLst/>
              <a:rect l="l" t="t" r="r" b="b"/>
              <a:pathLst>
                <a:path w="0" h="2437129">
                  <a:moveTo>
                    <a:pt x="0" y="2437001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769062" y="188936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6776995" y="2824277"/>
            <a:ext cx="1884680" cy="2019935"/>
          </a:xfrm>
          <a:custGeom>
            <a:avLst/>
            <a:gdLst/>
            <a:ahLst/>
            <a:cxnLst/>
            <a:rect l="l" t="t" r="r" b="b"/>
            <a:pathLst>
              <a:path w="1884679" h="2019935">
                <a:moveTo>
                  <a:pt x="1884575" y="0"/>
                </a:moveTo>
                <a:lnTo>
                  <a:pt x="1884575" y="2019440"/>
                </a:lnTo>
              </a:path>
              <a:path w="1884679" h="2019935">
                <a:moveTo>
                  <a:pt x="0" y="0"/>
                </a:moveTo>
                <a:lnTo>
                  <a:pt x="1884575" y="0"/>
                </a:lnTo>
              </a:path>
              <a:path w="1884679" h="2019935">
                <a:moveTo>
                  <a:pt x="0" y="0"/>
                </a:moveTo>
                <a:lnTo>
                  <a:pt x="0" y="259448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5475740" y="218853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4478660" y="2814404"/>
            <a:ext cx="199390" cy="169545"/>
            <a:chOff x="4478660" y="2814404"/>
            <a:chExt cx="199390" cy="169545"/>
          </a:xfrm>
        </p:grpSpPr>
        <p:sp>
          <p:nvSpPr>
            <p:cNvPr id="97" name="object 97" descr=""/>
            <p:cNvSpPr/>
            <p:nvPr/>
          </p:nvSpPr>
          <p:spPr>
            <a:xfrm>
              <a:off x="4488532" y="2824277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585"/>
                  </a:lnTo>
                  <a:lnTo>
                    <a:pt x="179483" y="14958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488532" y="2824277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585"/>
                  </a:moveTo>
                  <a:lnTo>
                    <a:pt x="179483" y="149585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585"/>
                  </a:lnTo>
                  <a:close/>
                </a:path>
              </a:pathLst>
            </a:custGeom>
            <a:ln w="19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/>
          <p:nvPr/>
        </p:nvSpPr>
        <p:spPr>
          <a:xfrm>
            <a:off x="4581076" y="2702780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03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5161645" y="2824277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6911608" y="3349406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196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6911608" y="3721791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60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881694" y="3820019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792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4" name="object 104" descr=""/>
          <p:cNvGrpSpPr/>
          <p:nvPr/>
        </p:nvGrpSpPr>
        <p:grpSpPr>
          <a:xfrm>
            <a:off x="5052219" y="4728417"/>
            <a:ext cx="1590675" cy="231140"/>
            <a:chOff x="5052219" y="4728417"/>
            <a:chExt cx="1590675" cy="231140"/>
          </a:xfrm>
        </p:grpSpPr>
        <p:sp>
          <p:nvSpPr>
            <p:cNvPr id="105" name="object 105" descr=""/>
            <p:cNvSpPr/>
            <p:nvPr/>
          </p:nvSpPr>
          <p:spPr>
            <a:xfrm>
              <a:off x="5052219" y="4843717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552641" y="4818786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61"/>
                  </a:lnTo>
                  <a:lnTo>
                    <a:pt x="89741" y="24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478532" y="4731528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/>
          <p:nvPr/>
        </p:nvSpPr>
        <p:spPr>
          <a:xfrm>
            <a:off x="6642383" y="3497412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9" name="object 109" descr=""/>
          <p:cNvGrpSpPr/>
          <p:nvPr/>
        </p:nvGrpSpPr>
        <p:grpSpPr>
          <a:xfrm>
            <a:off x="6009108" y="3048655"/>
            <a:ext cx="788670" cy="248285"/>
            <a:chOff x="6009108" y="3048655"/>
            <a:chExt cx="788670" cy="248285"/>
          </a:xfrm>
        </p:grpSpPr>
        <p:sp>
          <p:nvSpPr>
            <p:cNvPr id="110" name="object 110" descr=""/>
            <p:cNvSpPr/>
            <p:nvPr/>
          </p:nvSpPr>
          <p:spPr>
            <a:xfrm>
              <a:off x="6776995" y="3048655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792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014191" y="3083725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07"/>
                  </a:moveTo>
                  <a:lnTo>
                    <a:pt x="762804" y="208007"/>
                  </a:lnTo>
                  <a:lnTo>
                    <a:pt x="762804" y="0"/>
                  </a:lnTo>
                </a:path>
              </a:pathLst>
            </a:custGeom>
            <a:ln w="1011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 descr=""/>
          <p:cNvGrpSpPr/>
          <p:nvPr/>
        </p:nvGrpSpPr>
        <p:grpSpPr>
          <a:xfrm>
            <a:off x="5472629" y="3232526"/>
            <a:ext cx="1128395" cy="231140"/>
            <a:chOff x="5472629" y="3232526"/>
            <a:chExt cx="1128395" cy="231140"/>
          </a:xfrm>
        </p:grpSpPr>
        <p:sp>
          <p:nvSpPr>
            <p:cNvPr id="113" name="object 113" descr=""/>
            <p:cNvSpPr/>
            <p:nvPr/>
          </p:nvSpPr>
          <p:spPr>
            <a:xfrm>
              <a:off x="5475741" y="3235637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1122045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1122045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  <a:path w="1122045" h="224789">
                  <a:moveTo>
                    <a:pt x="583321" y="224378"/>
                  </a:moveTo>
                  <a:lnTo>
                    <a:pt x="1121771" y="224378"/>
                  </a:lnTo>
                  <a:lnTo>
                    <a:pt x="1121771" y="112189"/>
                  </a:lnTo>
                  <a:lnTo>
                    <a:pt x="583321" y="112189"/>
                  </a:lnTo>
                  <a:lnTo>
                    <a:pt x="583321" y="224378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059062" y="3235637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225" y="11218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059062" y="3235637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328287" y="3235637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225" y="11218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328287" y="3235637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8" name="object 118" descr=""/>
          <p:cNvSpPr/>
          <p:nvPr/>
        </p:nvSpPr>
        <p:spPr>
          <a:xfrm>
            <a:off x="5116774" y="4843717"/>
            <a:ext cx="1525905" cy="262255"/>
          </a:xfrm>
          <a:custGeom>
            <a:avLst/>
            <a:gdLst/>
            <a:ahLst/>
            <a:cxnLst/>
            <a:rect l="l" t="t" r="r" b="b"/>
            <a:pathLst>
              <a:path w="1525904" h="262254">
                <a:moveTo>
                  <a:pt x="0" y="0"/>
                </a:moveTo>
                <a:lnTo>
                  <a:pt x="0" y="261775"/>
                </a:lnTo>
                <a:lnTo>
                  <a:pt x="1525609" y="261775"/>
                </a:lnTo>
              </a:path>
            </a:pathLst>
          </a:custGeom>
          <a:ln w="100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4937240" y="3740489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473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4129166" y="580490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4581076" y="2591148"/>
            <a:ext cx="445770" cy="273685"/>
            <a:chOff x="4581076" y="2591148"/>
            <a:chExt cx="445770" cy="273685"/>
          </a:xfrm>
        </p:grpSpPr>
        <p:sp>
          <p:nvSpPr>
            <p:cNvPr id="122" name="object 122" descr=""/>
            <p:cNvSpPr/>
            <p:nvPr/>
          </p:nvSpPr>
          <p:spPr>
            <a:xfrm>
              <a:off x="4655362" y="2596574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29"/>
                  </a:moveTo>
                  <a:lnTo>
                    <a:pt x="169060" y="163596"/>
                  </a:lnTo>
                  <a:lnTo>
                    <a:pt x="155918" y="178754"/>
                  </a:lnTo>
                  <a:lnTo>
                    <a:pt x="138682" y="190734"/>
                  </a:lnTo>
                  <a:lnTo>
                    <a:pt x="118090" y="198865"/>
                  </a:lnTo>
                  <a:lnTo>
                    <a:pt x="128558" y="224334"/>
                  </a:lnTo>
                  <a:lnTo>
                    <a:pt x="148414" y="244551"/>
                  </a:lnTo>
                  <a:lnTo>
                    <a:pt x="175360" y="257882"/>
                  </a:lnTo>
                  <a:lnTo>
                    <a:pt x="207103" y="262689"/>
                  </a:lnTo>
                  <a:lnTo>
                    <a:pt x="242157" y="256783"/>
                  </a:lnTo>
                  <a:lnTo>
                    <a:pt x="270780" y="240687"/>
                  </a:lnTo>
                  <a:lnTo>
                    <a:pt x="290078" y="216831"/>
                  </a:lnTo>
                  <a:lnTo>
                    <a:pt x="297154" y="187647"/>
                  </a:lnTo>
                  <a:lnTo>
                    <a:pt x="295116" y="171772"/>
                  </a:lnTo>
                  <a:lnTo>
                    <a:pt x="289177" y="156763"/>
                  </a:lnTo>
                  <a:lnTo>
                    <a:pt x="284494" y="150084"/>
                  </a:lnTo>
                  <a:lnTo>
                    <a:pt x="207103" y="150084"/>
                  </a:lnTo>
                  <a:lnTo>
                    <a:pt x="199532" y="149820"/>
                  </a:lnTo>
                  <a:lnTo>
                    <a:pt x="192027" y="149035"/>
                  </a:lnTo>
                  <a:lnTo>
                    <a:pt x="184626" y="147735"/>
                  </a:lnTo>
                  <a:lnTo>
                    <a:pt x="177369" y="145929"/>
                  </a:lnTo>
                  <a:close/>
                </a:path>
                <a:path w="297179" h="262889">
                  <a:moveTo>
                    <a:pt x="90050" y="52521"/>
                  </a:moveTo>
                  <a:lnTo>
                    <a:pt x="55001" y="58426"/>
                  </a:lnTo>
                  <a:lnTo>
                    <a:pt x="26377" y="74522"/>
                  </a:lnTo>
                  <a:lnTo>
                    <a:pt x="7077" y="98378"/>
                  </a:lnTo>
                  <a:lnTo>
                    <a:pt x="0" y="127563"/>
                  </a:lnTo>
                  <a:lnTo>
                    <a:pt x="7077" y="156783"/>
                  </a:lnTo>
                  <a:lnTo>
                    <a:pt x="26377" y="180635"/>
                  </a:lnTo>
                  <a:lnTo>
                    <a:pt x="55001" y="196711"/>
                  </a:lnTo>
                  <a:lnTo>
                    <a:pt x="90050" y="202605"/>
                  </a:lnTo>
                  <a:lnTo>
                    <a:pt x="97176" y="202371"/>
                  </a:lnTo>
                  <a:lnTo>
                    <a:pt x="104246" y="201670"/>
                  </a:lnTo>
                  <a:lnTo>
                    <a:pt x="111228" y="200502"/>
                  </a:lnTo>
                  <a:lnTo>
                    <a:pt x="118090" y="198865"/>
                  </a:lnTo>
                  <a:lnTo>
                    <a:pt x="117519" y="180070"/>
                  </a:lnTo>
                  <a:lnTo>
                    <a:pt x="122478" y="161999"/>
                  </a:lnTo>
                  <a:lnTo>
                    <a:pt x="132607" y="145470"/>
                  </a:lnTo>
                  <a:lnTo>
                    <a:pt x="147545" y="131303"/>
                  </a:lnTo>
                  <a:lnTo>
                    <a:pt x="131391" y="115670"/>
                  </a:lnTo>
                  <a:lnTo>
                    <a:pt x="121105" y="97303"/>
                  </a:lnTo>
                  <a:lnTo>
                    <a:pt x="117099" y="77300"/>
                  </a:lnTo>
                  <a:lnTo>
                    <a:pt x="119785" y="56759"/>
                  </a:lnTo>
                  <a:lnTo>
                    <a:pt x="112528" y="54905"/>
                  </a:lnTo>
                  <a:lnTo>
                    <a:pt x="105127" y="53580"/>
                  </a:lnTo>
                  <a:lnTo>
                    <a:pt x="97621" y="52786"/>
                  </a:lnTo>
                  <a:lnTo>
                    <a:pt x="90050" y="52521"/>
                  </a:lnTo>
                  <a:close/>
                </a:path>
                <a:path w="297179" h="262889">
                  <a:moveTo>
                    <a:pt x="147545" y="131303"/>
                  </a:moveTo>
                  <a:lnTo>
                    <a:pt x="132607" y="145470"/>
                  </a:lnTo>
                  <a:lnTo>
                    <a:pt x="122478" y="161999"/>
                  </a:lnTo>
                  <a:lnTo>
                    <a:pt x="117519" y="180070"/>
                  </a:lnTo>
                  <a:lnTo>
                    <a:pt x="118090" y="198865"/>
                  </a:lnTo>
                  <a:lnTo>
                    <a:pt x="138682" y="190734"/>
                  </a:lnTo>
                  <a:lnTo>
                    <a:pt x="155918" y="178754"/>
                  </a:lnTo>
                  <a:lnTo>
                    <a:pt x="169060" y="163596"/>
                  </a:lnTo>
                  <a:lnTo>
                    <a:pt x="177369" y="145929"/>
                  </a:lnTo>
                  <a:lnTo>
                    <a:pt x="169309" y="143188"/>
                  </a:lnTo>
                  <a:lnTo>
                    <a:pt x="161616" y="139831"/>
                  </a:lnTo>
                  <a:lnTo>
                    <a:pt x="154343" y="135867"/>
                  </a:lnTo>
                  <a:lnTo>
                    <a:pt x="147545" y="131303"/>
                  </a:lnTo>
                  <a:close/>
                </a:path>
                <a:path w="297179" h="262889">
                  <a:moveTo>
                    <a:pt x="207103" y="112604"/>
                  </a:moveTo>
                  <a:lnTo>
                    <a:pt x="199978" y="112838"/>
                  </a:lnTo>
                  <a:lnTo>
                    <a:pt x="192909" y="113539"/>
                  </a:lnTo>
                  <a:lnTo>
                    <a:pt x="185930" y="114708"/>
                  </a:lnTo>
                  <a:lnTo>
                    <a:pt x="179074" y="116344"/>
                  </a:lnTo>
                  <a:lnTo>
                    <a:pt x="179922" y="123297"/>
                  </a:lnTo>
                  <a:lnTo>
                    <a:pt x="179974" y="131303"/>
                  </a:lnTo>
                  <a:lnTo>
                    <a:pt x="179120" y="138583"/>
                  </a:lnTo>
                  <a:lnTo>
                    <a:pt x="177369" y="145929"/>
                  </a:lnTo>
                  <a:lnTo>
                    <a:pt x="184626" y="147735"/>
                  </a:lnTo>
                  <a:lnTo>
                    <a:pt x="192027" y="149035"/>
                  </a:lnTo>
                  <a:lnTo>
                    <a:pt x="199532" y="149820"/>
                  </a:lnTo>
                  <a:lnTo>
                    <a:pt x="207103" y="150084"/>
                  </a:lnTo>
                  <a:lnTo>
                    <a:pt x="223352" y="148855"/>
                  </a:lnTo>
                  <a:lnTo>
                    <a:pt x="238943" y="145243"/>
                  </a:lnTo>
                  <a:lnTo>
                    <a:pt x="253504" y="139356"/>
                  </a:lnTo>
                  <a:lnTo>
                    <a:pt x="266662" y="131303"/>
                  </a:lnTo>
                  <a:lnTo>
                    <a:pt x="253504" y="123297"/>
                  </a:lnTo>
                  <a:lnTo>
                    <a:pt x="238943" y="117435"/>
                  </a:lnTo>
                  <a:lnTo>
                    <a:pt x="223352" y="113831"/>
                  </a:lnTo>
                  <a:lnTo>
                    <a:pt x="207103" y="112604"/>
                  </a:lnTo>
                  <a:close/>
                </a:path>
                <a:path w="297179" h="262889">
                  <a:moveTo>
                    <a:pt x="266662" y="131303"/>
                  </a:moveTo>
                  <a:lnTo>
                    <a:pt x="253504" y="139356"/>
                  </a:lnTo>
                  <a:lnTo>
                    <a:pt x="238943" y="145243"/>
                  </a:lnTo>
                  <a:lnTo>
                    <a:pt x="223352" y="148855"/>
                  </a:lnTo>
                  <a:lnTo>
                    <a:pt x="207103" y="150084"/>
                  </a:lnTo>
                  <a:lnTo>
                    <a:pt x="284494" y="150084"/>
                  </a:lnTo>
                  <a:lnTo>
                    <a:pt x="279604" y="143110"/>
                  </a:lnTo>
                  <a:lnTo>
                    <a:pt x="266662" y="131303"/>
                  </a:lnTo>
                  <a:close/>
                </a:path>
                <a:path w="297179" h="262889">
                  <a:moveTo>
                    <a:pt x="179074" y="116344"/>
                  </a:moveTo>
                  <a:lnTo>
                    <a:pt x="170533" y="119067"/>
                  </a:lnTo>
                  <a:lnTo>
                    <a:pt x="162390" y="122483"/>
                  </a:lnTo>
                  <a:lnTo>
                    <a:pt x="154706" y="126570"/>
                  </a:lnTo>
                  <a:lnTo>
                    <a:pt x="147545" y="131303"/>
                  </a:lnTo>
                  <a:lnTo>
                    <a:pt x="154343" y="135867"/>
                  </a:lnTo>
                  <a:lnTo>
                    <a:pt x="161616" y="139831"/>
                  </a:lnTo>
                  <a:lnTo>
                    <a:pt x="169309" y="143188"/>
                  </a:lnTo>
                  <a:lnTo>
                    <a:pt x="177369" y="145929"/>
                  </a:lnTo>
                  <a:lnTo>
                    <a:pt x="179120" y="138583"/>
                  </a:lnTo>
                  <a:lnTo>
                    <a:pt x="179974" y="131303"/>
                  </a:lnTo>
                  <a:lnTo>
                    <a:pt x="179922" y="123297"/>
                  </a:lnTo>
                  <a:lnTo>
                    <a:pt x="179074" y="116344"/>
                  </a:lnTo>
                  <a:close/>
                </a:path>
                <a:path w="297179" h="262889">
                  <a:moveTo>
                    <a:pt x="119785" y="56759"/>
                  </a:moveTo>
                  <a:lnTo>
                    <a:pt x="117099" y="77300"/>
                  </a:lnTo>
                  <a:lnTo>
                    <a:pt x="121105" y="97303"/>
                  </a:lnTo>
                  <a:lnTo>
                    <a:pt x="131391" y="115670"/>
                  </a:lnTo>
                  <a:lnTo>
                    <a:pt x="147545" y="131303"/>
                  </a:lnTo>
                  <a:lnTo>
                    <a:pt x="154706" y="126570"/>
                  </a:lnTo>
                  <a:lnTo>
                    <a:pt x="162390" y="122483"/>
                  </a:lnTo>
                  <a:lnTo>
                    <a:pt x="170533" y="119067"/>
                  </a:lnTo>
                  <a:lnTo>
                    <a:pt x="179074" y="116344"/>
                  </a:lnTo>
                  <a:lnTo>
                    <a:pt x="172120" y="96715"/>
                  </a:lnTo>
                  <a:lnTo>
                    <a:pt x="159350" y="79664"/>
                  </a:lnTo>
                  <a:lnTo>
                    <a:pt x="141620" y="66057"/>
                  </a:lnTo>
                  <a:lnTo>
                    <a:pt x="119785" y="56759"/>
                  </a:lnTo>
                  <a:close/>
                </a:path>
                <a:path w="297179" h="262889">
                  <a:moveTo>
                    <a:pt x="283706" y="112604"/>
                  </a:moveTo>
                  <a:lnTo>
                    <a:pt x="207103" y="112604"/>
                  </a:lnTo>
                  <a:lnTo>
                    <a:pt x="223352" y="113831"/>
                  </a:lnTo>
                  <a:lnTo>
                    <a:pt x="238943" y="117435"/>
                  </a:lnTo>
                  <a:lnTo>
                    <a:pt x="253504" y="123297"/>
                  </a:lnTo>
                  <a:lnTo>
                    <a:pt x="266662" y="131303"/>
                  </a:lnTo>
                  <a:lnTo>
                    <a:pt x="283706" y="112604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2"/>
                  </a:lnTo>
                  <a:lnTo>
                    <a:pt x="151740" y="15883"/>
                  </a:lnTo>
                  <a:lnTo>
                    <a:pt x="131869" y="33832"/>
                  </a:lnTo>
                  <a:lnTo>
                    <a:pt x="119785" y="56759"/>
                  </a:lnTo>
                  <a:lnTo>
                    <a:pt x="141620" y="66057"/>
                  </a:lnTo>
                  <a:lnTo>
                    <a:pt x="159350" y="79664"/>
                  </a:lnTo>
                  <a:lnTo>
                    <a:pt x="172120" y="96715"/>
                  </a:lnTo>
                  <a:lnTo>
                    <a:pt x="179074" y="116344"/>
                  </a:lnTo>
                  <a:lnTo>
                    <a:pt x="185930" y="114708"/>
                  </a:lnTo>
                  <a:lnTo>
                    <a:pt x="192909" y="113539"/>
                  </a:lnTo>
                  <a:lnTo>
                    <a:pt x="199978" y="112838"/>
                  </a:lnTo>
                  <a:lnTo>
                    <a:pt x="207103" y="112604"/>
                  </a:lnTo>
                  <a:lnTo>
                    <a:pt x="283706" y="112604"/>
                  </a:lnTo>
                  <a:lnTo>
                    <a:pt x="288271" y="107596"/>
                  </a:lnTo>
                  <a:lnTo>
                    <a:pt x="296975" y="79768"/>
                  </a:lnTo>
                  <a:lnTo>
                    <a:pt x="292516" y="51239"/>
                  </a:lnTo>
                  <a:lnTo>
                    <a:pt x="274639" y="25429"/>
                  </a:lnTo>
                  <a:lnTo>
                    <a:pt x="260511" y="14619"/>
                  </a:lnTo>
                  <a:lnTo>
                    <a:pt x="244154" y="6637"/>
                  </a:lnTo>
                  <a:lnTo>
                    <a:pt x="226156" y="1694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581076" y="2596574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44"/>
                  </a:moveTo>
                  <a:lnTo>
                    <a:pt x="254262" y="123736"/>
                  </a:lnTo>
                  <a:lnTo>
                    <a:pt x="254276" y="131167"/>
                  </a:lnTo>
                  <a:lnTo>
                    <a:pt x="253407" y="138583"/>
                  </a:lnTo>
                  <a:lnTo>
                    <a:pt x="251655" y="145929"/>
                  </a:lnTo>
                  <a:lnTo>
                    <a:pt x="258912" y="147735"/>
                  </a:lnTo>
                  <a:lnTo>
                    <a:pt x="266313" y="149035"/>
                  </a:lnTo>
                  <a:lnTo>
                    <a:pt x="273819" y="149820"/>
                  </a:lnTo>
                  <a:lnTo>
                    <a:pt x="281390" y="150084"/>
                  </a:lnTo>
                  <a:lnTo>
                    <a:pt x="297638" y="148855"/>
                  </a:lnTo>
                  <a:lnTo>
                    <a:pt x="313229" y="145243"/>
                  </a:lnTo>
                  <a:lnTo>
                    <a:pt x="327790" y="139356"/>
                  </a:lnTo>
                  <a:lnTo>
                    <a:pt x="340948" y="131303"/>
                  </a:lnTo>
                  <a:lnTo>
                    <a:pt x="327790" y="123297"/>
                  </a:lnTo>
                  <a:lnTo>
                    <a:pt x="313229" y="117435"/>
                  </a:lnTo>
                  <a:lnTo>
                    <a:pt x="297638" y="113831"/>
                  </a:lnTo>
                  <a:lnTo>
                    <a:pt x="281390" y="112604"/>
                  </a:lnTo>
                  <a:lnTo>
                    <a:pt x="274265" y="112838"/>
                  </a:lnTo>
                  <a:lnTo>
                    <a:pt x="267195" y="113539"/>
                  </a:lnTo>
                  <a:lnTo>
                    <a:pt x="260216" y="114708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44819" y="119067"/>
                  </a:lnTo>
                  <a:lnTo>
                    <a:pt x="236676" y="122483"/>
                  </a:lnTo>
                  <a:lnTo>
                    <a:pt x="228993" y="126570"/>
                  </a:lnTo>
                  <a:lnTo>
                    <a:pt x="221831" y="131303"/>
                  </a:lnTo>
                  <a:lnTo>
                    <a:pt x="228629" y="135867"/>
                  </a:lnTo>
                  <a:lnTo>
                    <a:pt x="235902" y="139831"/>
                  </a:lnTo>
                  <a:lnTo>
                    <a:pt x="243595" y="143188"/>
                  </a:lnTo>
                  <a:lnTo>
                    <a:pt x="251655" y="145929"/>
                  </a:lnTo>
                  <a:lnTo>
                    <a:pt x="253407" y="138583"/>
                  </a:lnTo>
                  <a:lnTo>
                    <a:pt x="254276" y="131167"/>
                  </a:lnTo>
                  <a:lnTo>
                    <a:pt x="254262" y="123736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60216" y="114708"/>
                  </a:lnTo>
                  <a:lnTo>
                    <a:pt x="267195" y="113539"/>
                  </a:lnTo>
                  <a:lnTo>
                    <a:pt x="274265" y="112838"/>
                  </a:lnTo>
                  <a:lnTo>
                    <a:pt x="281390" y="112604"/>
                  </a:lnTo>
                  <a:lnTo>
                    <a:pt x="297638" y="113831"/>
                  </a:lnTo>
                  <a:lnTo>
                    <a:pt x="313229" y="117435"/>
                  </a:lnTo>
                  <a:lnTo>
                    <a:pt x="327790" y="123297"/>
                  </a:lnTo>
                  <a:lnTo>
                    <a:pt x="340948" y="131303"/>
                  </a:lnTo>
                  <a:lnTo>
                    <a:pt x="362558" y="107596"/>
                  </a:lnTo>
                  <a:lnTo>
                    <a:pt x="371261" y="79768"/>
                  </a:lnTo>
                  <a:lnTo>
                    <a:pt x="366802" y="51239"/>
                  </a:lnTo>
                  <a:lnTo>
                    <a:pt x="348925" y="25429"/>
                  </a:lnTo>
                  <a:lnTo>
                    <a:pt x="334797" y="14619"/>
                  </a:lnTo>
                  <a:lnTo>
                    <a:pt x="318440" y="6637"/>
                  </a:lnTo>
                  <a:lnTo>
                    <a:pt x="300442" y="1694"/>
                  </a:lnTo>
                  <a:lnTo>
                    <a:pt x="281390" y="0"/>
                  </a:lnTo>
                  <a:lnTo>
                    <a:pt x="251750" y="4182"/>
                  </a:lnTo>
                  <a:lnTo>
                    <a:pt x="226026" y="15883"/>
                  </a:lnTo>
                  <a:lnTo>
                    <a:pt x="206155" y="33832"/>
                  </a:lnTo>
                  <a:lnTo>
                    <a:pt x="194071" y="56759"/>
                  </a:lnTo>
                  <a:lnTo>
                    <a:pt x="215906" y="66057"/>
                  </a:lnTo>
                  <a:lnTo>
                    <a:pt x="233636" y="79664"/>
                  </a:lnTo>
                  <a:lnTo>
                    <a:pt x="246406" y="96715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46406" y="96715"/>
                  </a:lnTo>
                  <a:lnTo>
                    <a:pt x="233636" y="79664"/>
                  </a:lnTo>
                  <a:lnTo>
                    <a:pt x="215906" y="66057"/>
                  </a:lnTo>
                  <a:lnTo>
                    <a:pt x="194071" y="56759"/>
                  </a:lnTo>
                  <a:lnTo>
                    <a:pt x="191385" y="77300"/>
                  </a:lnTo>
                  <a:lnTo>
                    <a:pt x="195391" y="97303"/>
                  </a:lnTo>
                  <a:lnTo>
                    <a:pt x="205677" y="115670"/>
                  </a:lnTo>
                  <a:lnTo>
                    <a:pt x="221831" y="131303"/>
                  </a:lnTo>
                  <a:lnTo>
                    <a:pt x="228993" y="126570"/>
                  </a:lnTo>
                  <a:lnTo>
                    <a:pt x="236676" y="122483"/>
                  </a:lnTo>
                  <a:lnTo>
                    <a:pt x="244819" y="119067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194071" y="56759"/>
                  </a:moveTo>
                  <a:lnTo>
                    <a:pt x="186814" y="54905"/>
                  </a:lnTo>
                  <a:lnTo>
                    <a:pt x="179413" y="53580"/>
                  </a:lnTo>
                  <a:lnTo>
                    <a:pt x="171908" y="52786"/>
                  </a:lnTo>
                  <a:lnTo>
                    <a:pt x="164337" y="52521"/>
                  </a:lnTo>
                  <a:lnTo>
                    <a:pt x="129288" y="58426"/>
                  </a:lnTo>
                  <a:lnTo>
                    <a:pt x="100664" y="74522"/>
                  </a:lnTo>
                  <a:lnTo>
                    <a:pt x="81363" y="98378"/>
                  </a:lnTo>
                  <a:lnTo>
                    <a:pt x="74286" y="127563"/>
                  </a:lnTo>
                  <a:lnTo>
                    <a:pt x="81363" y="156783"/>
                  </a:lnTo>
                  <a:lnTo>
                    <a:pt x="100664" y="180635"/>
                  </a:lnTo>
                  <a:lnTo>
                    <a:pt x="129288" y="196711"/>
                  </a:lnTo>
                  <a:lnTo>
                    <a:pt x="164337" y="202605"/>
                  </a:lnTo>
                  <a:lnTo>
                    <a:pt x="171462" y="202371"/>
                  </a:lnTo>
                  <a:lnTo>
                    <a:pt x="178532" y="201670"/>
                  </a:lnTo>
                  <a:lnTo>
                    <a:pt x="185514" y="200502"/>
                  </a:lnTo>
                  <a:lnTo>
                    <a:pt x="192376" y="198865"/>
                  </a:lnTo>
                  <a:lnTo>
                    <a:pt x="191805" y="180070"/>
                  </a:lnTo>
                  <a:lnTo>
                    <a:pt x="196764" y="161999"/>
                  </a:lnTo>
                  <a:lnTo>
                    <a:pt x="206893" y="145470"/>
                  </a:lnTo>
                  <a:lnTo>
                    <a:pt x="221831" y="131303"/>
                  </a:lnTo>
                  <a:lnTo>
                    <a:pt x="205677" y="115670"/>
                  </a:lnTo>
                  <a:lnTo>
                    <a:pt x="195391" y="97303"/>
                  </a:lnTo>
                  <a:lnTo>
                    <a:pt x="191385" y="77300"/>
                  </a:lnTo>
                  <a:lnTo>
                    <a:pt x="194071" y="56759"/>
                  </a:lnTo>
                  <a:close/>
                </a:path>
                <a:path w="445770" h="262889">
                  <a:moveTo>
                    <a:pt x="251655" y="145929"/>
                  </a:moveTo>
                  <a:lnTo>
                    <a:pt x="243346" y="163596"/>
                  </a:lnTo>
                  <a:lnTo>
                    <a:pt x="230204" y="178754"/>
                  </a:lnTo>
                  <a:lnTo>
                    <a:pt x="212968" y="190734"/>
                  </a:lnTo>
                  <a:lnTo>
                    <a:pt x="192376" y="198865"/>
                  </a:lnTo>
                  <a:lnTo>
                    <a:pt x="202845" y="224334"/>
                  </a:lnTo>
                  <a:lnTo>
                    <a:pt x="222700" y="244551"/>
                  </a:lnTo>
                  <a:lnTo>
                    <a:pt x="249646" y="257882"/>
                  </a:lnTo>
                  <a:lnTo>
                    <a:pt x="281390" y="262689"/>
                  </a:lnTo>
                  <a:lnTo>
                    <a:pt x="316443" y="256783"/>
                  </a:lnTo>
                  <a:lnTo>
                    <a:pt x="345066" y="240687"/>
                  </a:lnTo>
                  <a:lnTo>
                    <a:pt x="364364" y="216831"/>
                  </a:lnTo>
                  <a:lnTo>
                    <a:pt x="371440" y="187647"/>
                  </a:lnTo>
                  <a:lnTo>
                    <a:pt x="369402" y="171772"/>
                  </a:lnTo>
                  <a:lnTo>
                    <a:pt x="363463" y="156763"/>
                  </a:lnTo>
                  <a:lnTo>
                    <a:pt x="353890" y="143110"/>
                  </a:lnTo>
                  <a:lnTo>
                    <a:pt x="340948" y="131303"/>
                  </a:lnTo>
                  <a:lnTo>
                    <a:pt x="327790" y="139356"/>
                  </a:lnTo>
                  <a:lnTo>
                    <a:pt x="313229" y="145243"/>
                  </a:lnTo>
                  <a:lnTo>
                    <a:pt x="297638" y="148855"/>
                  </a:lnTo>
                  <a:lnTo>
                    <a:pt x="281390" y="150084"/>
                  </a:lnTo>
                  <a:lnTo>
                    <a:pt x="273819" y="149820"/>
                  </a:lnTo>
                  <a:lnTo>
                    <a:pt x="266313" y="149035"/>
                  </a:lnTo>
                  <a:lnTo>
                    <a:pt x="258912" y="147735"/>
                  </a:lnTo>
                  <a:lnTo>
                    <a:pt x="251655" y="145929"/>
                  </a:lnTo>
                  <a:close/>
                </a:path>
                <a:path w="445770" h="262889">
                  <a:moveTo>
                    <a:pt x="251655" y="145929"/>
                  </a:moveTo>
                  <a:lnTo>
                    <a:pt x="243595" y="143188"/>
                  </a:lnTo>
                  <a:lnTo>
                    <a:pt x="235902" y="139831"/>
                  </a:lnTo>
                  <a:lnTo>
                    <a:pt x="228629" y="135867"/>
                  </a:lnTo>
                  <a:lnTo>
                    <a:pt x="221831" y="131303"/>
                  </a:lnTo>
                  <a:lnTo>
                    <a:pt x="206893" y="145470"/>
                  </a:lnTo>
                  <a:lnTo>
                    <a:pt x="196764" y="161999"/>
                  </a:lnTo>
                  <a:lnTo>
                    <a:pt x="191805" y="180070"/>
                  </a:lnTo>
                  <a:lnTo>
                    <a:pt x="192376" y="198865"/>
                  </a:lnTo>
                  <a:lnTo>
                    <a:pt x="212968" y="190734"/>
                  </a:lnTo>
                  <a:lnTo>
                    <a:pt x="230204" y="178754"/>
                  </a:lnTo>
                  <a:lnTo>
                    <a:pt x="243346" y="163596"/>
                  </a:lnTo>
                  <a:lnTo>
                    <a:pt x="251655" y="145929"/>
                  </a:lnTo>
                  <a:close/>
                </a:path>
                <a:path w="445770" h="262889">
                  <a:moveTo>
                    <a:pt x="74286" y="131303"/>
                  </a:moveTo>
                  <a:lnTo>
                    <a:pt x="0" y="131303"/>
                  </a:lnTo>
                </a:path>
                <a:path w="445770" h="262889">
                  <a:moveTo>
                    <a:pt x="371440" y="190472"/>
                  </a:moveTo>
                  <a:lnTo>
                    <a:pt x="445727" y="190472"/>
                  </a:lnTo>
                </a:path>
                <a:path w="445770" h="262889">
                  <a:moveTo>
                    <a:pt x="371440" y="72216"/>
                  </a:moveTo>
                  <a:lnTo>
                    <a:pt x="445727" y="72216"/>
                  </a:lnTo>
                </a:path>
                <a:path w="445770" h="262889">
                  <a:moveTo>
                    <a:pt x="310336" y="63573"/>
                  </a:moveTo>
                  <a:lnTo>
                    <a:pt x="310336" y="82272"/>
                  </a:lnTo>
                </a:path>
              </a:pathLst>
            </a:custGeom>
            <a:ln w="1096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4581076" y="3004860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61"/>
                </a:moveTo>
                <a:lnTo>
                  <a:pt x="254262" y="123700"/>
                </a:lnTo>
                <a:lnTo>
                  <a:pt x="254276" y="131147"/>
                </a:lnTo>
                <a:lnTo>
                  <a:pt x="253407" y="138547"/>
                </a:lnTo>
                <a:lnTo>
                  <a:pt x="251655" y="145846"/>
                </a:lnTo>
                <a:lnTo>
                  <a:pt x="258912" y="147700"/>
                </a:lnTo>
                <a:lnTo>
                  <a:pt x="266313" y="149024"/>
                </a:lnTo>
                <a:lnTo>
                  <a:pt x="273819" y="149819"/>
                </a:lnTo>
                <a:lnTo>
                  <a:pt x="281390" y="150084"/>
                </a:lnTo>
                <a:lnTo>
                  <a:pt x="297638" y="148844"/>
                </a:lnTo>
                <a:lnTo>
                  <a:pt x="313229" y="145212"/>
                </a:lnTo>
                <a:lnTo>
                  <a:pt x="327790" y="139321"/>
                </a:lnTo>
                <a:lnTo>
                  <a:pt x="340948" y="131303"/>
                </a:lnTo>
                <a:lnTo>
                  <a:pt x="327790" y="123249"/>
                </a:lnTo>
                <a:lnTo>
                  <a:pt x="313229" y="117362"/>
                </a:lnTo>
                <a:lnTo>
                  <a:pt x="297638" y="113750"/>
                </a:lnTo>
                <a:lnTo>
                  <a:pt x="281390" y="112521"/>
                </a:lnTo>
                <a:lnTo>
                  <a:pt x="274265" y="112755"/>
                </a:lnTo>
                <a:lnTo>
                  <a:pt x="267195" y="113456"/>
                </a:lnTo>
                <a:lnTo>
                  <a:pt x="260216" y="114625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44819" y="118997"/>
                </a:lnTo>
                <a:lnTo>
                  <a:pt x="236676" y="122442"/>
                </a:lnTo>
                <a:lnTo>
                  <a:pt x="228993" y="126557"/>
                </a:lnTo>
                <a:lnTo>
                  <a:pt x="221831" y="131303"/>
                </a:lnTo>
                <a:lnTo>
                  <a:pt x="228629" y="135830"/>
                </a:lnTo>
                <a:lnTo>
                  <a:pt x="235902" y="139789"/>
                </a:lnTo>
                <a:lnTo>
                  <a:pt x="243595" y="143141"/>
                </a:lnTo>
                <a:lnTo>
                  <a:pt x="251655" y="145846"/>
                </a:lnTo>
                <a:lnTo>
                  <a:pt x="253407" y="138547"/>
                </a:lnTo>
                <a:lnTo>
                  <a:pt x="254276" y="131147"/>
                </a:lnTo>
                <a:lnTo>
                  <a:pt x="254262" y="123700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60216" y="114625"/>
                </a:lnTo>
                <a:lnTo>
                  <a:pt x="267195" y="113456"/>
                </a:lnTo>
                <a:lnTo>
                  <a:pt x="274265" y="112755"/>
                </a:lnTo>
                <a:lnTo>
                  <a:pt x="281390" y="112521"/>
                </a:lnTo>
                <a:lnTo>
                  <a:pt x="297638" y="113750"/>
                </a:lnTo>
                <a:lnTo>
                  <a:pt x="313229" y="117362"/>
                </a:lnTo>
                <a:lnTo>
                  <a:pt x="327790" y="123249"/>
                </a:lnTo>
                <a:lnTo>
                  <a:pt x="340948" y="131303"/>
                </a:lnTo>
                <a:lnTo>
                  <a:pt x="362558" y="107548"/>
                </a:lnTo>
                <a:lnTo>
                  <a:pt x="371261" y="79695"/>
                </a:lnTo>
                <a:lnTo>
                  <a:pt x="366802" y="51157"/>
                </a:lnTo>
                <a:lnTo>
                  <a:pt x="348925" y="25346"/>
                </a:lnTo>
                <a:lnTo>
                  <a:pt x="334797" y="14584"/>
                </a:lnTo>
                <a:lnTo>
                  <a:pt x="318440" y="6627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69"/>
                </a:lnTo>
                <a:lnTo>
                  <a:pt x="226026" y="15841"/>
                </a:lnTo>
                <a:lnTo>
                  <a:pt x="206155" y="33761"/>
                </a:lnTo>
                <a:lnTo>
                  <a:pt x="194071" y="56676"/>
                </a:lnTo>
                <a:lnTo>
                  <a:pt x="215906" y="66021"/>
                </a:lnTo>
                <a:lnTo>
                  <a:pt x="233636" y="79644"/>
                </a:lnTo>
                <a:lnTo>
                  <a:pt x="246406" y="96678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46406" y="96678"/>
                </a:lnTo>
                <a:lnTo>
                  <a:pt x="233636" y="79644"/>
                </a:lnTo>
                <a:lnTo>
                  <a:pt x="215906" y="66021"/>
                </a:lnTo>
                <a:lnTo>
                  <a:pt x="194071" y="56676"/>
                </a:lnTo>
                <a:lnTo>
                  <a:pt x="191385" y="77218"/>
                </a:lnTo>
                <a:lnTo>
                  <a:pt x="195391" y="97230"/>
                </a:lnTo>
                <a:lnTo>
                  <a:pt x="205677" y="115622"/>
                </a:lnTo>
                <a:lnTo>
                  <a:pt x="221831" y="131303"/>
                </a:lnTo>
                <a:lnTo>
                  <a:pt x="228993" y="126557"/>
                </a:lnTo>
                <a:lnTo>
                  <a:pt x="236676" y="122442"/>
                </a:lnTo>
                <a:lnTo>
                  <a:pt x="244819" y="118997"/>
                </a:lnTo>
                <a:lnTo>
                  <a:pt x="253360" y="116261"/>
                </a:lnTo>
                <a:close/>
              </a:path>
              <a:path w="581025" h="262889">
                <a:moveTo>
                  <a:pt x="194071" y="56676"/>
                </a:moveTo>
                <a:lnTo>
                  <a:pt x="186814" y="54870"/>
                </a:lnTo>
                <a:lnTo>
                  <a:pt x="179413" y="53570"/>
                </a:lnTo>
                <a:lnTo>
                  <a:pt x="171908" y="52784"/>
                </a:lnTo>
                <a:lnTo>
                  <a:pt x="164337" y="52521"/>
                </a:lnTo>
                <a:lnTo>
                  <a:pt x="129288" y="58415"/>
                </a:lnTo>
                <a:lnTo>
                  <a:pt x="100664" y="74491"/>
                </a:lnTo>
                <a:lnTo>
                  <a:pt x="81363" y="98343"/>
                </a:lnTo>
                <a:lnTo>
                  <a:pt x="74286" y="127563"/>
                </a:lnTo>
                <a:lnTo>
                  <a:pt x="81363" y="156783"/>
                </a:lnTo>
                <a:lnTo>
                  <a:pt x="100664" y="180635"/>
                </a:lnTo>
                <a:lnTo>
                  <a:pt x="129288" y="196711"/>
                </a:lnTo>
                <a:lnTo>
                  <a:pt x="164337" y="202605"/>
                </a:lnTo>
                <a:lnTo>
                  <a:pt x="171462" y="202371"/>
                </a:lnTo>
                <a:lnTo>
                  <a:pt x="178532" y="201670"/>
                </a:lnTo>
                <a:lnTo>
                  <a:pt x="185514" y="200502"/>
                </a:lnTo>
                <a:lnTo>
                  <a:pt x="192376" y="198865"/>
                </a:lnTo>
                <a:lnTo>
                  <a:pt x="191805" y="180023"/>
                </a:lnTo>
                <a:lnTo>
                  <a:pt x="196764" y="161936"/>
                </a:lnTo>
                <a:lnTo>
                  <a:pt x="206893" y="145424"/>
                </a:lnTo>
                <a:lnTo>
                  <a:pt x="221831" y="131303"/>
                </a:lnTo>
                <a:lnTo>
                  <a:pt x="205677" y="115622"/>
                </a:lnTo>
                <a:lnTo>
                  <a:pt x="195391" y="97230"/>
                </a:lnTo>
                <a:lnTo>
                  <a:pt x="191385" y="77218"/>
                </a:lnTo>
                <a:lnTo>
                  <a:pt x="194071" y="56676"/>
                </a:lnTo>
                <a:close/>
              </a:path>
              <a:path w="581025" h="262889">
                <a:moveTo>
                  <a:pt x="251655" y="145846"/>
                </a:moveTo>
                <a:lnTo>
                  <a:pt x="243346" y="163549"/>
                </a:lnTo>
                <a:lnTo>
                  <a:pt x="230204" y="178713"/>
                </a:lnTo>
                <a:lnTo>
                  <a:pt x="212968" y="190698"/>
                </a:lnTo>
                <a:lnTo>
                  <a:pt x="192376" y="198865"/>
                </a:lnTo>
                <a:lnTo>
                  <a:pt x="202845" y="224286"/>
                </a:lnTo>
                <a:lnTo>
                  <a:pt x="222700" y="244479"/>
                </a:lnTo>
                <a:lnTo>
                  <a:pt x="249646" y="257800"/>
                </a:lnTo>
                <a:lnTo>
                  <a:pt x="281390" y="262606"/>
                </a:lnTo>
                <a:lnTo>
                  <a:pt x="316443" y="256712"/>
                </a:lnTo>
                <a:lnTo>
                  <a:pt x="345066" y="240635"/>
                </a:lnTo>
                <a:lnTo>
                  <a:pt x="364364" y="216783"/>
                </a:lnTo>
                <a:lnTo>
                  <a:pt x="371440" y="187563"/>
                </a:lnTo>
                <a:lnTo>
                  <a:pt x="369402" y="171691"/>
                </a:lnTo>
                <a:lnTo>
                  <a:pt x="363463" y="156691"/>
                </a:lnTo>
                <a:lnTo>
                  <a:pt x="353890" y="143062"/>
                </a:lnTo>
                <a:lnTo>
                  <a:pt x="340948" y="131303"/>
                </a:lnTo>
                <a:lnTo>
                  <a:pt x="327790" y="139321"/>
                </a:lnTo>
                <a:lnTo>
                  <a:pt x="313229" y="145212"/>
                </a:lnTo>
                <a:lnTo>
                  <a:pt x="297638" y="148844"/>
                </a:lnTo>
                <a:lnTo>
                  <a:pt x="281390" y="150084"/>
                </a:lnTo>
                <a:lnTo>
                  <a:pt x="273819" y="149819"/>
                </a:lnTo>
                <a:lnTo>
                  <a:pt x="266313" y="149024"/>
                </a:lnTo>
                <a:lnTo>
                  <a:pt x="258912" y="147700"/>
                </a:lnTo>
                <a:lnTo>
                  <a:pt x="251655" y="145846"/>
                </a:lnTo>
                <a:close/>
              </a:path>
              <a:path w="581025" h="262889">
                <a:moveTo>
                  <a:pt x="251655" y="145846"/>
                </a:moveTo>
                <a:lnTo>
                  <a:pt x="243595" y="143141"/>
                </a:lnTo>
                <a:lnTo>
                  <a:pt x="235902" y="139789"/>
                </a:lnTo>
                <a:lnTo>
                  <a:pt x="228629" y="135830"/>
                </a:lnTo>
                <a:lnTo>
                  <a:pt x="221831" y="131303"/>
                </a:lnTo>
                <a:lnTo>
                  <a:pt x="206893" y="145424"/>
                </a:lnTo>
                <a:lnTo>
                  <a:pt x="196764" y="161936"/>
                </a:lnTo>
                <a:lnTo>
                  <a:pt x="191805" y="180023"/>
                </a:lnTo>
                <a:lnTo>
                  <a:pt x="192376" y="198865"/>
                </a:lnTo>
                <a:lnTo>
                  <a:pt x="212968" y="190698"/>
                </a:lnTo>
                <a:lnTo>
                  <a:pt x="230204" y="178713"/>
                </a:lnTo>
                <a:lnTo>
                  <a:pt x="243346" y="163549"/>
                </a:lnTo>
                <a:lnTo>
                  <a:pt x="251655" y="145846"/>
                </a:lnTo>
                <a:close/>
              </a:path>
              <a:path w="581025" h="262889">
                <a:moveTo>
                  <a:pt x="74286" y="131303"/>
                </a:moveTo>
                <a:lnTo>
                  <a:pt x="0" y="131303"/>
                </a:lnTo>
              </a:path>
              <a:path w="581025" h="262889">
                <a:moveTo>
                  <a:pt x="371440" y="190389"/>
                </a:moveTo>
                <a:lnTo>
                  <a:pt x="445727" y="190389"/>
                </a:lnTo>
              </a:path>
              <a:path w="581025" h="262889">
                <a:moveTo>
                  <a:pt x="371440" y="72216"/>
                </a:moveTo>
                <a:lnTo>
                  <a:pt x="445727" y="72216"/>
                </a:lnTo>
              </a:path>
              <a:path w="581025" h="262889">
                <a:moveTo>
                  <a:pt x="310336" y="63573"/>
                </a:moveTo>
                <a:lnTo>
                  <a:pt x="310336" y="82272"/>
                </a:lnTo>
              </a:path>
              <a:path w="581025" h="262889">
                <a:moveTo>
                  <a:pt x="445727" y="190389"/>
                </a:moveTo>
                <a:lnTo>
                  <a:pt x="580569" y="190389"/>
                </a:lnTo>
                <a:lnTo>
                  <a:pt x="580569" y="78864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026803" y="2668790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486"/>
                </a:lnTo>
              </a:path>
            </a:pathLst>
          </a:custGeom>
          <a:ln w="1110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217683" y="304632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217683" y="331043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92"/>
                </a:lnTo>
              </a:path>
              <a:path w="134620" h="74929">
                <a:moveTo>
                  <a:pt x="89741" y="0"/>
                </a:moveTo>
                <a:lnTo>
                  <a:pt x="44870" y="74792"/>
                </a:lnTo>
              </a:path>
              <a:path w="134620" h="74929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62554" y="379658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62554" y="2786880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62554" y="3871377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62554" y="4806321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217683" y="435753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92"/>
                </a:lnTo>
              </a:path>
              <a:path w="134620" h="74929">
                <a:moveTo>
                  <a:pt x="89741" y="0"/>
                </a:moveTo>
                <a:lnTo>
                  <a:pt x="44870" y="74792"/>
                </a:lnTo>
              </a:path>
              <a:path w="134620" h="74929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240119" y="5068096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792"/>
                </a:lnTo>
              </a:path>
              <a:path w="90170" h="74929">
                <a:moveTo>
                  <a:pt x="89741" y="0"/>
                </a:moveTo>
                <a:lnTo>
                  <a:pt x="44870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217683" y="121623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262554" y="1478005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217683" y="226333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4860421" y="1916358"/>
            <a:ext cx="69850" cy="58419"/>
            <a:chOff x="4860421" y="1916358"/>
            <a:chExt cx="69850" cy="58419"/>
          </a:xfrm>
        </p:grpSpPr>
        <p:sp>
          <p:nvSpPr>
            <p:cNvPr id="138" name="object 138" descr=""/>
            <p:cNvSpPr/>
            <p:nvPr/>
          </p:nvSpPr>
          <p:spPr>
            <a:xfrm>
              <a:off x="4861518" y="191745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861518" y="191745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0" name="object 140" descr=""/>
          <p:cNvGrpSpPr/>
          <p:nvPr/>
        </p:nvGrpSpPr>
        <p:grpSpPr>
          <a:xfrm>
            <a:off x="4532663" y="4707984"/>
            <a:ext cx="97155" cy="259715"/>
            <a:chOff x="4532663" y="4707984"/>
            <a:chExt cx="97155" cy="259715"/>
          </a:xfrm>
        </p:grpSpPr>
        <p:sp>
          <p:nvSpPr>
            <p:cNvPr id="141" name="object 141" descr=""/>
            <p:cNvSpPr/>
            <p:nvPr/>
          </p:nvSpPr>
          <p:spPr>
            <a:xfrm>
              <a:off x="4536205" y="4711525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425"/>
                  </a:lnTo>
                  <a:lnTo>
                    <a:pt x="89741" y="252425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536205" y="4711525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425"/>
                  </a:moveTo>
                  <a:lnTo>
                    <a:pt x="89741" y="252425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425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3" name="object 143" descr=""/>
          <p:cNvSpPr/>
          <p:nvPr/>
        </p:nvSpPr>
        <p:spPr>
          <a:xfrm>
            <a:off x="5482590" y="2705861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5"/>
                </a:moveTo>
                <a:lnTo>
                  <a:pt x="547115" y="234695"/>
                </a:lnTo>
                <a:lnTo>
                  <a:pt x="547115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0086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 descr=""/>
          <p:cNvSpPr/>
          <p:nvPr/>
        </p:nvSpPr>
        <p:spPr>
          <a:xfrm>
            <a:off x="5488685" y="4732782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6"/>
                </a:moveTo>
                <a:lnTo>
                  <a:pt x="547115" y="234696"/>
                </a:lnTo>
                <a:lnTo>
                  <a:pt x="547115" y="0"/>
                </a:lnTo>
                <a:lnTo>
                  <a:pt x="0" y="0"/>
                </a:lnTo>
                <a:lnTo>
                  <a:pt x="0" y="234696"/>
                </a:lnTo>
                <a:close/>
              </a:path>
            </a:pathLst>
          </a:custGeom>
          <a:ln w="28956">
            <a:solidFill>
              <a:srgbClr val="0086D3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5" name="object 14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70247" y="3729228"/>
            <a:ext cx="237744" cy="291084"/>
          </a:xfrm>
          <a:prstGeom prst="rect">
            <a:avLst/>
          </a:prstGeom>
        </p:spPr>
      </p:pic>
      <p:sp>
        <p:nvSpPr>
          <p:cNvPr id="146" name="object 146" descr=""/>
          <p:cNvSpPr/>
          <p:nvPr/>
        </p:nvSpPr>
        <p:spPr>
          <a:xfrm>
            <a:off x="3324605" y="5016246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39"/>
                </a:moveTo>
                <a:lnTo>
                  <a:pt x="291084" y="167639"/>
                </a:lnTo>
                <a:lnTo>
                  <a:pt x="291084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6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 descr=""/>
          <p:cNvSpPr/>
          <p:nvPr/>
        </p:nvSpPr>
        <p:spPr>
          <a:xfrm>
            <a:off x="3324605" y="4741926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 txBox="1">
            <a:spLocks noGrp="1"/>
          </p:cNvSpPr>
          <p:nvPr>
            <p:ph type="title"/>
          </p:nvPr>
        </p:nvSpPr>
        <p:spPr>
          <a:xfrm>
            <a:off x="96723" y="215138"/>
            <a:ext cx="569150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/>
              <a:t>Gire</a:t>
            </a:r>
            <a:r>
              <a:rPr dirty="0" sz="2200" spc="-10"/>
              <a:t> </a:t>
            </a:r>
            <a:r>
              <a:rPr dirty="0" sz="2200"/>
              <a:t>a</a:t>
            </a:r>
            <a:r>
              <a:rPr dirty="0" sz="2200" spc="-10"/>
              <a:t> </a:t>
            </a:r>
            <a:r>
              <a:rPr dirty="0" sz="2200" spc="105"/>
              <a:t>girar</a:t>
            </a:r>
            <a:r>
              <a:rPr dirty="0" sz="2200" spc="-5"/>
              <a:t> </a:t>
            </a:r>
            <a:r>
              <a:rPr dirty="0" sz="2200" spc="60"/>
              <a:t>falla</a:t>
            </a:r>
            <a:r>
              <a:rPr dirty="0" sz="2200" spc="-10"/>
              <a:t> </a:t>
            </a:r>
            <a:r>
              <a:rPr dirty="0" sz="2200" spc="70"/>
              <a:t>en</a:t>
            </a:r>
            <a:r>
              <a:rPr dirty="0" sz="2200" spc="-5"/>
              <a:t> </a:t>
            </a:r>
            <a:r>
              <a:rPr dirty="0" sz="2200"/>
              <a:t>el</a:t>
            </a:r>
            <a:r>
              <a:rPr dirty="0" sz="2200" spc="-10"/>
              <a:t> </a:t>
            </a:r>
            <a:r>
              <a:rPr dirty="0" sz="2200" spc="60"/>
              <a:t>devanado</a:t>
            </a:r>
            <a:r>
              <a:rPr dirty="0" sz="2200" spc="-10"/>
              <a:t> </a:t>
            </a:r>
            <a:r>
              <a:rPr dirty="0" sz="2200" spc="65"/>
              <a:t>del</a:t>
            </a:r>
            <a:r>
              <a:rPr dirty="0" sz="2200" spc="-5"/>
              <a:t> </a:t>
            </a:r>
            <a:r>
              <a:rPr dirty="0" sz="2200" spc="75"/>
              <a:t>estator</a:t>
            </a:r>
            <a:endParaRPr sz="2200"/>
          </a:p>
        </p:txBody>
      </p:sp>
      <p:sp>
        <p:nvSpPr>
          <p:cNvPr id="224" name="object 224" descr=""/>
          <p:cNvSpPr txBox="1"/>
          <p:nvPr/>
        </p:nvSpPr>
        <p:spPr>
          <a:xfrm>
            <a:off x="307340" y="5345467"/>
            <a:ext cx="869315" cy="322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G</a:t>
            </a:r>
            <a:r>
              <a:rPr dirty="0" u="sng" sz="5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grupo</a:t>
            </a:r>
            <a:endParaRPr sz="5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04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45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84226" y="754634"/>
            <a:ext cx="3474720" cy="3725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529"/>
              <a:buChar char="-"/>
              <a:tabLst>
                <a:tab pos="194945" algn="l"/>
                <a:tab pos="195580" algn="l"/>
              </a:tabLst>
            </a:pPr>
            <a:r>
              <a:rPr dirty="0" sz="1700">
                <a:latin typeface="Arial Unicode MS"/>
                <a:cs typeface="Arial Unicode MS"/>
              </a:rPr>
              <a:t>Condición</a:t>
            </a:r>
            <a:r>
              <a:rPr dirty="0" sz="1700" spc="34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peligrosa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40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 spc="50">
                <a:latin typeface="Arial Unicode MS"/>
                <a:cs typeface="Arial Unicode MS"/>
              </a:rPr>
              <a:t>corrientes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circulantes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34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>
                <a:latin typeface="Arial Unicode MS"/>
                <a:cs typeface="Arial Unicode MS"/>
              </a:rPr>
              <a:t>Corrientes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fase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asimétricas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420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 spc="55">
                <a:latin typeface="Arial Unicode MS"/>
                <a:cs typeface="Arial Unicode MS"/>
              </a:rPr>
              <a:t>Objeto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protegido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689"/>
              </a:spcBef>
              <a:buClr>
                <a:srgbClr val="002797"/>
              </a:buClr>
              <a:buSzPct val="113636"/>
              <a:buChar char="-"/>
              <a:tabLst>
                <a:tab pos="552450" algn="l"/>
              </a:tabLst>
            </a:pPr>
            <a:r>
              <a:rPr dirty="0" sz="1100">
                <a:latin typeface="Arial Unicode MS"/>
                <a:cs typeface="Arial Unicode MS"/>
              </a:rPr>
              <a:t>devanado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estator</a:t>
            </a: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39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Consecuencias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325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>
                <a:latin typeface="Arial Unicode MS"/>
                <a:cs typeface="Arial Unicode MS"/>
              </a:rPr>
              <a:t>Daño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al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núcleo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estator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620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Riesgo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evolución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defecto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tierra</a:t>
            </a:r>
            <a:endParaRPr sz="1300">
              <a:latin typeface="Arial Unicode MS"/>
              <a:cs typeface="Arial Unicode MS"/>
            </a:endParaRPr>
          </a:p>
          <a:p>
            <a:pPr marL="12700" marR="248920">
              <a:lnSpc>
                <a:spcPct val="128600"/>
              </a:lnSpc>
              <a:spcBef>
                <a:spcPts val="165"/>
              </a:spcBef>
            </a:pPr>
            <a:r>
              <a:rPr dirty="0" sz="1400" spc="215" b="1">
                <a:solidFill>
                  <a:srgbClr val="0086D3"/>
                </a:solidFill>
                <a:latin typeface="Arial"/>
                <a:cs typeface="Arial"/>
              </a:rPr>
              <a:t>*</a:t>
            </a:r>
            <a:r>
              <a:rPr dirty="0" sz="1400" spc="30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0086D3"/>
                </a:solidFill>
                <a:latin typeface="Arial"/>
                <a:cs typeface="Arial"/>
              </a:rPr>
              <a:t>59N</a:t>
            </a:r>
            <a:r>
              <a:rPr dirty="0" sz="1400" spc="35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086D3"/>
                </a:solidFill>
                <a:latin typeface="Arial"/>
                <a:cs typeface="Arial"/>
              </a:rPr>
              <a:t>detectará</a:t>
            </a:r>
            <a:r>
              <a:rPr dirty="0" sz="1400" spc="35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86D3"/>
                </a:solidFill>
                <a:latin typeface="Arial"/>
                <a:cs typeface="Arial"/>
              </a:rPr>
              <a:t>esta</a:t>
            </a:r>
            <a:r>
              <a:rPr dirty="0" sz="1400" spc="30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86D3"/>
                </a:solidFill>
                <a:latin typeface="Arial"/>
                <a:cs typeface="Arial"/>
              </a:rPr>
              <a:t>falla</a:t>
            </a:r>
            <a:r>
              <a:rPr dirty="0" sz="1400" spc="35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86D3"/>
                </a:solidFill>
                <a:latin typeface="Arial"/>
                <a:cs typeface="Arial"/>
              </a:rPr>
              <a:t>cuando</a:t>
            </a:r>
            <a:r>
              <a:rPr dirty="0" sz="1400" spc="30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86D3"/>
                </a:solidFill>
                <a:latin typeface="Arial"/>
                <a:cs typeface="Arial"/>
              </a:rPr>
              <a:t>se </a:t>
            </a:r>
            <a:r>
              <a:rPr dirty="0" sz="1400" b="1">
                <a:solidFill>
                  <a:srgbClr val="0086D3"/>
                </a:solidFill>
                <a:latin typeface="Arial"/>
                <a:cs typeface="Arial"/>
              </a:rPr>
              <a:t>convierta</a:t>
            </a:r>
            <a:r>
              <a:rPr dirty="0" sz="1400" spc="70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86D3"/>
                </a:solidFill>
                <a:latin typeface="Arial"/>
                <a:cs typeface="Arial"/>
              </a:rPr>
              <a:t>en</a:t>
            </a:r>
            <a:r>
              <a:rPr dirty="0" sz="1400" spc="75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86D3"/>
                </a:solidFill>
                <a:latin typeface="Arial"/>
                <a:cs typeface="Arial"/>
              </a:rPr>
              <a:t>una</a:t>
            </a:r>
            <a:r>
              <a:rPr dirty="0" sz="1400" spc="70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86D3"/>
                </a:solidFill>
                <a:latin typeface="Arial"/>
                <a:cs typeface="Arial"/>
              </a:rPr>
              <a:t>falla</a:t>
            </a:r>
            <a:r>
              <a:rPr dirty="0" sz="1400" spc="75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0086D3"/>
                </a:solidFill>
                <a:latin typeface="Arial"/>
                <a:cs typeface="Arial"/>
              </a:rPr>
              <a:t>a</a:t>
            </a:r>
            <a:r>
              <a:rPr dirty="0" sz="1400" spc="70" b="1">
                <a:solidFill>
                  <a:srgbClr val="0086D3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0086D3"/>
                </a:solidFill>
                <a:latin typeface="Arial"/>
                <a:cs typeface="Arial"/>
              </a:rPr>
              <a:t>tierra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5550489" y="1250670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5524464" y="1141277"/>
            <a:ext cx="4381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6138297" y="1250670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6085549" y="1141277"/>
            <a:ext cx="4565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3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7278316" y="1250670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7247804" y="1141277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7886565" y="114127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7897135" y="1250670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8155790" y="1141277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8670410" y="1141277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8460513" y="1250670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61" name="object 161" descr=""/>
          <p:cNvGraphicFramePr>
            <a:graphicFrameLocks noGrp="1"/>
          </p:cNvGraphicFramePr>
          <p:nvPr/>
        </p:nvGraphicFramePr>
        <p:xfrm>
          <a:off x="5068672" y="1661876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2" name="object 162" descr=""/>
          <p:cNvSpPr txBox="1"/>
          <p:nvPr/>
        </p:nvSpPr>
        <p:spPr>
          <a:xfrm>
            <a:off x="8441667" y="1633034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4519017" y="1852367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522837" y="2125527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478852" y="218837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478767" y="2297770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748077" y="218837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832475" y="2614281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4697863" y="267868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506715" y="2680133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6069838" y="2654680"/>
            <a:ext cx="15875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305">
                <a:solidFill>
                  <a:srgbClr val="0086D3"/>
                </a:solidFill>
                <a:latin typeface="Arial Unicode MS"/>
                <a:cs typeface="Arial Unicode MS"/>
              </a:rPr>
              <a:t>*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5509507" y="2973702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533438" y="3083095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6139394" y="2939582"/>
            <a:ext cx="281305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286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6418590" y="2971375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303244" y="297370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525903" y="2973702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4832475" y="3022567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4697863" y="3086972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497840" y="3235477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528353" y="3344870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796979" y="3235477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6083355" y="3203683"/>
            <a:ext cx="446405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3048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7889357" y="323547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864429" y="3344870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8128668" y="3235477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668870" y="3497252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721618" y="3606645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914862" y="3497252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7889357" y="349725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7873303" y="3606645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8128668" y="3497252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5169186" y="3707567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4" name="object 194" descr=""/>
          <p:cNvGraphicFramePr>
            <a:graphicFrameLocks noGrp="1"/>
          </p:cNvGraphicFramePr>
          <p:nvPr/>
        </p:nvGraphicFramePr>
        <p:xfrm>
          <a:off x="5472629" y="3756076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5" name="object 195" descr=""/>
          <p:cNvSpPr txBox="1"/>
          <p:nvPr/>
        </p:nvSpPr>
        <p:spPr>
          <a:xfrm>
            <a:off x="4498576" y="3840053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7272233" y="3083095"/>
            <a:ext cx="484505" cy="777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7868816" y="3868420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7889357" y="3759027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9" name="object 199" descr=""/>
          <p:cNvGraphicFramePr>
            <a:graphicFrameLocks noGrp="1"/>
          </p:cNvGraphicFramePr>
          <p:nvPr/>
        </p:nvGraphicFramePr>
        <p:xfrm>
          <a:off x="6639272" y="3891701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00" name="object 200" descr=""/>
          <p:cNvGraphicFramePr>
            <a:graphicFrameLocks noGrp="1"/>
          </p:cNvGraphicFramePr>
          <p:nvPr/>
        </p:nvGraphicFramePr>
        <p:xfrm>
          <a:off x="7225385" y="3868350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1" name="object 201" descr=""/>
          <p:cNvSpPr txBox="1"/>
          <p:nvPr/>
        </p:nvSpPr>
        <p:spPr>
          <a:xfrm>
            <a:off x="5166394" y="3913247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5458055" y="4002104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5553281" y="428257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532740" y="4391970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810241" y="4282577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6136602" y="428257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6147172" y="4391970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6405827" y="4282577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7514935" y="4282577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7305039" y="4391970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84226" y="4602807"/>
            <a:ext cx="3065780" cy="66548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59700"/>
              </a:lnSpc>
              <a:spcBef>
                <a:spcPts val="35"/>
              </a:spcBef>
            </a:pPr>
            <a:r>
              <a:rPr dirty="0" sz="1300" b="1">
                <a:latin typeface="Arial"/>
                <a:cs typeface="Arial"/>
              </a:rPr>
              <a:t>METRO</a:t>
            </a:r>
            <a:r>
              <a:rPr dirty="0" u="sng" sz="13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ai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norte</a:t>
            </a:r>
            <a:r>
              <a:rPr dirty="0" u="sng" sz="13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PAG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spc="-25" b="1">
                <a:latin typeface="Arial"/>
                <a:cs typeface="Arial"/>
              </a:rPr>
              <a:t>de </a:t>
            </a:r>
            <a:r>
              <a:rPr dirty="0" sz="1300" spc="10" b="1">
                <a:latin typeface="Arial"/>
                <a:cs typeface="Arial"/>
              </a:rPr>
              <a:t>p</a:t>
            </a:r>
            <a:r>
              <a:rPr dirty="0" sz="1300" spc="-30" b="1">
                <a:latin typeface="Arial"/>
                <a:cs typeface="Arial"/>
              </a:rPr>
              <a:t>r</a:t>
            </a:r>
            <a:r>
              <a:rPr dirty="0" sz="1400" spc="-680" b="1">
                <a:latin typeface="Arial"/>
                <a:cs typeface="Arial"/>
              </a:rPr>
              <a:t>e</a:t>
            </a:r>
            <a:r>
              <a:rPr dirty="0" sz="1300" spc="-100" b="1">
                <a:latin typeface="Arial"/>
                <a:cs typeface="Arial"/>
              </a:rPr>
              <a:t>o</a:t>
            </a:r>
            <a:r>
              <a:rPr dirty="0" sz="1400" spc="-700" b="1">
                <a:latin typeface="Arial"/>
                <a:cs typeface="Arial"/>
              </a:rPr>
              <a:t>s</a:t>
            </a:r>
            <a:r>
              <a:rPr dirty="0" sz="1300" spc="135" b="1">
                <a:latin typeface="Arial"/>
                <a:cs typeface="Arial"/>
              </a:rPr>
              <a:t>t</a:t>
            </a:r>
            <a:r>
              <a:rPr dirty="0" sz="1300" spc="-695" b="1">
                <a:latin typeface="Arial"/>
                <a:cs typeface="Arial"/>
              </a:rPr>
              <a:t>e</a:t>
            </a:r>
            <a:r>
              <a:rPr dirty="0" sz="1400" spc="-95" b="1">
                <a:latin typeface="Arial"/>
                <a:cs typeface="Arial"/>
              </a:rPr>
              <a:t>s</a:t>
            </a:r>
            <a:r>
              <a:rPr dirty="0" sz="1400" spc="-765" b="1">
                <a:latin typeface="Arial"/>
                <a:cs typeface="Arial"/>
              </a:rPr>
              <a:t>e</a:t>
            </a:r>
            <a:r>
              <a:rPr dirty="0" sz="1300" spc="-65" b="1">
                <a:latin typeface="Arial"/>
                <a:cs typeface="Arial"/>
              </a:rPr>
              <a:t>c</a:t>
            </a:r>
            <a:r>
              <a:rPr dirty="0" sz="1300" spc="-610" b="1">
                <a:latin typeface="Arial"/>
                <a:cs typeface="Arial"/>
              </a:rPr>
              <a:t>c</a:t>
            </a:r>
            <a:r>
              <a:rPr dirty="0" sz="1400" spc="-10" b="1">
                <a:latin typeface="Arial"/>
                <a:cs typeface="Arial"/>
              </a:rPr>
              <a:t>r</a:t>
            </a:r>
            <a:r>
              <a:rPr dirty="0" sz="1300" spc="-265" b="1">
                <a:latin typeface="Arial"/>
                <a:cs typeface="Arial"/>
              </a:rPr>
              <a:t>i</a:t>
            </a:r>
            <a:r>
              <a:rPr dirty="0" sz="1400" spc="-490" b="1">
                <a:latin typeface="Arial"/>
                <a:cs typeface="Arial"/>
              </a:rPr>
              <a:t>v</a:t>
            </a:r>
            <a:r>
              <a:rPr dirty="0" sz="1300" spc="20" b="1">
                <a:latin typeface="Arial"/>
                <a:cs typeface="Arial"/>
              </a:rPr>
              <a:t>ón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-85" b="1">
                <a:latin typeface="Arial"/>
                <a:cs typeface="Arial"/>
              </a:rPr>
              <a:t>R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e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protección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4997939" y="4741095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5503164" y="4731367"/>
            <a:ext cx="2419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5503164" y="4840761"/>
            <a:ext cx="5143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5750869" y="4731367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6637959" y="4731367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6079363" y="4840761"/>
            <a:ext cx="939800" cy="105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25"/>
              </a:lnSpc>
              <a:tabLst>
                <a:tab pos="628015" algn="l"/>
              </a:tabLst>
            </a:pPr>
            <a:r>
              <a:rPr dirty="0" sz="1900" spc="250">
                <a:solidFill>
                  <a:srgbClr val="0086D3"/>
                </a:solidFill>
                <a:latin typeface="Arial Unicode MS"/>
                <a:cs typeface="Arial Unicode MS"/>
              </a:rPr>
              <a:t>*</a:t>
            </a:r>
            <a:r>
              <a:rPr dirty="0" sz="1900">
                <a:solidFill>
                  <a:srgbClr val="0086D3"/>
                </a:solidFill>
                <a:latin typeface="Arial Unicode MS"/>
                <a:cs typeface="Arial Unicode MS"/>
              </a:rPr>
              <a:t>	</a:t>
            </a: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6642383" y="4980294"/>
            <a:ext cx="269240" cy="125730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00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6642383" y="5105493"/>
            <a:ext cx="538480" cy="112395"/>
          </a:xfrm>
          <a:prstGeom prst="rect">
            <a:avLst/>
          </a:prstGeom>
          <a:ln w="6053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6911608" y="4980294"/>
            <a:ext cx="269240" cy="125730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00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7208018" y="5049237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8542777" y="5174128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4247604" y="1854039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400684"/>
            <a:ext cx="2393315" cy="269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Defecto</a:t>
            </a:r>
            <a:r>
              <a:rPr dirty="0" spc="80"/>
              <a:t> </a:t>
            </a:r>
            <a:r>
              <a:rPr dirty="0"/>
              <a:t>a</a:t>
            </a:r>
            <a:r>
              <a:rPr dirty="0" spc="80"/>
              <a:t> </a:t>
            </a:r>
            <a:r>
              <a:rPr dirty="0" spc="70"/>
              <a:t>tierra</a:t>
            </a:r>
            <a:r>
              <a:rPr dirty="0" spc="80"/>
              <a:t> </a:t>
            </a:r>
            <a:r>
              <a:rPr dirty="0"/>
              <a:t>del</a:t>
            </a:r>
            <a:r>
              <a:rPr dirty="0" spc="80"/>
              <a:t> </a:t>
            </a:r>
            <a:r>
              <a:rPr dirty="0" spc="95"/>
              <a:t>rotor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46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64055" y="1298194"/>
            <a:ext cx="6054725" cy="2799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460375" indent="-182880">
              <a:lnSpc>
                <a:spcPct val="115799"/>
              </a:lnSpc>
              <a:spcBef>
                <a:spcPts val="100"/>
              </a:spcBef>
              <a:buClr>
                <a:srgbClr val="002797"/>
              </a:buClr>
              <a:buSzPct val="89285"/>
              <a:buChar char="-"/>
              <a:tabLst>
                <a:tab pos="194945" algn="l"/>
                <a:tab pos="195580" algn="l"/>
              </a:tabLst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circuito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campo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generador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normalmente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está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aislado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 spc="45">
                <a:latin typeface="Arial Unicode MS"/>
                <a:cs typeface="Arial Unicode MS"/>
              </a:rPr>
              <a:t>tierra.</a:t>
            </a:r>
            <a:endParaRPr sz="1400">
              <a:latin typeface="Arial Unicode MS"/>
              <a:cs typeface="Arial Unicode MS"/>
            </a:endParaRPr>
          </a:p>
          <a:p>
            <a:pPr marL="194945" marR="201295" indent="-182880">
              <a:lnSpc>
                <a:spcPct val="101299"/>
              </a:lnSpc>
              <a:spcBef>
                <a:spcPts val="112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sola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circuito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rotor,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posible </a:t>
            </a:r>
            <a:r>
              <a:rPr dirty="0" sz="1600" spc="70">
                <a:latin typeface="Arial Unicode MS"/>
                <a:cs typeface="Arial Unicode MS"/>
              </a:rPr>
              <a:t>tener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operación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continua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daños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al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generador.</a:t>
            </a:r>
            <a:endParaRPr sz="1600">
              <a:latin typeface="Arial Unicode MS"/>
              <a:cs typeface="Arial Unicode MS"/>
            </a:endParaRPr>
          </a:p>
          <a:p>
            <a:pPr marL="194945" marR="5080" indent="-182880">
              <a:lnSpc>
                <a:spcPct val="101299"/>
              </a:lnSpc>
              <a:spcBef>
                <a:spcPts val="1075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>
                <a:latin typeface="Arial Unicode MS"/>
                <a:cs typeface="Arial Unicode MS"/>
              </a:rPr>
              <a:t>Sin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embargo,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crea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un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mayor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riesgo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segunda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a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rotor.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-20">
                <a:latin typeface="Arial Unicode MS"/>
                <a:cs typeface="Arial Unicode MS"/>
              </a:rPr>
              <a:t>En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tal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caso,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habrá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gran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riesgo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daños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severos.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455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250" spc="-85">
                <a:latin typeface="Arial Unicode MS"/>
                <a:cs typeface="Arial Unicode MS"/>
              </a:rPr>
              <a:t>Se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producen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daños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importantes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después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una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segunda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falla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tierra</a:t>
            </a:r>
            <a:endParaRPr sz="12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275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 spc="-50">
                <a:latin typeface="Arial Unicode MS"/>
                <a:cs typeface="Arial Unicode MS"/>
              </a:rPr>
              <a:t>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requisito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eliminación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rápida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fallas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moderado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179820" y="2766060"/>
            <a:ext cx="2543810" cy="2153920"/>
            <a:chOff x="6179820" y="2766060"/>
            <a:chExt cx="2543810" cy="2153920"/>
          </a:xfrm>
        </p:grpSpPr>
        <p:sp>
          <p:nvSpPr>
            <p:cNvPr id="3" name="object 3" descr=""/>
            <p:cNvSpPr/>
            <p:nvPr/>
          </p:nvSpPr>
          <p:spPr>
            <a:xfrm>
              <a:off x="6179820" y="2766060"/>
              <a:ext cx="2543810" cy="2153920"/>
            </a:xfrm>
            <a:custGeom>
              <a:avLst/>
              <a:gdLst/>
              <a:ahLst/>
              <a:cxnLst/>
              <a:rect l="l" t="t" r="r" b="b"/>
              <a:pathLst>
                <a:path w="2543809" h="2153920">
                  <a:moveTo>
                    <a:pt x="2543555" y="0"/>
                  </a:moveTo>
                  <a:lnTo>
                    <a:pt x="0" y="0"/>
                  </a:lnTo>
                  <a:lnTo>
                    <a:pt x="0" y="2153412"/>
                  </a:lnTo>
                  <a:lnTo>
                    <a:pt x="2543555" y="2153412"/>
                  </a:lnTo>
                  <a:lnTo>
                    <a:pt x="2543555" y="0"/>
                  </a:lnTo>
                  <a:close/>
                </a:path>
              </a:pathLst>
            </a:custGeom>
            <a:solidFill>
              <a:srgbClr val="C8F1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37832" y="3858768"/>
              <a:ext cx="1598676" cy="64617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424672" y="3317748"/>
              <a:ext cx="152400" cy="955675"/>
            </a:xfrm>
            <a:custGeom>
              <a:avLst/>
              <a:gdLst/>
              <a:ahLst/>
              <a:cxnLst/>
              <a:rect l="l" t="t" r="r" b="b"/>
              <a:pathLst>
                <a:path w="152400" h="955675">
                  <a:moveTo>
                    <a:pt x="38100" y="803147"/>
                  </a:moveTo>
                  <a:lnTo>
                    <a:pt x="0" y="803147"/>
                  </a:lnTo>
                  <a:lnTo>
                    <a:pt x="76200" y="955547"/>
                  </a:lnTo>
                  <a:lnTo>
                    <a:pt x="133350" y="841247"/>
                  </a:lnTo>
                  <a:lnTo>
                    <a:pt x="38100" y="841247"/>
                  </a:lnTo>
                  <a:lnTo>
                    <a:pt x="38100" y="803147"/>
                  </a:lnTo>
                  <a:close/>
                </a:path>
                <a:path w="152400" h="955675">
                  <a:moveTo>
                    <a:pt x="50800" y="0"/>
                  </a:moveTo>
                  <a:lnTo>
                    <a:pt x="38100" y="0"/>
                  </a:lnTo>
                  <a:lnTo>
                    <a:pt x="38100" y="841247"/>
                  </a:lnTo>
                  <a:lnTo>
                    <a:pt x="50800" y="841247"/>
                  </a:lnTo>
                  <a:lnTo>
                    <a:pt x="50800" y="0"/>
                  </a:lnTo>
                  <a:close/>
                </a:path>
                <a:path w="152400" h="955675">
                  <a:moveTo>
                    <a:pt x="63500" y="803147"/>
                  </a:moveTo>
                  <a:lnTo>
                    <a:pt x="50800" y="803147"/>
                  </a:lnTo>
                  <a:lnTo>
                    <a:pt x="50800" y="841247"/>
                  </a:lnTo>
                  <a:lnTo>
                    <a:pt x="63500" y="841247"/>
                  </a:lnTo>
                  <a:lnTo>
                    <a:pt x="63500" y="803147"/>
                  </a:lnTo>
                  <a:close/>
                </a:path>
                <a:path w="152400" h="955675">
                  <a:moveTo>
                    <a:pt x="88900" y="0"/>
                  </a:moveTo>
                  <a:lnTo>
                    <a:pt x="63500" y="0"/>
                  </a:lnTo>
                  <a:lnTo>
                    <a:pt x="63500" y="841247"/>
                  </a:lnTo>
                  <a:lnTo>
                    <a:pt x="88900" y="841247"/>
                  </a:lnTo>
                  <a:lnTo>
                    <a:pt x="88900" y="0"/>
                  </a:lnTo>
                  <a:close/>
                </a:path>
                <a:path w="152400" h="955675">
                  <a:moveTo>
                    <a:pt x="101600" y="803147"/>
                  </a:moveTo>
                  <a:lnTo>
                    <a:pt x="88900" y="803147"/>
                  </a:lnTo>
                  <a:lnTo>
                    <a:pt x="88900" y="841247"/>
                  </a:lnTo>
                  <a:lnTo>
                    <a:pt x="101600" y="841247"/>
                  </a:lnTo>
                  <a:lnTo>
                    <a:pt x="101600" y="803147"/>
                  </a:lnTo>
                  <a:close/>
                </a:path>
                <a:path w="152400" h="955675">
                  <a:moveTo>
                    <a:pt x="114300" y="0"/>
                  </a:moveTo>
                  <a:lnTo>
                    <a:pt x="101600" y="0"/>
                  </a:lnTo>
                  <a:lnTo>
                    <a:pt x="101600" y="841247"/>
                  </a:lnTo>
                  <a:lnTo>
                    <a:pt x="114300" y="841247"/>
                  </a:lnTo>
                  <a:lnTo>
                    <a:pt x="114300" y="0"/>
                  </a:lnTo>
                  <a:close/>
                </a:path>
                <a:path w="152400" h="955675">
                  <a:moveTo>
                    <a:pt x="152400" y="803147"/>
                  </a:moveTo>
                  <a:lnTo>
                    <a:pt x="114300" y="803147"/>
                  </a:lnTo>
                  <a:lnTo>
                    <a:pt x="114300" y="841247"/>
                  </a:lnTo>
                  <a:lnTo>
                    <a:pt x="133350" y="841247"/>
                  </a:lnTo>
                  <a:lnTo>
                    <a:pt x="152400" y="803147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070598" y="3897630"/>
              <a:ext cx="637540" cy="585470"/>
            </a:xfrm>
            <a:custGeom>
              <a:avLst/>
              <a:gdLst/>
              <a:ahLst/>
              <a:cxnLst/>
              <a:rect l="l" t="t" r="r" b="b"/>
              <a:pathLst>
                <a:path w="637540" h="585470">
                  <a:moveTo>
                    <a:pt x="0" y="585216"/>
                  </a:moveTo>
                  <a:lnTo>
                    <a:pt x="637031" y="585216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585216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710678" y="4083558"/>
              <a:ext cx="913130" cy="398145"/>
            </a:xfrm>
            <a:custGeom>
              <a:avLst/>
              <a:gdLst/>
              <a:ahLst/>
              <a:cxnLst/>
              <a:rect l="l" t="t" r="r" b="b"/>
              <a:pathLst>
                <a:path w="913129" h="398145">
                  <a:moveTo>
                    <a:pt x="0" y="397764"/>
                  </a:moveTo>
                  <a:lnTo>
                    <a:pt x="912876" y="397764"/>
                  </a:lnTo>
                  <a:lnTo>
                    <a:pt x="912876" y="0"/>
                  </a:lnTo>
                  <a:lnTo>
                    <a:pt x="0" y="0"/>
                  </a:lnTo>
                  <a:lnTo>
                    <a:pt x="0" y="397764"/>
                  </a:lnTo>
                  <a:close/>
                </a:path>
              </a:pathLst>
            </a:custGeom>
            <a:ln w="28956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641604" y="1002791"/>
            <a:ext cx="7886700" cy="3924300"/>
            <a:chOff x="641604" y="1002791"/>
            <a:chExt cx="7886700" cy="3924300"/>
          </a:xfrm>
        </p:grpSpPr>
        <p:pic>
          <p:nvPicPr>
            <p:cNvPr id="9" name="object 9" descr="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1604" y="1002791"/>
              <a:ext cx="2985516" cy="1785328"/>
            </a:xfrm>
            <a:prstGeom prst="rect">
              <a:avLst/>
            </a:prstGeom>
          </p:spPr>
        </p:pic>
        <p:pic>
          <p:nvPicPr>
            <p:cNvPr id="10" name="object 10">
              <a:hlinkClick r:id="rId3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8592" y="1132331"/>
              <a:ext cx="1818132" cy="949451"/>
            </a:xfrm>
            <a:prstGeom prst="rect">
              <a:avLst/>
            </a:prstGeom>
          </p:spPr>
        </p:pic>
        <p:sp>
          <p:nvSpPr>
            <p:cNvPr id="11" name="object 11" descr="">
              <a:hlinkClick r:id="rId3"/>
            </p:cNvPr>
            <p:cNvSpPr/>
            <p:nvPr/>
          </p:nvSpPr>
          <p:spPr>
            <a:xfrm>
              <a:off x="2048256" y="1170431"/>
              <a:ext cx="943610" cy="231775"/>
            </a:xfrm>
            <a:custGeom>
              <a:avLst/>
              <a:gdLst/>
              <a:ahLst/>
              <a:cxnLst/>
              <a:rect l="l" t="t" r="r" b="b"/>
              <a:pathLst>
                <a:path w="943610" h="231775">
                  <a:moveTo>
                    <a:pt x="943356" y="0"/>
                  </a:moveTo>
                  <a:lnTo>
                    <a:pt x="0" y="0"/>
                  </a:lnTo>
                  <a:lnTo>
                    <a:pt x="0" y="231648"/>
                  </a:lnTo>
                  <a:lnTo>
                    <a:pt x="943356" y="231648"/>
                  </a:lnTo>
                  <a:lnTo>
                    <a:pt x="943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>
              <a:hlinkClick r:id="rId3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3600" y="1339595"/>
              <a:ext cx="1016508" cy="633984"/>
            </a:xfrm>
            <a:prstGeom prst="rect">
              <a:avLst/>
            </a:prstGeom>
          </p:spPr>
        </p:pic>
        <p:pic>
          <p:nvPicPr>
            <p:cNvPr id="13" name="object 13" descr="">
              <a:hlinkClick r:id="rId3"/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4643" y="1310639"/>
              <a:ext cx="1074420" cy="69189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81228" y="2755391"/>
              <a:ext cx="5257800" cy="2167255"/>
            </a:xfrm>
            <a:custGeom>
              <a:avLst/>
              <a:gdLst/>
              <a:ahLst/>
              <a:cxnLst/>
              <a:rect l="l" t="t" r="r" b="b"/>
              <a:pathLst>
                <a:path w="5257800" h="2167254">
                  <a:moveTo>
                    <a:pt x="5257800" y="0"/>
                  </a:moveTo>
                  <a:lnTo>
                    <a:pt x="0" y="0"/>
                  </a:lnTo>
                  <a:lnTo>
                    <a:pt x="0" y="2167128"/>
                  </a:lnTo>
                  <a:lnTo>
                    <a:pt x="5257800" y="2167128"/>
                  </a:lnTo>
                  <a:lnTo>
                    <a:pt x="5257800" y="0"/>
                  </a:lnTo>
                  <a:close/>
                </a:path>
              </a:pathLst>
            </a:custGeom>
            <a:solidFill>
              <a:srgbClr val="C8F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81228" y="2755391"/>
              <a:ext cx="5257800" cy="2167255"/>
            </a:xfrm>
            <a:custGeom>
              <a:avLst/>
              <a:gdLst/>
              <a:ahLst/>
              <a:cxnLst/>
              <a:rect l="l" t="t" r="r" b="b"/>
              <a:pathLst>
                <a:path w="5257800" h="2167254">
                  <a:moveTo>
                    <a:pt x="0" y="2167128"/>
                  </a:moveTo>
                  <a:lnTo>
                    <a:pt x="5257800" y="2167128"/>
                  </a:lnTo>
                  <a:lnTo>
                    <a:pt x="5257800" y="0"/>
                  </a:lnTo>
                  <a:lnTo>
                    <a:pt x="0" y="0"/>
                  </a:lnTo>
                  <a:lnTo>
                    <a:pt x="0" y="216712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ashDot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>
              <a:hlinkClick r:id="rId8"/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6320" y="3122675"/>
              <a:ext cx="2185416" cy="1207008"/>
            </a:xfrm>
            <a:prstGeom prst="rect">
              <a:avLst/>
            </a:prstGeom>
          </p:spPr>
        </p:pic>
        <p:pic>
          <p:nvPicPr>
            <p:cNvPr id="17" name="object 17" descr="">
              <a:hlinkClick r:id="rId8"/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7171" y="3311652"/>
              <a:ext cx="626363" cy="557784"/>
            </a:xfrm>
            <a:prstGeom prst="rect">
              <a:avLst/>
            </a:prstGeom>
          </p:spPr>
        </p:pic>
        <p:sp>
          <p:nvSpPr>
            <p:cNvPr id="18" name="object 18" descr="">
              <a:hlinkClick r:id="rId8"/>
            </p:cNvPr>
            <p:cNvSpPr/>
            <p:nvPr/>
          </p:nvSpPr>
          <p:spPr>
            <a:xfrm>
              <a:off x="1744218" y="3298697"/>
              <a:ext cx="652780" cy="584200"/>
            </a:xfrm>
            <a:custGeom>
              <a:avLst/>
              <a:gdLst/>
              <a:ahLst/>
              <a:cxnLst/>
              <a:rect l="l" t="t" r="r" b="b"/>
              <a:pathLst>
                <a:path w="652780" h="584200">
                  <a:moveTo>
                    <a:pt x="0" y="583691"/>
                  </a:moveTo>
                  <a:lnTo>
                    <a:pt x="652271" y="583691"/>
                  </a:lnTo>
                  <a:lnTo>
                    <a:pt x="652271" y="0"/>
                  </a:lnTo>
                  <a:lnTo>
                    <a:pt x="0" y="0"/>
                  </a:lnTo>
                  <a:lnTo>
                    <a:pt x="0" y="583691"/>
                  </a:lnTo>
                  <a:close/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42715" y="3221736"/>
              <a:ext cx="1292352" cy="113842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13759" y="3192780"/>
              <a:ext cx="1350264" cy="119633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516630" y="3396234"/>
              <a:ext cx="129539" cy="847725"/>
            </a:xfrm>
            <a:custGeom>
              <a:avLst/>
              <a:gdLst/>
              <a:ahLst/>
              <a:cxnLst/>
              <a:rect l="l" t="t" r="r" b="b"/>
              <a:pathLst>
                <a:path w="129539" h="847725">
                  <a:moveTo>
                    <a:pt x="129539" y="0"/>
                  </a:moveTo>
                  <a:lnTo>
                    <a:pt x="0" y="0"/>
                  </a:lnTo>
                  <a:lnTo>
                    <a:pt x="0" y="847343"/>
                  </a:lnTo>
                  <a:lnTo>
                    <a:pt x="129539" y="847343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516630" y="3396234"/>
              <a:ext cx="129539" cy="847725"/>
            </a:xfrm>
            <a:custGeom>
              <a:avLst/>
              <a:gdLst/>
              <a:ahLst/>
              <a:cxnLst/>
              <a:rect l="l" t="t" r="r" b="b"/>
              <a:pathLst>
                <a:path w="129539" h="847725">
                  <a:moveTo>
                    <a:pt x="0" y="847343"/>
                  </a:moveTo>
                  <a:lnTo>
                    <a:pt x="129539" y="847343"/>
                  </a:lnTo>
                  <a:lnTo>
                    <a:pt x="129539" y="0"/>
                  </a:lnTo>
                  <a:lnTo>
                    <a:pt x="0" y="0"/>
                  </a:lnTo>
                  <a:lnTo>
                    <a:pt x="0" y="847343"/>
                  </a:lnTo>
                  <a:close/>
                </a:path>
              </a:pathLst>
            </a:custGeom>
            <a:ln w="1981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707130" y="3399281"/>
              <a:ext cx="129539" cy="838200"/>
            </a:xfrm>
            <a:custGeom>
              <a:avLst/>
              <a:gdLst/>
              <a:ahLst/>
              <a:cxnLst/>
              <a:rect l="l" t="t" r="r" b="b"/>
              <a:pathLst>
                <a:path w="129539" h="838200">
                  <a:moveTo>
                    <a:pt x="129539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129539" y="838200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707130" y="3399281"/>
              <a:ext cx="129539" cy="838200"/>
            </a:xfrm>
            <a:custGeom>
              <a:avLst/>
              <a:gdLst/>
              <a:ahLst/>
              <a:cxnLst/>
              <a:rect l="l" t="t" r="r" b="b"/>
              <a:pathLst>
                <a:path w="129539" h="838200">
                  <a:moveTo>
                    <a:pt x="0" y="838200"/>
                  </a:moveTo>
                  <a:lnTo>
                    <a:pt x="129539" y="838200"/>
                  </a:lnTo>
                  <a:lnTo>
                    <a:pt x="129539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98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229862" y="3399281"/>
              <a:ext cx="128270" cy="867410"/>
            </a:xfrm>
            <a:custGeom>
              <a:avLst/>
              <a:gdLst/>
              <a:ahLst/>
              <a:cxnLst/>
              <a:rect l="l" t="t" r="r" b="b"/>
              <a:pathLst>
                <a:path w="128270" h="867410">
                  <a:moveTo>
                    <a:pt x="128015" y="0"/>
                  </a:moveTo>
                  <a:lnTo>
                    <a:pt x="0" y="0"/>
                  </a:lnTo>
                  <a:lnTo>
                    <a:pt x="0" y="867156"/>
                  </a:lnTo>
                  <a:lnTo>
                    <a:pt x="128015" y="867156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229862" y="3399281"/>
              <a:ext cx="128270" cy="867410"/>
            </a:xfrm>
            <a:custGeom>
              <a:avLst/>
              <a:gdLst/>
              <a:ahLst/>
              <a:cxnLst/>
              <a:rect l="l" t="t" r="r" b="b"/>
              <a:pathLst>
                <a:path w="128270" h="867410">
                  <a:moveTo>
                    <a:pt x="0" y="867156"/>
                  </a:moveTo>
                  <a:lnTo>
                    <a:pt x="128015" y="867156"/>
                  </a:lnTo>
                  <a:lnTo>
                    <a:pt x="128015" y="0"/>
                  </a:lnTo>
                  <a:lnTo>
                    <a:pt x="0" y="0"/>
                  </a:lnTo>
                  <a:lnTo>
                    <a:pt x="0" y="867156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382774" y="3308603"/>
              <a:ext cx="6145530" cy="334010"/>
            </a:xfrm>
            <a:custGeom>
              <a:avLst/>
              <a:gdLst/>
              <a:ahLst/>
              <a:cxnLst/>
              <a:rect l="l" t="t" r="r" b="b"/>
              <a:pathLst>
                <a:path w="6145530" h="334010">
                  <a:moveTo>
                    <a:pt x="6145530" y="0"/>
                  </a:moveTo>
                  <a:lnTo>
                    <a:pt x="1219454" y="0"/>
                  </a:lnTo>
                  <a:lnTo>
                    <a:pt x="1219454" y="12700"/>
                  </a:lnTo>
                  <a:lnTo>
                    <a:pt x="1219454" y="25400"/>
                  </a:lnTo>
                  <a:lnTo>
                    <a:pt x="1219454" y="50800"/>
                  </a:lnTo>
                  <a:lnTo>
                    <a:pt x="1219454" y="63500"/>
                  </a:lnTo>
                  <a:lnTo>
                    <a:pt x="1206754" y="63500"/>
                  </a:lnTo>
                  <a:lnTo>
                    <a:pt x="1206754" y="50800"/>
                  </a:lnTo>
                  <a:lnTo>
                    <a:pt x="1219454" y="50800"/>
                  </a:lnTo>
                  <a:lnTo>
                    <a:pt x="1219454" y="25400"/>
                  </a:lnTo>
                  <a:lnTo>
                    <a:pt x="1206754" y="25400"/>
                  </a:lnTo>
                  <a:lnTo>
                    <a:pt x="1206754" y="12700"/>
                  </a:lnTo>
                  <a:lnTo>
                    <a:pt x="1219454" y="12700"/>
                  </a:lnTo>
                  <a:lnTo>
                    <a:pt x="1219454" y="0"/>
                  </a:lnTo>
                  <a:lnTo>
                    <a:pt x="1181354" y="0"/>
                  </a:lnTo>
                  <a:lnTo>
                    <a:pt x="1181354" y="12700"/>
                  </a:lnTo>
                  <a:lnTo>
                    <a:pt x="1181354" y="25400"/>
                  </a:lnTo>
                  <a:lnTo>
                    <a:pt x="1181354" y="50800"/>
                  </a:lnTo>
                  <a:lnTo>
                    <a:pt x="1181354" y="63500"/>
                  </a:lnTo>
                  <a:lnTo>
                    <a:pt x="1181354" y="76200"/>
                  </a:lnTo>
                  <a:lnTo>
                    <a:pt x="1181354" y="259067"/>
                  </a:lnTo>
                  <a:lnTo>
                    <a:pt x="1168654" y="259054"/>
                  </a:lnTo>
                  <a:lnTo>
                    <a:pt x="1168654" y="76200"/>
                  </a:lnTo>
                  <a:lnTo>
                    <a:pt x="1181354" y="76200"/>
                  </a:lnTo>
                  <a:lnTo>
                    <a:pt x="1181354" y="63500"/>
                  </a:lnTo>
                  <a:lnTo>
                    <a:pt x="1168654" y="63500"/>
                  </a:lnTo>
                  <a:lnTo>
                    <a:pt x="1168654" y="50800"/>
                  </a:lnTo>
                  <a:lnTo>
                    <a:pt x="1181354" y="50800"/>
                  </a:lnTo>
                  <a:lnTo>
                    <a:pt x="1181354" y="25400"/>
                  </a:lnTo>
                  <a:lnTo>
                    <a:pt x="1168654" y="25400"/>
                  </a:lnTo>
                  <a:lnTo>
                    <a:pt x="1168654" y="12700"/>
                  </a:lnTo>
                  <a:lnTo>
                    <a:pt x="1181354" y="12700"/>
                  </a:lnTo>
                  <a:lnTo>
                    <a:pt x="1181354" y="0"/>
                  </a:lnTo>
                  <a:lnTo>
                    <a:pt x="1160526" y="0"/>
                  </a:lnTo>
                  <a:lnTo>
                    <a:pt x="1160526" y="4572"/>
                  </a:lnTo>
                  <a:lnTo>
                    <a:pt x="1155954" y="4572"/>
                  </a:lnTo>
                  <a:lnTo>
                    <a:pt x="1155954" y="259041"/>
                  </a:lnTo>
                  <a:lnTo>
                    <a:pt x="114338" y="257708"/>
                  </a:lnTo>
                  <a:lnTo>
                    <a:pt x="114427" y="219583"/>
                  </a:lnTo>
                  <a:lnTo>
                    <a:pt x="0" y="276606"/>
                  </a:lnTo>
                  <a:lnTo>
                    <a:pt x="114173" y="333883"/>
                  </a:lnTo>
                  <a:lnTo>
                    <a:pt x="114249" y="295808"/>
                  </a:lnTo>
                  <a:lnTo>
                    <a:pt x="1194816" y="297180"/>
                  </a:lnTo>
                  <a:lnTo>
                    <a:pt x="1194816" y="284480"/>
                  </a:lnTo>
                  <a:lnTo>
                    <a:pt x="114274" y="283108"/>
                  </a:lnTo>
                  <a:lnTo>
                    <a:pt x="114312" y="270408"/>
                  </a:lnTo>
                  <a:lnTo>
                    <a:pt x="1155954" y="271741"/>
                  </a:lnTo>
                  <a:lnTo>
                    <a:pt x="1155954" y="278892"/>
                  </a:lnTo>
                  <a:lnTo>
                    <a:pt x="1168654" y="278892"/>
                  </a:lnTo>
                  <a:lnTo>
                    <a:pt x="1168654" y="271754"/>
                  </a:lnTo>
                  <a:lnTo>
                    <a:pt x="1181354" y="271767"/>
                  </a:lnTo>
                  <a:lnTo>
                    <a:pt x="1181354" y="278892"/>
                  </a:lnTo>
                  <a:lnTo>
                    <a:pt x="1206754" y="278892"/>
                  </a:lnTo>
                  <a:lnTo>
                    <a:pt x="1206754" y="76200"/>
                  </a:lnTo>
                  <a:lnTo>
                    <a:pt x="1219454" y="76200"/>
                  </a:lnTo>
                  <a:lnTo>
                    <a:pt x="1219454" y="278892"/>
                  </a:lnTo>
                  <a:lnTo>
                    <a:pt x="1232154" y="278892"/>
                  </a:lnTo>
                  <a:lnTo>
                    <a:pt x="1232154" y="76200"/>
                  </a:lnTo>
                  <a:lnTo>
                    <a:pt x="6145530" y="76200"/>
                  </a:lnTo>
                  <a:lnTo>
                    <a:pt x="6145530" y="63500"/>
                  </a:lnTo>
                  <a:lnTo>
                    <a:pt x="1232154" y="63500"/>
                  </a:lnTo>
                  <a:lnTo>
                    <a:pt x="1232154" y="50800"/>
                  </a:lnTo>
                  <a:lnTo>
                    <a:pt x="6145530" y="50800"/>
                  </a:lnTo>
                  <a:lnTo>
                    <a:pt x="6145530" y="25400"/>
                  </a:lnTo>
                  <a:lnTo>
                    <a:pt x="1232154" y="25400"/>
                  </a:lnTo>
                  <a:lnTo>
                    <a:pt x="1232154" y="12700"/>
                  </a:lnTo>
                  <a:lnTo>
                    <a:pt x="6145530" y="12700"/>
                  </a:lnTo>
                  <a:lnTo>
                    <a:pt x="6145530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25011" y="3543299"/>
              <a:ext cx="99060" cy="85344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2173478" y="1971294"/>
              <a:ext cx="370205" cy="1339850"/>
            </a:xfrm>
            <a:custGeom>
              <a:avLst/>
              <a:gdLst/>
              <a:ahLst/>
              <a:cxnLst/>
              <a:rect l="l" t="t" r="r" b="b"/>
              <a:pathLst>
                <a:path w="370205" h="1339850">
                  <a:moveTo>
                    <a:pt x="298205" y="121724"/>
                  </a:moveTo>
                  <a:lnTo>
                    <a:pt x="283591" y="186689"/>
                  </a:lnTo>
                  <a:lnTo>
                    <a:pt x="302895" y="191007"/>
                  </a:lnTo>
                  <a:lnTo>
                    <a:pt x="317506" y="126055"/>
                  </a:lnTo>
                  <a:lnTo>
                    <a:pt x="298205" y="121724"/>
                  </a:lnTo>
                  <a:close/>
                </a:path>
                <a:path w="370205" h="1339850">
                  <a:moveTo>
                    <a:pt x="362797" y="109346"/>
                  </a:moveTo>
                  <a:lnTo>
                    <a:pt x="300990" y="109346"/>
                  </a:lnTo>
                  <a:lnTo>
                    <a:pt x="320294" y="113664"/>
                  </a:lnTo>
                  <a:lnTo>
                    <a:pt x="317506" y="126055"/>
                  </a:lnTo>
                  <a:lnTo>
                    <a:pt x="369824" y="137794"/>
                  </a:lnTo>
                  <a:lnTo>
                    <a:pt x="362797" y="109346"/>
                  </a:lnTo>
                  <a:close/>
                </a:path>
                <a:path w="370205" h="1339850">
                  <a:moveTo>
                    <a:pt x="300990" y="109346"/>
                  </a:moveTo>
                  <a:lnTo>
                    <a:pt x="298205" y="121724"/>
                  </a:lnTo>
                  <a:lnTo>
                    <a:pt x="317506" y="126055"/>
                  </a:lnTo>
                  <a:lnTo>
                    <a:pt x="320294" y="113664"/>
                  </a:lnTo>
                  <a:lnTo>
                    <a:pt x="300990" y="109346"/>
                  </a:lnTo>
                  <a:close/>
                </a:path>
                <a:path w="370205" h="1339850">
                  <a:moveTo>
                    <a:pt x="335788" y="0"/>
                  </a:moveTo>
                  <a:lnTo>
                    <a:pt x="245872" y="109981"/>
                  </a:lnTo>
                  <a:lnTo>
                    <a:pt x="298205" y="121724"/>
                  </a:lnTo>
                  <a:lnTo>
                    <a:pt x="300990" y="109346"/>
                  </a:lnTo>
                  <a:lnTo>
                    <a:pt x="362797" y="109346"/>
                  </a:lnTo>
                  <a:lnTo>
                    <a:pt x="335788" y="0"/>
                  </a:lnTo>
                  <a:close/>
                </a:path>
                <a:path w="370205" h="1339850">
                  <a:moveTo>
                    <a:pt x="270510" y="244601"/>
                  </a:moveTo>
                  <a:lnTo>
                    <a:pt x="253111" y="321944"/>
                  </a:lnTo>
                  <a:lnTo>
                    <a:pt x="272415" y="326263"/>
                  </a:lnTo>
                  <a:lnTo>
                    <a:pt x="289814" y="248919"/>
                  </a:lnTo>
                  <a:lnTo>
                    <a:pt x="270510" y="244601"/>
                  </a:lnTo>
                  <a:close/>
                </a:path>
                <a:path w="370205" h="1339850">
                  <a:moveTo>
                    <a:pt x="240030" y="379856"/>
                  </a:moveTo>
                  <a:lnTo>
                    <a:pt x="222631" y="457200"/>
                  </a:lnTo>
                  <a:lnTo>
                    <a:pt x="241935" y="461517"/>
                  </a:lnTo>
                  <a:lnTo>
                    <a:pt x="259334" y="384301"/>
                  </a:lnTo>
                  <a:lnTo>
                    <a:pt x="240030" y="379856"/>
                  </a:lnTo>
                  <a:close/>
                </a:path>
                <a:path w="370205" h="1339850">
                  <a:moveTo>
                    <a:pt x="209550" y="515238"/>
                  </a:moveTo>
                  <a:lnTo>
                    <a:pt x="192151" y="592581"/>
                  </a:lnTo>
                  <a:lnTo>
                    <a:pt x="211455" y="596899"/>
                  </a:lnTo>
                  <a:lnTo>
                    <a:pt x="228854" y="519556"/>
                  </a:lnTo>
                  <a:lnTo>
                    <a:pt x="209550" y="515238"/>
                  </a:lnTo>
                  <a:close/>
                </a:path>
                <a:path w="370205" h="1339850">
                  <a:moveTo>
                    <a:pt x="179070" y="650493"/>
                  </a:moveTo>
                  <a:lnTo>
                    <a:pt x="161671" y="727836"/>
                  </a:lnTo>
                  <a:lnTo>
                    <a:pt x="180975" y="732154"/>
                  </a:lnTo>
                  <a:lnTo>
                    <a:pt x="198374" y="654811"/>
                  </a:lnTo>
                  <a:lnTo>
                    <a:pt x="179070" y="650493"/>
                  </a:lnTo>
                  <a:close/>
                </a:path>
                <a:path w="370205" h="1339850">
                  <a:moveTo>
                    <a:pt x="148590" y="785748"/>
                  </a:moveTo>
                  <a:lnTo>
                    <a:pt x="131191" y="863091"/>
                  </a:lnTo>
                  <a:lnTo>
                    <a:pt x="150495" y="867409"/>
                  </a:lnTo>
                  <a:lnTo>
                    <a:pt x="167894" y="790193"/>
                  </a:lnTo>
                  <a:lnTo>
                    <a:pt x="148590" y="785748"/>
                  </a:lnTo>
                  <a:close/>
                </a:path>
                <a:path w="370205" h="1339850">
                  <a:moveTo>
                    <a:pt x="118110" y="921130"/>
                  </a:moveTo>
                  <a:lnTo>
                    <a:pt x="100711" y="998346"/>
                  </a:lnTo>
                  <a:lnTo>
                    <a:pt x="120015" y="1002791"/>
                  </a:lnTo>
                  <a:lnTo>
                    <a:pt x="137541" y="925448"/>
                  </a:lnTo>
                  <a:lnTo>
                    <a:pt x="118110" y="921130"/>
                  </a:lnTo>
                  <a:close/>
                </a:path>
                <a:path w="370205" h="1339850">
                  <a:moveTo>
                    <a:pt x="87630" y="1056385"/>
                  </a:moveTo>
                  <a:lnTo>
                    <a:pt x="70231" y="1133728"/>
                  </a:lnTo>
                  <a:lnTo>
                    <a:pt x="89535" y="1138046"/>
                  </a:lnTo>
                  <a:lnTo>
                    <a:pt x="107061" y="1060703"/>
                  </a:lnTo>
                  <a:lnTo>
                    <a:pt x="87630" y="1056385"/>
                  </a:lnTo>
                  <a:close/>
                </a:path>
                <a:path w="370205" h="1339850">
                  <a:moveTo>
                    <a:pt x="0" y="1201800"/>
                  </a:moveTo>
                  <a:lnTo>
                    <a:pt x="34036" y="1339595"/>
                  </a:lnTo>
                  <a:lnTo>
                    <a:pt x="123432" y="1230248"/>
                  </a:lnTo>
                  <a:lnTo>
                    <a:pt x="68834" y="1230248"/>
                  </a:lnTo>
                  <a:lnTo>
                    <a:pt x="49530" y="1225930"/>
                  </a:lnTo>
                  <a:lnTo>
                    <a:pt x="52285" y="1213533"/>
                  </a:lnTo>
                  <a:lnTo>
                    <a:pt x="0" y="1201800"/>
                  </a:lnTo>
                  <a:close/>
                </a:path>
                <a:path w="370205" h="1339850">
                  <a:moveTo>
                    <a:pt x="52285" y="1213533"/>
                  </a:moveTo>
                  <a:lnTo>
                    <a:pt x="49530" y="1225930"/>
                  </a:lnTo>
                  <a:lnTo>
                    <a:pt x="68834" y="1230248"/>
                  </a:lnTo>
                  <a:lnTo>
                    <a:pt x="71639" y="1217875"/>
                  </a:lnTo>
                  <a:lnTo>
                    <a:pt x="52285" y="1213533"/>
                  </a:lnTo>
                  <a:close/>
                </a:path>
                <a:path w="370205" h="1339850">
                  <a:moveTo>
                    <a:pt x="71639" y="1217875"/>
                  </a:moveTo>
                  <a:lnTo>
                    <a:pt x="68834" y="1230248"/>
                  </a:lnTo>
                  <a:lnTo>
                    <a:pt x="123432" y="1230248"/>
                  </a:lnTo>
                  <a:lnTo>
                    <a:pt x="123952" y="1229613"/>
                  </a:lnTo>
                  <a:lnTo>
                    <a:pt x="71639" y="1217875"/>
                  </a:lnTo>
                  <a:close/>
                </a:path>
                <a:path w="370205" h="1339850">
                  <a:moveTo>
                    <a:pt x="57150" y="1191640"/>
                  </a:moveTo>
                  <a:lnTo>
                    <a:pt x="52285" y="1213533"/>
                  </a:lnTo>
                  <a:lnTo>
                    <a:pt x="71639" y="1217875"/>
                  </a:lnTo>
                  <a:lnTo>
                    <a:pt x="76581" y="1196085"/>
                  </a:lnTo>
                  <a:lnTo>
                    <a:pt x="57150" y="119164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90104" y="3139440"/>
              <a:ext cx="658368" cy="664463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7677149" y="3126486"/>
              <a:ext cx="684530" cy="690880"/>
            </a:xfrm>
            <a:custGeom>
              <a:avLst/>
              <a:gdLst/>
              <a:ahLst/>
              <a:cxnLst/>
              <a:rect l="l" t="t" r="r" b="b"/>
              <a:pathLst>
                <a:path w="684529" h="690879">
                  <a:moveTo>
                    <a:pt x="0" y="690371"/>
                  </a:moveTo>
                  <a:lnTo>
                    <a:pt x="684276" y="690371"/>
                  </a:lnTo>
                  <a:lnTo>
                    <a:pt x="684276" y="0"/>
                  </a:lnTo>
                  <a:lnTo>
                    <a:pt x="0" y="0"/>
                  </a:lnTo>
                  <a:lnTo>
                    <a:pt x="0" y="690371"/>
                  </a:lnTo>
                  <a:close/>
                </a:path>
              </a:pathLst>
            </a:custGeom>
            <a:ln w="25907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74447" y="349884"/>
            <a:ext cx="218122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/>
              <a:t>inyección</a:t>
            </a:r>
            <a:r>
              <a:rPr dirty="0" sz="2000" spc="165"/>
              <a:t> </a:t>
            </a:r>
            <a:r>
              <a:rPr dirty="0" sz="2000" spc="55"/>
              <a:t>de</a:t>
            </a:r>
            <a:r>
              <a:rPr dirty="0" sz="2000" spc="170"/>
              <a:t> </a:t>
            </a:r>
            <a:r>
              <a:rPr dirty="0" sz="2000" spc="120"/>
              <a:t>rotor</a:t>
            </a:r>
            <a:endParaRPr sz="2000"/>
          </a:p>
        </p:txBody>
      </p:sp>
      <p:sp>
        <p:nvSpPr>
          <p:cNvPr id="46" name="object 46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47</a:t>
            </a:r>
          </a:p>
        </p:txBody>
      </p:sp>
      <p:sp>
        <p:nvSpPr>
          <p:cNvPr id="33" name="object 33" descr=""/>
          <p:cNvSpPr txBox="1"/>
          <p:nvPr/>
        </p:nvSpPr>
        <p:spPr>
          <a:xfrm>
            <a:off x="2188591" y="1207642"/>
            <a:ext cx="63182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Arial"/>
                <a:cs typeface="Arial"/>
                <a:hlinkClick r:id="rId3"/>
              </a:rPr>
              <a:t>PCM600</a:t>
            </a:r>
            <a:r>
              <a:rPr dirty="0" sz="850" spc="-20" b="1">
                <a:latin typeface="Arial"/>
                <a:cs typeface="Arial"/>
                <a:hlinkClick r:id="rId3"/>
              </a:rPr>
              <a:t> </a:t>
            </a:r>
            <a:r>
              <a:rPr dirty="0" sz="850" spc="-25" b="1">
                <a:latin typeface="Arial"/>
                <a:cs typeface="Arial"/>
                <a:hlinkClick r:id="rId3"/>
              </a:rPr>
              <a:t>2.3</a:t>
            </a:r>
            <a:endParaRPr sz="8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499486" y="1821560"/>
            <a:ext cx="208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latin typeface="Arial"/>
                <a:cs typeface="Arial"/>
                <a:hlinkClick r:id="rId3"/>
              </a:rPr>
              <a:t>TIC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863295" y="2287523"/>
            <a:ext cx="6534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  <a:hlinkClick r:id="rId3"/>
              </a:rPr>
              <a:t>ordenador</a:t>
            </a:r>
            <a:r>
              <a:rPr dirty="0" sz="500" spc="135" b="1">
                <a:latin typeface="Arial"/>
                <a:cs typeface="Arial"/>
                <a:hlinkClick r:id="rId3"/>
              </a:rPr>
              <a:t> </a:t>
            </a:r>
            <a:r>
              <a:rPr dirty="0" sz="500" spc="-10" b="1">
                <a:latin typeface="Arial"/>
                <a:cs typeface="Arial"/>
                <a:hlinkClick r:id="rId3"/>
              </a:rPr>
              <a:t>personal</a:t>
            </a:r>
            <a:endParaRPr sz="5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869185" y="2213228"/>
            <a:ext cx="208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latin typeface="Arial"/>
                <a:cs typeface="Arial"/>
                <a:hlinkClick r:id="rId3"/>
              </a:rPr>
              <a:t>TIC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616578" y="2837052"/>
            <a:ext cx="869315" cy="44132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dirty="0" sz="750" spc="-10" b="1">
                <a:latin typeface="Arial"/>
                <a:cs typeface="Arial"/>
              </a:rPr>
              <a:t>REX060</a:t>
            </a:r>
            <a:endParaRPr sz="75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spcBef>
                <a:spcPts val="310"/>
              </a:spcBef>
            </a:pPr>
            <a:r>
              <a:rPr dirty="0" sz="500" b="1">
                <a:latin typeface="Arial"/>
                <a:cs typeface="Arial"/>
              </a:rPr>
              <a:t>(Unidad</a:t>
            </a:r>
            <a:r>
              <a:rPr dirty="0" sz="500" spc="45" b="1">
                <a:latin typeface="Arial"/>
                <a:cs typeface="Arial"/>
              </a:rPr>
              <a:t> </a:t>
            </a:r>
            <a:r>
              <a:rPr dirty="0" sz="500" b="1">
                <a:latin typeface="Arial"/>
                <a:cs typeface="Arial"/>
              </a:rPr>
              <a:t>de</a:t>
            </a:r>
            <a:r>
              <a:rPr dirty="0" sz="500" spc="5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inyección)</a:t>
            </a:r>
            <a:endParaRPr sz="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dirty="0" sz="700" spc="-25" b="1">
                <a:latin typeface="Arial"/>
                <a:cs typeface="Arial"/>
              </a:rPr>
              <a:t>SIEMPRE</a:t>
            </a:r>
            <a:r>
              <a:rPr dirty="0" sz="700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requerido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392416" y="2784348"/>
            <a:ext cx="1231265" cy="398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445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Arial"/>
                <a:cs typeface="Arial"/>
              </a:rPr>
              <a:t>REX061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dirty="0" sz="450" b="1">
                <a:latin typeface="Arial"/>
                <a:cs typeface="Arial"/>
              </a:rPr>
              <a:t>(Unidad</a:t>
            </a:r>
            <a:r>
              <a:rPr dirty="0" sz="450" spc="4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de</a:t>
            </a:r>
            <a:r>
              <a:rPr dirty="0" sz="450" spc="45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condensador</a:t>
            </a:r>
            <a:r>
              <a:rPr dirty="0" sz="450" spc="40" b="1">
                <a:latin typeface="Arial"/>
                <a:cs typeface="Arial"/>
              </a:rPr>
              <a:t> </a:t>
            </a:r>
            <a:r>
              <a:rPr dirty="0" sz="450" b="1">
                <a:latin typeface="Arial"/>
                <a:cs typeface="Arial"/>
              </a:rPr>
              <a:t>de</a:t>
            </a:r>
            <a:r>
              <a:rPr dirty="0" sz="450" spc="45" b="1">
                <a:latin typeface="Arial"/>
                <a:cs typeface="Arial"/>
              </a:rPr>
              <a:t> </a:t>
            </a:r>
            <a:r>
              <a:rPr dirty="0" sz="450" spc="-10" b="1">
                <a:latin typeface="Arial"/>
                <a:cs typeface="Arial"/>
              </a:rPr>
              <a:t>acoplamiento)</a:t>
            </a:r>
            <a:endParaRPr sz="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dirty="0" sz="700" spc="-25" b="1">
                <a:latin typeface="Arial"/>
                <a:cs typeface="Arial"/>
              </a:rPr>
              <a:t>SIEMPRE</a:t>
            </a:r>
            <a:r>
              <a:rPr dirty="0" sz="700" b="1">
                <a:latin typeface="Arial"/>
                <a:cs typeface="Arial"/>
              </a:rPr>
              <a:t> </a:t>
            </a:r>
            <a:r>
              <a:rPr dirty="0" sz="700" spc="-10" b="1">
                <a:latin typeface="Arial"/>
                <a:cs typeface="Arial"/>
              </a:rPr>
              <a:t>requerido</a:t>
            </a:r>
            <a:endParaRPr sz="7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034592" y="3008376"/>
            <a:ext cx="42100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 b="1">
                <a:latin typeface="Arial"/>
                <a:cs typeface="Arial"/>
              </a:rPr>
              <a:t>REG670</a:t>
            </a:r>
            <a:endParaRPr sz="85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7038213" y="3789553"/>
            <a:ext cx="4743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40" b="1">
                <a:latin typeface="Arial"/>
                <a:cs typeface="Arial"/>
              </a:rPr>
              <a:t>ESTATOR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85800" y="4791506"/>
            <a:ext cx="524891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Arial"/>
                <a:cs typeface="Arial"/>
              </a:rPr>
              <a:t>Cubículo</a:t>
            </a:r>
            <a:r>
              <a:rPr dirty="0" sz="850" spc="55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de</a:t>
            </a:r>
            <a:r>
              <a:rPr dirty="0" sz="850" spc="6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protección</a:t>
            </a:r>
            <a:r>
              <a:rPr dirty="0" sz="850" spc="55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del</a:t>
            </a:r>
            <a:r>
              <a:rPr dirty="0" sz="850" spc="60" b="1">
                <a:latin typeface="Arial"/>
                <a:cs typeface="Arial"/>
              </a:rPr>
              <a:t> </a:t>
            </a:r>
            <a:r>
              <a:rPr dirty="0" sz="850" spc="-10" b="1">
                <a:latin typeface="Arial"/>
                <a:cs typeface="Arial"/>
              </a:rPr>
              <a:t>generador</a:t>
            </a:r>
            <a:endParaRPr sz="850">
              <a:latin typeface="Arial"/>
              <a:cs typeface="Arial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7910321" y="4496155"/>
            <a:ext cx="721360" cy="4356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1470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Arial"/>
                <a:cs typeface="Arial"/>
              </a:rPr>
              <a:t>ROTOR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10" b="1">
                <a:latin typeface="Arial"/>
                <a:cs typeface="Arial"/>
              </a:rPr>
              <a:t>Generador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552240" y="3728567"/>
            <a:ext cx="94615" cy="200025"/>
          </a:xfrm>
          <a:prstGeom prst="rect">
            <a:avLst/>
          </a:prstGeom>
        </p:spPr>
        <p:txBody>
          <a:bodyPr wrap="square" lIns="0" tIns="158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 spc="-10" b="1">
                <a:latin typeface="Arial"/>
                <a:cs typeface="Arial"/>
              </a:rPr>
              <a:t>BORDE</a:t>
            </a:r>
            <a:endParaRPr sz="4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756317" y="3685704"/>
            <a:ext cx="77470" cy="238125"/>
          </a:xfrm>
          <a:prstGeom prst="rect">
            <a:avLst/>
          </a:prstGeom>
        </p:spPr>
        <p:txBody>
          <a:bodyPr wrap="square" lIns="0" tIns="1524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b="1">
                <a:latin typeface="Arial"/>
                <a:cs typeface="Arial"/>
              </a:rPr>
              <a:t>tarjeta</a:t>
            </a:r>
            <a:r>
              <a:rPr dirty="0" sz="300" spc="114" b="1">
                <a:latin typeface="Arial"/>
                <a:cs typeface="Arial"/>
              </a:rPr>
              <a:t> </a:t>
            </a:r>
            <a:r>
              <a:rPr dirty="0" sz="300" spc="-25" b="1">
                <a:latin typeface="Arial"/>
                <a:cs typeface="Arial"/>
              </a:rPr>
              <a:t>SIM</a:t>
            </a:r>
            <a:endParaRPr sz="3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210786" y="3717086"/>
            <a:ext cx="163830" cy="241300"/>
          </a:xfrm>
          <a:prstGeom prst="rect">
            <a:avLst/>
          </a:prstGeom>
        </p:spPr>
        <p:txBody>
          <a:bodyPr wrap="square" lIns="0" tIns="196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Arial"/>
                <a:cs typeface="Arial"/>
              </a:rPr>
              <a:t>PSM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53205" y="476783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5"/>
                </a:moveTo>
                <a:lnTo>
                  <a:pt x="291084" y="166115"/>
                </a:lnTo>
                <a:lnTo>
                  <a:pt x="291084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53205" y="4491990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40512" y="5062704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40512" y="4688739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61028" y="2332730"/>
            <a:ext cx="359410" cy="2879725"/>
          </a:xfrm>
          <a:custGeom>
            <a:avLst/>
            <a:gdLst/>
            <a:ahLst/>
            <a:cxnLst/>
            <a:rect l="l" t="t" r="r" b="b"/>
            <a:pathLst>
              <a:path w="359410" h="2879725">
                <a:moveTo>
                  <a:pt x="149569" y="2879558"/>
                </a:moveTo>
                <a:lnTo>
                  <a:pt x="209397" y="2879558"/>
                </a:lnTo>
              </a:path>
              <a:path w="359410" h="2879725">
                <a:moveTo>
                  <a:pt x="119655" y="2854627"/>
                </a:moveTo>
                <a:lnTo>
                  <a:pt x="239311" y="2854627"/>
                </a:lnTo>
              </a:path>
              <a:path w="359410" h="2879725">
                <a:moveTo>
                  <a:pt x="89741" y="2829696"/>
                </a:moveTo>
                <a:lnTo>
                  <a:pt x="269225" y="2829696"/>
                </a:lnTo>
              </a:path>
              <a:path w="359410" h="2879725">
                <a:moveTo>
                  <a:pt x="179483" y="2729973"/>
                </a:moveTo>
                <a:lnTo>
                  <a:pt x="179483" y="2829696"/>
                </a:lnTo>
              </a:path>
              <a:path w="359410" h="2879725">
                <a:moveTo>
                  <a:pt x="179483" y="0"/>
                </a:moveTo>
                <a:lnTo>
                  <a:pt x="179483" y="2744250"/>
                </a:lnTo>
              </a:path>
              <a:path w="359410" h="2879725">
                <a:moveTo>
                  <a:pt x="0" y="2175225"/>
                </a:moveTo>
                <a:lnTo>
                  <a:pt x="0" y="2243819"/>
                </a:lnTo>
                <a:lnTo>
                  <a:pt x="358966" y="2243819"/>
                </a:lnTo>
                <a:lnTo>
                  <a:pt x="358966" y="2181491"/>
                </a:lnTo>
              </a:path>
            </a:pathLst>
          </a:custGeom>
          <a:ln w="197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992000" y="4690302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557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992000" y="4925583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566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240269" y="4850790"/>
            <a:ext cx="1480820" cy="50165"/>
            <a:chOff x="7240269" y="4850790"/>
            <a:chExt cx="1480820" cy="50165"/>
          </a:xfrm>
        </p:grpSpPr>
        <p:sp>
          <p:nvSpPr>
            <p:cNvPr id="10" name="object 10" descr=""/>
            <p:cNvSpPr/>
            <p:nvPr/>
          </p:nvSpPr>
          <p:spPr>
            <a:xfrm>
              <a:off x="7322532" y="4875721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240269" y="4850790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0"/>
                  </a:lnTo>
                  <a:lnTo>
                    <a:pt x="89741" y="49861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361414" y="3669130"/>
            <a:ext cx="558800" cy="468630"/>
            <a:chOff x="4361414" y="3669130"/>
            <a:chExt cx="558800" cy="468630"/>
          </a:xfrm>
        </p:grpSpPr>
        <p:sp>
          <p:nvSpPr>
            <p:cNvPr id="13" name="object 13" descr=""/>
            <p:cNvSpPr/>
            <p:nvPr/>
          </p:nvSpPr>
          <p:spPr>
            <a:xfrm>
              <a:off x="4371286" y="3679002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59"/>
                  </a:lnTo>
                  <a:lnTo>
                    <a:pt x="164433" y="17634"/>
                  </a:lnTo>
                  <a:lnTo>
                    <a:pt x="118701" y="38324"/>
                  </a:lnTo>
                  <a:lnTo>
                    <a:pt x="78856" y="65724"/>
                  </a:lnTo>
                  <a:lnTo>
                    <a:pt x="45981" y="98932"/>
                  </a:lnTo>
                  <a:lnTo>
                    <a:pt x="21158" y="137046"/>
                  </a:lnTo>
                  <a:lnTo>
                    <a:pt x="5469" y="179162"/>
                  </a:lnTo>
                  <a:lnTo>
                    <a:pt x="0" y="224378"/>
                  </a:lnTo>
                  <a:lnTo>
                    <a:pt x="5469" y="269618"/>
                  </a:lnTo>
                  <a:lnTo>
                    <a:pt x="21158" y="311746"/>
                  </a:lnTo>
                  <a:lnTo>
                    <a:pt x="45981" y="349861"/>
                  </a:lnTo>
                  <a:lnTo>
                    <a:pt x="78856" y="383064"/>
                  </a:lnTo>
                  <a:lnTo>
                    <a:pt x="118701" y="410455"/>
                  </a:lnTo>
                  <a:lnTo>
                    <a:pt x="164433" y="431134"/>
                  </a:lnTo>
                  <a:lnTo>
                    <a:pt x="214968" y="444201"/>
                  </a:lnTo>
                  <a:lnTo>
                    <a:pt x="269225" y="448757"/>
                  </a:lnTo>
                  <a:lnTo>
                    <a:pt x="323484" y="444201"/>
                  </a:lnTo>
                  <a:lnTo>
                    <a:pt x="374021" y="431134"/>
                  </a:lnTo>
                  <a:lnTo>
                    <a:pt x="419752" y="410455"/>
                  </a:lnTo>
                  <a:lnTo>
                    <a:pt x="459597" y="383064"/>
                  </a:lnTo>
                  <a:lnTo>
                    <a:pt x="492471" y="349861"/>
                  </a:lnTo>
                  <a:lnTo>
                    <a:pt x="517293" y="311746"/>
                  </a:lnTo>
                  <a:lnTo>
                    <a:pt x="532980" y="269618"/>
                  </a:lnTo>
                  <a:lnTo>
                    <a:pt x="538450" y="224378"/>
                  </a:lnTo>
                  <a:lnTo>
                    <a:pt x="532980" y="179162"/>
                  </a:lnTo>
                  <a:lnTo>
                    <a:pt x="517293" y="137046"/>
                  </a:lnTo>
                  <a:lnTo>
                    <a:pt x="492471" y="98932"/>
                  </a:lnTo>
                  <a:lnTo>
                    <a:pt x="459597" y="65724"/>
                  </a:lnTo>
                  <a:lnTo>
                    <a:pt x="419752" y="38324"/>
                  </a:lnTo>
                  <a:lnTo>
                    <a:pt x="374021" y="17634"/>
                  </a:lnTo>
                  <a:lnTo>
                    <a:pt x="323484" y="455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71286" y="3679002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378"/>
                  </a:moveTo>
                  <a:lnTo>
                    <a:pt x="532980" y="179162"/>
                  </a:lnTo>
                  <a:lnTo>
                    <a:pt x="517293" y="137046"/>
                  </a:lnTo>
                  <a:lnTo>
                    <a:pt x="492471" y="98932"/>
                  </a:lnTo>
                  <a:lnTo>
                    <a:pt x="459597" y="65724"/>
                  </a:lnTo>
                  <a:lnTo>
                    <a:pt x="419752" y="38324"/>
                  </a:lnTo>
                  <a:lnTo>
                    <a:pt x="374021" y="17634"/>
                  </a:lnTo>
                  <a:lnTo>
                    <a:pt x="323484" y="4559"/>
                  </a:lnTo>
                  <a:lnTo>
                    <a:pt x="269225" y="0"/>
                  </a:lnTo>
                  <a:lnTo>
                    <a:pt x="214968" y="4559"/>
                  </a:lnTo>
                  <a:lnTo>
                    <a:pt x="164433" y="17634"/>
                  </a:lnTo>
                  <a:lnTo>
                    <a:pt x="118701" y="38324"/>
                  </a:lnTo>
                  <a:lnTo>
                    <a:pt x="78856" y="65724"/>
                  </a:lnTo>
                  <a:lnTo>
                    <a:pt x="45981" y="98932"/>
                  </a:lnTo>
                  <a:lnTo>
                    <a:pt x="21158" y="137046"/>
                  </a:lnTo>
                  <a:lnTo>
                    <a:pt x="5469" y="179162"/>
                  </a:lnTo>
                  <a:lnTo>
                    <a:pt x="0" y="224378"/>
                  </a:lnTo>
                  <a:lnTo>
                    <a:pt x="5469" y="269618"/>
                  </a:lnTo>
                  <a:lnTo>
                    <a:pt x="21158" y="311746"/>
                  </a:lnTo>
                  <a:lnTo>
                    <a:pt x="45981" y="349861"/>
                  </a:lnTo>
                  <a:lnTo>
                    <a:pt x="78856" y="383064"/>
                  </a:lnTo>
                  <a:lnTo>
                    <a:pt x="118701" y="410455"/>
                  </a:lnTo>
                  <a:lnTo>
                    <a:pt x="164433" y="431134"/>
                  </a:lnTo>
                  <a:lnTo>
                    <a:pt x="214968" y="444201"/>
                  </a:lnTo>
                  <a:lnTo>
                    <a:pt x="269225" y="448757"/>
                  </a:lnTo>
                  <a:lnTo>
                    <a:pt x="323484" y="444201"/>
                  </a:lnTo>
                  <a:lnTo>
                    <a:pt x="374021" y="431134"/>
                  </a:lnTo>
                  <a:lnTo>
                    <a:pt x="419752" y="410455"/>
                  </a:lnTo>
                  <a:lnTo>
                    <a:pt x="459597" y="383064"/>
                  </a:lnTo>
                  <a:lnTo>
                    <a:pt x="492471" y="349861"/>
                  </a:lnTo>
                  <a:lnTo>
                    <a:pt x="517293" y="311746"/>
                  </a:lnTo>
                  <a:lnTo>
                    <a:pt x="532980" y="269618"/>
                  </a:lnTo>
                  <a:lnTo>
                    <a:pt x="538450" y="224378"/>
                  </a:lnTo>
                  <a:close/>
                </a:path>
              </a:pathLst>
            </a:custGeom>
            <a:ln w="19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461028" y="3753795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61028" y="3753795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585"/>
                  </a:move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close/>
                </a:path>
              </a:pathLst>
            </a:custGeom>
            <a:ln w="107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5007894" y="3865984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605761" y="3350728"/>
            <a:ext cx="1782445" cy="58419"/>
            <a:chOff x="4605761" y="3350728"/>
            <a:chExt cx="1782445" cy="58419"/>
          </a:xfrm>
        </p:grpSpPr>
        <p:sp>
          <p:nvSpPr>
            <p:cNvPr id="19" name="object 19" descr=""/>
            <p:cNvSpPr/>
            <p:nvPr/>
          </p:nvSpPr>
          <p:spPr>
            <a:xfrm>
              <a:off x="4606858" y="335182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606858" y="335182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674165" y="3377337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4674165" y="3374844"/>
            <a:ext cx="2293620" cy="10160"/>
            <a:chOff x="4674165" y="3374844"/>
            <a:chExt cx="2293620" cy="10160"/>
          </a:xfrm>
        </p:grpSpPr>
        <p:sp>
          <p:nvSpPr>
            <p:cNvPr id="23" name="object 23" descr=""/>
            <p:cNvSpPr/>
            <p:nvPr/>
          </p:nvSpPr>
          <p:spPr>
            <a:xfrm>
              <a:off x="6656948" y="3377337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5" h="0">
                  <a:moveTo>
                    <a:pt x="0" y="0"/>
                  </a:moveTo>
                  <a:lnTo>
                    <a:pt x="310406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74165" y="3382324"/>
              <a:ext cx="2293620" cy="0"/>
            </a:xfrm>
            <a:custGeom>
              <a:avLst/>
              <a:gdLst/>
              <a:ahLst/>
              <a:cxnLst/>
              <a:rect l="l" t="t" r="r" b="b"/>
              <a:pathLst>
                <a:path w="2293620" h="0">
                  <a:moveTo>
                    <a:pt x="0" y="0"/>
                  </a:moveTo>
                  <a:lnTo>
                    <a:pt x="2293189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6688" y="4820375"/>
            <a:ext cx="190452" cy="110692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5221080" y="3115729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451156" y="1023855"/>
            <a:ext cx="379095" cy="1318895"/>
            <a:chOff x="4451156" y="1023855"/>
            <a:chExt cx="379095" cy="1318895"/>
          </a:xfrm>
        </p:grpSpPr>
        <p:sp>
          <p:nvSpPr>
            <p:cNvPr id="28" name="object 28" descr=""/>
            <p:cNvSpPr/>
            <p:nvPr/>
          </p:nvSpPr>
          <p:spPr>
            <a:xfrm>
              <a:off x="4461028" y="1883973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585"/>
                  </a:move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close/>
                </a:path>
                <a:path w="359410" h="448944">
                  <a:moveTo>
                    <a:pt x="358966" y="299171"/>
                  </a:moveTo>
                  <a:lnTo>
                    <a:pt x="352556" y="259408"/>
                  </a:lnTo>
                  <a:lnTo>
                    <a:pt x="334464" y="223676"/>
                  </a:lnTo>
                  <a:lnTo>
                    <a:pt x="306400" y="193401"/>
                  </a:lnTo>
                  <a:lnTo>
                    <a:pt x="270076" y="170010"/>
                  </a:lnTo>
                  <a:lnTo>
                    <a:pt x="227200" y="154929"/>
                  </a:lnTo>
                  <a:lnTo>
                    <a:pt x="179483" y="149585"/>
                  </a:lnTo>
                  <a:lnTo>
                    <a:pt x="131770" y="154929"/>
                  </a:lnTo>
                  <a:lnTo>
                    <a:pt x="88895" y="170010"/>
                  </a:lnTo>
                  <a:lnTo>
                    <a:pt x="52569" y="193401"/>
                  </a:lnTo>
                  <a:lnTo>
                    <a:pt x="24505" y="223676"/>
                  </a:lnTo>
                  <a:lnTo>
                    <a:pt x="6411" y="259408"/>
                  </a:lnTo>
                  <a:lnTo>
                    <a:pt x="0" y="299171"/>
                  </a:lnTo>
                  <a:lnTo>
                    <a:pt x="6411" y="338962"/>
                  </a:lnTo>
                  <a:lnTo>
                    <a:pt x="24505" y="374703"/>
                  </a:lnTo>
                  <a:lnTo>
                    <a:pt x="52569" y="404972"/>
                  </a:lnTo>
                  <a:lnTo>
                    <a:pt x="88895" y="428350"/>
                  </a:lnTo>
                  <a:lnTo>
                    <a:pt x="131770" y="443418"/>
                  </a:lnTo>
                  <a:lnTo>
                    <a:pt x="179483" y="448757"/>
                  </a:lnTo>
                  <a:lnTo>
                    <a:pt x="227200" y="443418"/>
                  </a:lnTo>
                  <a:lnTo>
                    <a:pt x="270076" y="428350"/>
                  </a:lnTo>
                  <a:lnTo>
                    <a:pt x="306400" y="404972"/>
                  </a:lnTo>
                  <a:lnTo>
                    <a:pt x="334464" y="374703"/>
                  </a:lnTo>
                  <a:lnTo>
                    <a:pt x="352556" y="338962"/>
                  </a:lnTo>
                  <a:lnTo>
                    <a:pt x="358966" y="299171"/>
                  </a:lnTo>
                  <a:close/>
                </a:path>
              </a:pathLst>
            </a:custGeom>
            <a:ln w="197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640512" y="1023855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118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4640512" y="612494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775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640512" y="1902672"/>
            <a:ext cx="728980" cy="149860"/>
            <a:chOff x="4640512" y="1902672"/>
            <a:chExt cx="728980" cy="149860"/>
          </a:xfrm>
        </p:grpSpPr>
        <p:sp>
          <p:nvSpPr>
            <p:cNvPr id="32" name="object 32" descr=""/>
            <p:cNvSpPr/>
            <p:nvPr/>
          </p:nvSpPr>
          <p:spPr>
            <a:xfrm>
              <a:off x="4640512" y="1977464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9341" y="1902672"/>
              <a:ext cx="269913" cy="149585"/>
            </a:xfrm>
            <a:prstGeom prst="rect">
              <a:avLst/>
            </a:prstGeom>
          </p:spPr>
        </p:pic>
      </p:grpSp>
      <p:sp>
        <p:nvSpPr>
          <p:cNvPr id="34" name="object 34" descr=""/>
          <p:cNvSpPr/>
          <p:nvPr/>
        </p:nvSpPr>
        <p:spPr>
          <a:xfrm>
            <a:off x="5000416" y="3940777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4605761" y="1256528"/>
            <a:ext cx="4118610" cy="58419"/>
            <a:chOff x="4605761" y="1256528"/>
            <a:chExt cx="4118610" cy="58419"/>
          </a:xfrm>
        </p:grpSpPr>
        <p:sp>
          <p:nvSpPr>
            <p:cNvPr id="36" name="object 36" descr=""/>
            <p:cNvSpPr/>
            <p:nvPr/>
          </p:nvSpPr>
          <p:spPr>
            <a:xfrm>
              <a:off x="4606858" y="125762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606858" y="125762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74165" y="1283137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6"/>
                  </a:moveTo>
                  <a:lnTo>
                    <a:pt x="4049634" y="4986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/>
          <p:nvPr/>
        </p:nvSpPr>
        <p:spPr>
          <a:xfrm>
            <a:off x="4954608" y="1547405"/>
            <a:ext cx="850265" cy="411480"/>
          </a:xfrm>
          <a:custGeom>
            <a:avLst/>
            <a:gdLst/>
            <a:ahLst/>
            <a:cxnLst/>
            <a:rect l="l" t="t" r="r" b="b"/>
            <a:pathLst>
              <a:path w="850264" h="411480">
                <a:moveTo>
                  <a:pt x="0" y="411360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954608" y="2332730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550770" y="874269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585"/>
                </a:moveTo>
                <a:lnTo>
                  <a:pt x="179483" y="149585"/>
                </a:lnTo>
                <a:lnTo>
                  <a:pt x="179483" y="0"/>
                </a:lnTo>
                <a:lnTo>
                  <a:pt x="0" y="0"/>
                </a:lnTo>
                <a:lnTo>
                  <a:pt x="0" y="149585"/>
                </a:lnTo>
                <a:close/>
              </a:path>
            </a:pathLst>
          </a:custGeom>
          <a:ln w="194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5774488" y="1397820"/>
            <a:ext cx="60325" cy="149860"/>
            <a:chOff x="5774488" y="1397820"/>
            <a:chExt cx="60325" cy="149860"/>
          </a:xfrm>
        </p:grpSpPr>
        <p:sp>
          <p:nvSpPr>
            <p:cNvPr id="43" name="object 43" descr=""/>
            <p:cNvSpPr/>
            <p:nvPr/>
          </p:nvSpPr>
          <p:spPr>
            <a:xfrm>
              <a:off x="5804402" y="1466380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25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774488" y="139782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5537962" y="169699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191"/>
                </a:moveTo>
                <a:lnTo>
                  <a:pt x="269227" y="112191"/>
                </a:lnTo>
                <a:lnTo>
                  <a:pt x="269227" y="0"/>
                </a:lnTo>
                <a:lnTo>
                  <a:pt x="0" y="0"/>
                </a:lnTo>
                <a:lnTo>
                  <a:pt x="0" y="112191"/>
                </a:lnTo>
                <a:lnTo>
                  <a:pt x="0" y="224370"/>
                </a:lnTo>
                <a:lnTo>
                  <a:pt x="538454" y="224370"/>
                </a:lnTo>
                <a:lnTo>
                  <a:pt x="538454" y="1121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4640512" y="4424438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6"/>
                </a:moveTo>
                <a:lnTo>
                  <a:pt x="4217900" y="4986"/>
                </a:lnTo>
              </a:path>
            </a:pathLst>
          </a:custGeom>
          <a:ln w="49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640512" y="2332730"/>
            <a:ext cx="539115" cy="233679"/>
            <a:chOff x="4640512" y="2332730"/>
            <a:chExt cx="539115" cy="233679"/>
          </a:xfrm>
        </p:grpSpPr>
        <p:sp>
          <p:nvSpPr>
            <p:cNvPr id="48" name="object 48" descr=""/>
            <p:cNvSpPr/>
            <p:nvPr/>
          </p:nvSpPr>
          <p:spPr>
            <a:xfrm>
              <a:off x="4640512" y="2557109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54608" y="2332730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37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5537968" y="2744091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4603568" y="4395634"/>
            <a:ext cx="74295" cy="62865"/>
            <a:chOff x="4603568" y="4395634"/>
            <a:chExt cx="74295" cy="62865"/>
          </a:xfrm>
        </p:grpSpPr>
        <p:sp>
          <p:nvSpPr>
            <p:cNvPr id="52" name="object 52" descr=""/>
            <p:cNvSpPr/>
            <p:nvPr/>
          </p:nvSpPr>
          <p:spPr>
            <a:xfrm>
              <a:off x="4606858" y="439892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606858" y="439892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6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/>
          <p:nvPr/>
        </p:nvSpPr>
        <p:spPr>
          <a:xfrm>
            <a:off x="5535177" y="4314742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11"/>
                </a:moveTo>
                <a:lnTo>
                  <a:pt x="538450" y="224411"/>
                </a:lnTo>
                <a:lnTo>
                  <a:pt x="538450" y="112222"/>
                </a:lnTo>
                <a:lnTo>
                  <a:pt x="0" y="112222"/>
                </a:lnTo>
                <a:lnTo>
                  <a:pt x="0" y="224411"/>
                </a:lnTo>
                <a:close/>
              </a:path>
              <a:path w="1122045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1122045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  <a:path w="1122045" h="224789">
                <a:moveTo>
                  <a:pt x="583321" y="224411"/>
                </a:moveTo>
                <a:lnTo>
                  <a:pt x="1121771" y="224411"/>
                </a:lnTo>
                <a:lnTo>
                  <a:pt x="1121771" y="112222"/>
                </a:lnTo>
                <a:lnTo>
                  <a:pt x="583321" y="112222"/>
                </a:lnTo>
                <a:lnTo>
                  <a:pt x="583321" y="224411"/>
                </a:lnTo>
                <a:close/>
              </a:path>
              <a:path w="1122045" h="224789">
                <a:moveTo>
                  <a:pt x="583321" y="112189"/>
                </a:moveTo>
                <a:lnTo>
                  <a:pt x="852546" y="112189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189"/>
                </a:lnTo>
                <a:close/>
              </a:path>
              <a:path w="1122045" h="224789">
                <a:moveTo>
                  <a:pt x="852546" y="112189"/>
                </a:moveTo>
                <a:lnTo>
                  <a:pt x="1121771" y="112189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5" name="object 55" descr=""/>
          <p:cNvGrpSpPr/>
          <p:nvPr/>
        </p:nvGrpSpPr>
        <p:grpSpPr>
          <a:xfrm>
            <a:off x="6926173" y="4151195"/>
            <a:ext cx="90170" cy="292735"/>
            <a:chOff x="6926173" y="4151195"/>
            <a:chExt cx="90170" cy="292735"/>
          </a:xfrm>
        </p:grpSpPr>
        <p:sp>
          <p:nvSpPr>
            <p:cNvPr id="56" name="object 56" descr=""/>
            <p:cNvSpPr/>
            <p:nvPr/>
          </p:nvSpPr>
          <p:spPr>
            <a:xfrm>
              <a:off x="6971044" y="4219755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176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941130" y="4151195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926173" y="4426931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/>
          <p:nvPr/>
        </p:nvSpPr>
        <p:spPr>
          <a:xfrm>
            <a:off x="4640512" y="251971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4640512" y="3127446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4595641" y="4576550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4919857" y="2528006"/>
            <a:ext cx="69850" cy="58419"/>
            <a:chOff x="4919857" y="2528006"/>
            <a:chExt cx="69850" cy="58419"/>
          </a:xfrm>
        </p:grpSpPr>
        <p:sp>
          <p:nvSpPr>
            <p:cNvPr id="63" name="object 63" descr=""/>
            <p:cNvSpPr/>
            <p:nvPr/>
          </p:nvSpPr>
          <p:spPr>
            <a:xfrm>
              <a:off x="4920954" y="252910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920954" y="252910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8693885" y="1397820"/>
            <a:ext cx="60325" cy="299720"/>
            <a:chOff x="8693885" y="1397820"/>
            <a:chExt cx="60325" cy="299720"/>
          </a:xfrm>
        </p:grpSpPr>
        <p:sp>
          <p:nvSpPr>
            <p:cNvPr id="66" name="object 66" descr=""/>
            <p:cNvSpPr/>
            <p:nvPr/>
          </p:nvSpPr>
          <p:spPr>
            <a:xfrm>
              <a:off x="8723799" y="1397820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39">
                  <a:moveTo>
                    <a:pt x="0" y="0"/>
                  </a:moveTo>
                  <a:lnTo>
                    <a:pt x="0" y="230611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693885" y="1622198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792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/>
          <p:nvPr/>
        </p:nvSpPr>
        <p:spPr>
          <a:xfrm>
            <a:off x="7421149" y="427734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421149" y="401557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421149" y="375379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421149" y="349202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421149" y="323024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688977" y="4277345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787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688977" y="401557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688977" y="375379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688977" y="349202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688977" y="323024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688977" y="2856281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287932" y="3267642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287932" y="352941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646899" y="2856281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7285140" y="300586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8140478" y="3753795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/>
          <p:nvPr/>
        </p:nvSpPr>
        <p:spPr>
          <a:xfrm>
            <a:off x="8140478" y="3492020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7868142" y="2839328"/>
            <a:ext cx="544830" cy="655955"/>
            <a:chOff x="7868142" y="2839328"/>
            <a:chExt cx="544830" cy="655955"/>
          </a:xfrm>
        </p:grpSpPr>
        <p:sp>
          <p:nvSpPr>
            <p:cNvPr id="86" name="object 86" descr=""/>
            <p:cNvSpPr/>
            <p:nvPr/>
          </p:nvSpPr>
          <p:spPr>
            <a:xfrm>
              <a:off x="8140478" y="2856281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550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095607" y="2856281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871253" y="3267641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/>
          <p:nvPr/>
        </p:nvSpPr>
        <p:spPr>
          <a:xfrm>
            <a:off x="7871253" y="352941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0" name="object 90" descr=""/>
          <p:cNvGrpSpPr/>
          <p:nvPr/>
        </p:nvGrpSpPr>
        <p:grpSpPr>
          <a:xfrm>
            <a:off x="8559273" y="1921370"/>
            <a:ext cx="60325" cy="411480"/>
            <a:chOff x="8559273" y="1921370"/>
            <a:chExt cx="60325" cy="411480"/>
          </a:xfrm>
        </p:grpSpPr>
        <p:sp>
          <p:nvSpPr>
            <p:cNvPr id="91" name="object 91" descr=""/>
            <p:cNvSpPr/>
            <p:nvPr/>
          </p:nvSpPr>
          <p:spPr>
            <a:xfrm>
              <a:off x="8589187" y="1989930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342800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559273" y="192137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8828498" y="1921370"/>
            <a:ext cx="60325" cy="2505710"/>
            <a:chOff x="8828498" y="1921370"/>
            <a:chExt cx="60325" cy="2505710"/>
          </a:xfrm>
        </p:grpSpPr>
        <p:sp>
          <p:nvSpPr>
            <p:cNvPr id="94" name="object 94" descr=""/>
            <p:cNvSpPr/>
            <p:nvPr/>
          </p:nvSpPr>
          <p:spPr>
            <a:xfrm>
              <a:off x="8858412" y="1989930"/>
              <a:ext cx="0" cy="2437130"/>
            </a:xfrm>
            <a:custGeom>
              <a:avLst/>
              <a:gdLst/>
              <a:ahLst/>
              <a:cxnLst/>
              <a:rect l="l" t="t" r="r" b="b"/>
              <a:pathLst>
                <a:path w="0" h="2437129">
                  <a:moveTo>
                    <a:pt x="0" y="2437001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8828498" y="192137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6836431" y="2856281"/>
            <a:ext cx="1884680" cy="2019935"/>
          </a:xfrm>
          <a:custGeom>
            <a:avLst/>
            <a:gdLst/>
            <a:ahLst/>
            <a:cxnLst/>
            <a:rect l="l" t="t" r="r" b="b"/>
            <a:pathLst>
              <a:path w="1884679" h="2019935">
                <a:moveTo>
                  <a:pt x="1884575" y="0"/>
                </a:moveTo>
                <a:lnTo>
                  <a:pt x="1884575" y="2019440"/>
                </a:lnTo>
              </a:path>
              <a:path w="1884679" h="2019935">
                <a:moveTo>
                  <a:pt x="0" y="0"/>
                </a:moveTo>
                <a:lnTo>
                  <a:pt x="1884575" y="0"/>
                </a:lnTo>
              </a:path>
              <a:path w="1884679" h="2019935">
                <a:moveTo>
                  <a:pt x="0" y="0"/>
                </a:moveTo>
                <a:lnTo>
                  <a:pt x="0" y="259448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5535177" y="2220541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4538096" y="2846409"/>
            <a:ext cx="199390" cy="169545"/>
            <a:chOff x="4538096" y="2846409"/>
            <a:chExt cx="199390" cy="169545"/>
          </a:xfrm>
        </p:grpSpPr>
        <p:sp>
          <p:nvSpPr>
            <p:cNvPr id="99" name="object 99" descr=""/>
            <p:cNvSpPr/>
            <p:nvPr/>
          </p:nvSpPr>
          <p:spPr>
            <a:xfrm>
              <a:off x="4547968" y="285628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585"/>
                  </a:lnTo>
                  <a:lnTo>
                    <a:pt x="179483" y="14958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547968" y="2856281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585"/>
                  </a:moveTo>
                  <a:lnTo>
                    <a:pt x="179483" y="149585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585"/>
                  </a:lnTo>
                  <a:close/>
                </a:path>
              </a:pathLst>
            </a:custGeom>
            <a:ln w="19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/>
          <p:nvPr/>
        </p:nvSpPr>
        <p:spPr>
          <a:xfrm>
            <a:off x="4640512" y="2734784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03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5221080" y="2856281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971044" y="3381410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196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6971044" y="3753795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60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6941130" y="3852023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792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 descr=""/>
          <p:cNvGrpSpPr/>
          <p:nvPr/>
        </p:nvGrpSpPr>
        <p:grpSpPr>
          <a:xfrm>
            <a:off x="5111656" y="4760421"/>
            <a:ext cx="1590675" cy="231140"/>
            <a:chOff x="5111656" y="4760421"/>
            <a:chExt cx="1590675" cy="231140"/>
          </a:xfrm>
        </p:grpSpPr>
        <p:sp>
          <p:nvSpPr>
            <p:cNvPr id="107" name="object 107" descr=""/>
            <p:cNvSpPr/>
            <p:nvPr/>
          </p:nvSpPr>
          <p:spPr>
            <a:xfrm>
              <a:off x="5111656" y="4875721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612077" y="4850790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61"/>
                  </a:lnTo>
                  <a:lnTo>
                    <a:pt x="89741" y="24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5537969" y="4763532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 descr=""/>
          <p:cNvSpPr/>
          <p:nvPr/>
        </p:nvSpPr>
        <p:spPr>
          <a:xfrm>
            <a:off x="6701819" y="3529416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 descr=""/>
          <p:cNvGrpSpPr/>
          <p:nvPr/>
        </p:nvGrpSpPr>
        <p:grpSpPr>
          <a:xfrm>
            <a:off x="6068544" y="3080659"/>
            <a:ext cx="788670" cy="248285"/>
            <a:chOff x="6068544" y="3080659"/>
            <a:chExt cx="788670" cy="248285"/>
          </a:xfrm>
        </p:grpSpPr>
        <p:sp>
          <p:nvSpPr>
            <p:cNvPr id="112" name="object 112" descr=""/>
            <p:cNvSpPr/>
            <p:nvPr/>
          </p:nvSpPr>
          <p:spPr>
            <a:xfrm>
              <a:off x="6836431" y="3080659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792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073627" y="3115729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07"/>
                  </a:moveTo>
                  <a:lnTo>
                    <a:pt x="762804" y="208007"/>
                  </a:lnTo>
                  <a:lnTo>
                    <a:pt x="762804" y="0"/>
                  </a:lnTo>
                </a:path>
              </a:pathLst>
            </a:custGeom>
            <a:ln w="1011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4" name="object 114" descr=""/>
          <p:cNvGrpSpPr/>
          <p:nvPr/>
        </p:nvGrpSpPr>
        <p:grpSpPr>
          <a:xfrm>
            <a:off x="5532065" y="3264530"/>
            <a:ext cx="1128395" cy="231140"/>
            <a:chOff x="5532065" y="3264530"/>
            <a:chExt cx="1128395" cy="231140"/>
          </a:xfrm>
        </p:grpSpPr>
        <p:sp>
          <p:nvSpPr>
            <p:cNvPr id="115" name="object 115" descr=""/>
            <p:cNvSpPr/>
            <p:nvPr/>
          </p:nvSpPr>
          <p:spPr>
            <a:xfrm>
              <a:off x="5535177" y="3267641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1122045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1122045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  <a:path w="1122045" h="224789">
                  <a:moveTo>
                    <a:pt x="583321" y="224378"/>
                  </a:moveTo>
                  <a:lnTo>
                    <a:pt x="1121771" y="224378"/>
                  </a:lnTo>
                  <a:lnTo>
                    <a:pt x="1121771" y="112189"/>
                  </a:lnTo>
                  <a:lnTo>
                    <a:pt x="583321" y="112189"/>
                  </a:lnTo>
                  <a:lnTo>
                    <a:pt x="583321" y="224378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118498" y="326764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225" y="11218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118498" y="326764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387723" y="326764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225" y="11218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387723" y="3267641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 descr=""/>
          <p:cNvSpPr/>
          <p:nvPr/>
        </p:nvSpPr>
        <p:spPr>
          <a:xfrm>
            <a:off x="5176210" y="4875721"/>
            <a:ext cx="1525905" cy="262255"/>
          </a:xfrm>
          <a:custGeom>
            <a:avLst/>
            <a:gdLst/>
            <a:ahLst/>
            <a:cxnLst/>
            <a:rect l="l" t="t" r="r" b="b"/>
            <a:pathLst>
              <a:path w="1525904" h="262254">
                <a:moveTo>
                  <a:pt x="0" y="0"/>
                </a:moveTo>
                <a:lnTo>
                  <a:pt x="0" y="261775"/>
                </a:lnTo>
                <a:lnTo>
                  <a:pt x="1525609" y="261775"/>
                </a:lnTo>
              </a:path>
            </a:pathLst>
          </a:custGeom>
          <a:ln w="100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4996676" y="3772493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473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4188602" y="612494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3" name="object 123" descr=""/>
          <p:cNvGrpSpPr/>
          <p:nvPr/>
        </p:nvGrpSpPr>
        <p:grpSpPr>
          <a:xfrm>
            <a:off x="4640512" y="2623152"/>
            <a:ext cx="445770" cy="273685"/>
            <a:chOff x="4640512" y="2623152"/>
            <a:chExt cx="445770" cy="273685"/>
          </a:xfrm>
        </p:grpSpPr>
        <p:sp>
          <p:nvSpPr>
            <p:cNvPr id="124" name="object 124" descr=""/>
            <p:cNvSpPr/>
            <p:nvPr/>
          </p:nvSpPr>
          <p:spPr>
            <a:xfrm>
              <a:off x="4714798" y="2628578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29"/>
                  </a:moveTo>
                  <a:lnTo>
                    <a:pt x="169060" y="163596"/>
                  </a:lnTo>
                  <a:lnTo>
                    <a:pt x="155918" y="178754"/>
                  </a:lnTo>
                  <a:lnTo>
                    <a:pt x="138682" y="190734"/>
                  </a:lnTo>
                  <a:lnTo>
                    <a:pt x="118090" y="198865"/>
                  </a:lnTo>
                  <a:lnTo>
                    <a:pt x="128558" y="224334"/>
                  </a:lnTo>
                  <a:lnTo>
                    <a:pt x="148414" y="244551"/>
                  </a:lnTo>
                  <a:lnTo>
                    <a:pt x="175360" y="257882"/>
                  </a:lnTo>
                  <a:lnTo>
                    <a:pt x="207103" y="262689"/>
                  </a:lnTo>
                  <a:lnTo>
                    <a:pt x="242157" y="256783"/>
                  </a:lnTo>
                  <a:lnTo>
                    <a:pt x="270780" y="240687"/>
                  </a:lnTo>
                  <a:lnTo>
                    <a:pt x="290078" y="216831"/>
                  </a:lnTo>
                  <a:lnTo>
                    <a:pt x="297154" y="187647"/>
                  </a:lnTo>
                  <a:lnTo>
                    <a:pt x="295116" y="171772"/>
                  </a:lnTo>
                  <a:lnTo>
                    <a:pt x="289177" y="156763"/>
                  </a:lnTo>
                  <a:lnTo>
                    <a:pt x="284494" y="150084"/>
                  </a:lnTo>
                  <a:lnTo>
                    <a:pt x="207103" y="150084"/>
                  </a:lnTo>
                  <a:lnTo>
                    <a:pt x="199532" y="149820"/>
                  </a:lnTo>
                  <a:lnTo>
                    <a:pt x="192027" y="149035"/>
                  </a:lnTo>
                  <a:lnTo>
                    <a:pt x="184626" y="147735"/>
                  </a:lnTo>
                  <a:lnTo>
                    <a:pt x="177369" y="145929"/>
                  </a:lnTo>
                  <a:close/>
                </a:path>
                <a:path w="297179" h="262889">
                  <a:moveTo>
                    <a:pt x="90050" y="52521"/>
                  </a:moveTo>
                  <a:lnTo>
                    <a:pt x="55001" y="58426"/>
                  </a:lnTo>
                  <a:lnTo>
                    <a:pt x="26377" y="74522"/>
                  </a:lnTo>
                  <a:lnTo>
                    <a:pt x="7077" y="98378"/>
                  </a:lnTo>
                  <a:lnTo>
                    <a:pt x="0" y="127563"/>
                  </a:lnTo>
                  <a:lnTo>
                    <a:pt x="7077" y="156783"/>
                  </a:lnTo>
                  <a:lnTo>
                    <a:pt x="26377" y="180635"/>
                  </a:lnTo>
                  <a:lnTo>
                    <a:pt x="55001" y="196711"/>
                  </a:lnTo>
                  <a:lnTo>
                    <a:pt x="90050" y="202605"/>
                  </a:lnTo>
                  <a:lnTo>
                    <a:pt x="97176" y="202371"/>
                  </a:lnTo>
                  <a:lnTo>
                    <a:pt x="104246" y="201670"/>
                  </a:lnTo>
                  <a:lnTo>
                    <a:pt x="111228" y="200502"/>
                  </a:lnTo>
                  <a:lnTo>
                    <a:pt x="118090" y="198865"/>
                  </a:lnTo>
                  <a:lnTo>
                    <a:pt x="117519" y="180070"/>
                  </a:lnTo>
                  <a:lnTo>
                    <a:pt x="122478" y="161999"/>
                  </a:lnTo>
                  <a:lnTo>
                    <a:pt x="132607" y="145470"/>
                  </a:lnTo>
                  <a:lnTo>
                    <a:pt x="147545" y="131303"/>
                  </a:lnTo>
                  <a:lnTo>
                    <a:pt x="131391" y="115670"/>
                  </a:lnTo>
                  <a:lnTo>
                    <a:pt x="121105" y="97303"/>
                  </a:lnTo>
                  <a:lnTo>
                    <a:pt x="117099" y="77300"/>
                  </a:lnTo>
                  <a:lnTo>
                    <a:pt x="119785" y="56759"/>
                  </a:lnTo>
                  <a:lnTo>
                    <a:pt x="112528" y="54905"/>
                  </a:lnTo>
                  <a:lnTo>
                    <a:pt x="105127" y="53580"/>
                  </a:lnTo>
                  <a:lnTo>
                    <a:pt x="97621" y="52786"/>
                  </a:lnTo>
                  <a:lnTo>
                    <a:pt x="90050" y="52521"/>
                  </a:lnTo>
                  <a:close/>
                </a:path>
                <a:path w="297179" h="262889">
                  <a:moveTo>
                    <a:pt x="147545" y="131303"/>
                  </a:moveTo>
                  <a:lnTo>
                    <a:pt x="132607" y="145470"/>
                  </a:lnTo>
                  <a:lnTo>
                    <a:pt x="122478" y="161999"/>
                  </a:lnTo>
                  <a:lnTo>
                    <a:pt x="117519" y="180070"/>
                  </a:lnTo>
                  <a:lnTo>
                    <a:pt x="118090" y="198865"/>
                  </a:lnTo>
                  <a:lnTo>
                    <a:pt x="138682" y="190734"/>
                  </a:lnTo>
                  <a:lnTo>
                    <a:pt x="155918" y="178754"/>
                  </a:lnTo>
                  <a:lnTo>
                    <a:pt x="169060" y="163596"/>
                  </a:lnTo>
                  <a:lnTo>
                    <a:pt x="177369" y="145929"/>
                  </a:lnTo>
                  <a:lnTo>
                    <a:pt x="169309" y="143188"/>
                  </a:lnTo>
                  <a:lnTo>
                    <a:pt x="161616" y="139831"/>
                  </a:lnTo>
                  <a:lnTo>
                    <a:pt x="154343" y="135867"/>
                  </a:lnTo>
                  <a:lnTo>
                    <a:pt x="147545" y="131303"/>
                  </a:lnTo>
                  <a:close/>
                </a:path>
                <a:path w="297179" h="262889">
                  <a:moveTo>
                    <a:pt x="207103" y="112604"/>
                  </a:moveTo>
                  <a:lnTo>
                    <a:pt x="199978" y="112838"/>
                  </a:lnTo>
                  <a:lnTo>
                    <a:pt x="192909" y="113539"/>
                  </a:lnTo>
                  <a:lnTo>
                    <a:pt x="185930" y="114708"/>
                  </a:lnTo>
                  <a:lnTo>
                    <a:pt x="179074" y="116344"/>
                  </a:lnTo>
                  <a:lnTo>
                    <a:pt x="179922" y="123297"/>
                  </a:lnTo>
                  <a:lnTo>
                    <a:pt x="179974" y="131303"/>
                  </a:lnTo>
                  <a:lnTo>
                    <a:pt x="179120" y="138583"/>
                  </a:lnTo>
                  <a:lnTo>
                    <a:pt x="177369" y="145929"/>
                  </a:lnTo>
                  <a:lnTo>
                    <a:pt x="184626" y="147735"/>
                  </a:lnTo>
                  <a:lnTo>
                    <a:pt x="192027" y="149035"/>
                  </a:lnTo>
                  <a:lnTo>
                    <a:pt x="199532" y="149820"/>
                  </a:lnTo>
                  <a:lnTo>
                    <a:pt x="207103" y="150084"/>
                  </a:lnTo>
                  <a:lnTo>
                    <a:pt x="223352" y="148855"/>
                  </a:lnTo>
                  <a:lnTo>
                    <a:pt x="238943" y="145243"/>
                  </a:lnTo>
                  <a:lnTo>
                    <a:pt x="253504" y="139356"/>
                  </a:lnTo>
                  <a:lnTo>
                    <a:pt x="266662" y="131303"/>
                  </a:lnTo>
                  <a:lnTo>
                    <a:pt x="253504" y="123297"/>
                  </a:lnTo>
                  <a:lnTo>
                    <a:pt x="238943" y="117435"/>
                  </a:lnTo>
                  <a:lnTo>
                    <a:pt x="223352" y="113831"/>
                  </a:lnTo>
                  <a:lnTo>
                    <a:pt x="207103" y="112604"/>
                  </a:lnTo>
                  <a:close/>
                </a:path>
                <a:path w="297179" h="262889">
                  <a:moveTo>
                    <a:pt x="266662" y="131303"/>
                  </a:moveTo>
                  <a:lnTo>
                    <a:pt x="253504" y="139356"/>
                  </a:lnTo>
                  <a:lnTo>
                    <a:pt x="238943" y="145243"/>
                  </a:lnTo>
                  <a:lnTo>
                    <a:pt x="223352" y="148855"/>
                  </a:lnTo>
                  <a:lnTo>
                    <a:pt x="207103" y="150084"/>
                  </a:lnTo>
                  <a:lnTo>
                    <a:pt x="284494" y="150084"/>
                  </a:lnTo>
                  <a:lnTo>
                    <a:pt x="279604" y="143110"/>
                  </a:lnTo>
                  <a:lnTo>
                    <a:pt x="266662" y="131303"/>
                  </a:lnTo>
                  <a:close/>
                </a:path>
                <a:path w="297179" h="262889">
                  <a:moveTo>
                    <a:pt x="179074" y="116344"/>
                  </a:moveTo>
                  <a:lnTo>
                    <a:pt x="170533" y="119067"/>
                  </a:lnTo>
                  <a:lnTo>
                    <a:pt x="162390" y="122483"/>
                  </a:lnTo>
                  <a:lnTo>
                    <a:pt x="154706" y="126570"/>
                  </a:lnTo>
                  <a:lnTo>
                    <a:pt x="147545" y="131303"/>
                  </a:lnTo>
                  <a:lnTo>
                    <a:pt x="154343" y="135867"/>
                  </a:lnTo>
                  <a:lnTo>
                    <a:pt x="161616" y="139831"/>
                  </a:lnTo>
                  <a:lnTo>
                    <a:pt x="169309" y="143188"/>
                  </a:lnTo>
                  <a:lnTo>
                    <a:pt x="177369" y="145929"/>
                  </a:lnTo>
                  <a:lnTo>
                    <a:pt x="179120" y="138583"/>
                  </a:lnTo>
                  <a:lnTo>
                    <a:pt x="179974" y="131303"/>
                  </a:lnTo>
                  <a:lnTo>
                    <a:pt x="179922" y="123297"/>
                  </a:lnTo>
                  <a:lnTo>
                    <a:pt x="179074" y="116344"/>
                  </a:lnTo>
                  <a:close/>
                </a:path>
                <a:path w="297179" h="262889">
                  <a:moveTo>
                    <a:pt x="119785" y="56759"/>
                  </a:moveTo>
                  <a:lnTo>
                    <a:pt x="117099" y="77300"/>
                  </a:lnTo>
                  <a:lnTo>
                    <a:pt x="121105" y="97303"/>
                  </a:lnTo>
                  <a:lnTo>
                    <a:pt x="131391" y="115670"/>
                  </a:lnTo>
                  <a:lnTo>
                    <a:pt x="147545" y="131303"/>
                  </a:lnTo>
                  <a:lnTo>
                    <a:pt x="154706" y="126570"/>
                  </a:lnTo>
                  <a:lnTo>
                    <a:pt x="162390" y="122483"/>
                  </a:lnTo>
                  <a:lnTo>
                    <a:pt x="170533" y="119067"/>
                  </a:lnTo>
                  <a:lnTo>
                    <a:pt x="179074" y="116344"/>
                  </a:lnTo>
                  <a:lnTo>
                    <a:pt x="172120" y="96715"/>
                  </a:lnTo>
                  <a:lnTo>
                    <a:pt x="159350" y="79664"/>
                  </a:lnTo>
                  <a:lnTo>
                    <a:pt x="141620" y="66057"/>
                  </a:lnTo>
                  <a:lnTo>
                    <a:pt x="119785" y="56759"/>
                  </a:lnTo>
                  <a:close/>
                </a:path>
                <a:path w="297179" h="262889">
                  <a:moveTo>
                    <a:pt x="283706" y="112604"/>
                  </a:moveTo>
                  <a:lnTo>
                    <a:pt x="207103" y="112604"/>
                  </a:lnTo>
                  <a:lnTo>
                    <a:pt x="223352" y="113831"/>
                  </a:lnTo>
                  <a:lnTo>
                    <a:pt x="238943" y="117435"/>
                  </a:lnTo>
                  <a:lnTo>
                    <a:pt x="253504" y="123297"/>
                  </a:lnTo>
                  <a:lnTo>
                    <a:pt x="266662" y="131303"/>
                  </a:lnTo>
                  <a:lnTo>
                    <a:pt x="283706" y="112604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2"/>
                  </a:lnTo>
                  <a:lnTo>
                    <a:pt x="151740" y="15883"/>
                  </a:lnTo>
                  <a:lnTo>
                    <a:pt x="131869" y="33832"/>
                  </a:lnTo>
                  <a:lnTo>
                    <a:pt x="119785" y="56759"/>
                  </a:lnTo>
                  <a:lnTo>
                    <a:pt x="141620" y="66057"/>
                  </a:lnTo>
                  <a:lnTo>
                    <a:pt x="159350" y="79664"/>
                  </a:lnTo>
                  <a:lnTo>
                    <a:pt x="172120" y="96715"/>
                  </a:lnTo>
                  <a:lnTo>
                    <a:pt x="179074" y="116344"/>
                  </a:lnTo>
                  <a:lnTo>
                    <a:pt x="185930" y="114708"/>
                  </a:lnTo>
                  <a:lnTo>
                    <a:pt x="192909" y="113539"/>
                  </a:lnTo>
                  <a:lnTo>
                    <a:pt x="199978" y="112838"/>
                  </a:lnTo>
                  <a:lnTo>
                    <a:pt x="207103" y="112604"/>
                  </a:lnTo>
                  <a:lnTo>
                    <a:pt x="283706" y="112604"/>
                  </a:lnTo>
                  <a:lnTo>
                    <a:pt x="288271" y="107596"/>
                  </a:lnTo>
                  <a:lnTo>
                    <a:pt x="296975" y="79768"/>
                  </a:lnTo>
                  <a:lnTo>
                    <a:pt x="292516" y="51239"/>
                  </a:lnTo>
                  <a:lnTo>
                    <a:pt x="274639" y="25429"/>
                  </a:lnTo>
                  <a:lnTo>
                    <a:pt x="260511" y="14619"/>
                  </a:lnTo>
                  <a:lnTo>
                    <a:pt x="244154" y="6637"/>
                  </a:lnTo>
                  <a:lnTo>
                    <a:pt x="226156" y="1694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4640512" y="2628578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44"/>
                  </a:moveTo>
                  <a:lnTo>
                    <a:pt x="254262" y="123736"/>
                  </a:lnTo>
                  <a:lnTo>
                    <a:pt x="254276" y="131167"/>
                  </a:lnTo>
                  <a:lnTo>
                    <a:pt x="253407" y="138583"/>
                  </a:lnTo>
                  <a:lnTo>
                    <a:pt x="251655" y="145929"/>
                  </a:lnTo>
                  <a:lnTo>
                    <a:pt x="258912" y="147735"/>
                  </a:lnTo>
                  <a:lnTo>
                    <a:pt x="266313" y="149035"/>
                  </a:lnTo>
                  <a:lnTo>
                    <a:pt x="273819" y="149820"/>
                  </a:lnTo>
                  <a:lnTo>
                    <a:pt x="281390" y="150084"/>
                  </a:lnTo>
                  <a:lnTo>
                    <a:pt x="297638" y="148855"/>
                  </a:lnTo>
                  <a:lnTo>
                    <a:pt x="313229" y="145243"/>
                  </a:lnTo>
                  <a:lnTo>
                    <a:pt x="327790" y="139356"/>
                  </a:lnTo>
                  <a:lnTo>
                    <a:pt x="340948" y="131303"/>
                  </a:lnTo>
                  <a:lnTo>
                    <a:pt x="327790" y="123297"/>
                  </a:lnTo>
                  <a:lnTo>
                    <a:pt x="313229" y="117435"/>
                  </a:lnTo>
                  <a:lnTo>
                    <a:pt x="297638" y="113831"/>
                  </a:lnTo>
                  <a:lnTo>
                    <a:pt x="281390" y="112604"/>
                  </a:lnTo>
                  <a:lnTo>
                    <a:pt x="274265" y="112838"/>
                  </a:lnTo>
                  <a:lnTo>
                    <a:pt x="267195" y="113539"/>
                  </a:lnTo>
                  <a:lnTo>
                    <a:pt x="260216" y="114708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44819" y="119067"/>
                  </a:lnTo>
                  <a:lnTo>
                    <a:pt x="236676" y="122483"/>
                  </a:lnTo>
                  <a:lnTo>
                    <a:pt x="228993" y="126570"/>
                  </a:lnTo>
                  <a:lnTo>
                    <a:pt x="221831" y="131303"/>
                  </a:lnTo>
                  <a:lnTo>
                    <a:pt x="228629" y="135867"/>
                  </a:lnTo>
                  <a:lnTo>
                    <a:pt x="235902" y="139831"/>
                  </a:lnTo>
                  <a:lnTo>
                    <a:pt x="243595" y="143188"/>
                  </a:lnTo>
                  <a:lnTo>
                    <a:pt x="251655" y="145929"/>
                  </a:lnTo>
                  <a:lnTo>
                    <a:pt x="253407" y="138583"/>
                  </a:lnTo>
                  <a:lnTo>
                    <a:pt x="254276" y="131167"/>
                  </a:lnTo>
                  <a:lnTo>
                    <a:pt x="254262" y="123736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60216" y="114708"/>
                  </a:lnTo>
                  <a:lnTo>
                    <a:pt x="267195" y="113539"/>
                  </a:lnTo>
                  <a:lnTo>
                    <a:pt x="274265" y="112838"/>
                  </a:lnTo>
                  <a:lnTo>
                    <a:pt x="281390" y="112604"/>
                  </a:lnTo>
                  <a:lnTo>
                    <a:pt x="297638" y="113831"/>
                  </a:lnTo>
                  <a:lnTo>
                    <a:pt x="313229" y="117435"/>
                  </a:lnTo>
                  <a:lnTo>
                    <a:pt x="327790" y="123297"/>
                  </a:lnTo>
                  <a:lnTo>
                    <a:pt x="340948" y="131303"/>
                  </a:lnTo>
                  <a:lnTo>
                    <a:pt x="362558" y="107596"/>
                  </a:lnTo>
                  <a:lnTo>
                    <a:pt x="371261" y="79768"/>
                  </a:lnTo>
                  <a:lnTo>
                    <a:pt x="366802" y="51239"/>
                  </a:lnTo>
                  <a:lnTo>
                    <a:pt x="348925" y="25429"/>
                  </a:lnTo>
                  <a:lnTo>
                    <a:pt x="334797" y="14619"/>
                  </a:lnTo>
                  <a:lnTo>
                    <a:pt x="318440" y="6637"/>
                  </a:lnTo>
                  <a:lnTo>
                    <a:pt x="300442" y="1694"/>
                  </a:lnTo>
                  <a:lnTo>
                    <a:pt x="281390" y="0"/>
                  </a:lnTo>
                  <a:lnTo>
                    <a:pt x="251750" y="4182"/>
                  </a:lnTo>
                  <a:lnTo>
                    <a:pt x="226026" y="15883"/>
                  </a:lnTo>
                  <a:lnTo>
                    <a:pt x="206155" y="33832"/>
                  </a:lnTo>
                  <a:lnTo>
                    <a:pt x="194071" y="56759"/>
                  </a:lnTo>
                  <a:lnTo>
                    <a:pt x="215906" y="66057"/>
                  </a:lnTo>
                  <a:lnTo>
                    <a:pt x="233636" y="79664"/>
                  </a:lnTo>
                  <a:lnTo>
                    <a:pt x="246406" y="96715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46406" y="96715"/>
                  </a:lnTo>
                  <a:lnTo>
                    <a:pt x="233636" y="79664"/>
                  </a:lnTo>
                  <a:lnTo>
                    <a:pt x="215906" y="66057"/>
                  </a:lnTo>
                  <a:lnTo>
                    <a:pt x="194071" y="56759"/>
                  </a:lnTo>
                  <a:lnTo>
                    <a:pt x="191385" y="77300"/>
                  </a:lnTo>
                  <a:lnTo>
                    <a:pt x="195391" y="97303"/>
                  </a:lnTo>
                  <a:lnTo>
                    <a:pt x="205677" y="115670"/>
                  </a:lnTo>
                  <a:lnTo>
                    <a:pt x="221831" y="131303"/>
                  </a:lnTo>
                  <a:lnTo>
                    <a:pt x="228993" y="126570"/>
                  </a:lnTo>
                  <a:lnTo>
                    <a:pt x="236676" y="122483"/>
                  </a:lnTo>
                  <a:lnTo>
                    <a:pt x="244819" y="119067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194071" y="56759"/>
                  </a:moveTo>
                  <a:lnTo>
                    <a:pt x="186814" y="54905"/>
                  </a:lnTo>
                  <a:lnTo>
                    <a:pt x="179413" y="53580"/>
                  </a:lnTo>
                  <a:lnTo>
                    <a:pt x="171908" y="52786"/>
                  </a:lnTo>
                  <a:lnTo>
                    <a:pt x="164337" y="52521"/>
                  </a:lnTo>
                  <a:lnTo>
                    <a:pt x="129288" y="58426"/>
                  </a:lnTo>
                  <a:lnTo>
                    <a:pt x="100664" y="74522"/>
                  </a:lnTo>
                  <a:lnTo>
                    <a:pt x="81363" y="98378"/>
                  </a:lnTo>
                  <a:lnTo>
                    <a:pt x="74286" y="127563"/>
                  </a:lnTo>
                  <a:lnTo>
                    <a:pt x="81363" y="156783"/>
                  </a:lnTo>
                  <a:lnTo>
                    <a:pt x="100664" y="180635"/>
                  </a:lnTo>
                  <a:lnTo>
                    <a:pt x="129288" y="196711"/>
                  </a:lnTo>
                  <a:lnTo>
                    <a:pt x="164337" y="202605"/>
                  </a:lnTo>
                  <a:lnTo>
                    <a:pt x="171462" y="202371"/>
                  </a:lnTo>
                  <a:lnTo>
                    <a:pt x="178532" y="201670"/>
                  </a:lnTo>
                  <a:lnTo>
                    <a:pt x="185514" y="200502"/>
                  </a:lnTo>
                  <a:lnTo>
                    <a:pt x="192376" y="198865"/>
                  </a:lnTo>
                  <a:lnTo>
                    <a:pt x="191805" y="180070"/>
                  </a:lnTo>
                  <a:lnTo>
                    <a:pt x="196764" y="161999"/>
                  </a:lnTo>
                  <a:lnTo>
                    <a:pt x="206893" y="145470"/>
                  </a:lnTo>
                  <a:lnTo>
                    <a:pt x="221831" y="131303"/>
                  </a:lnTo>
                  <a:lnTo>
                    <a:pt x="205677" y="115670"/>
                  </a:lnTo>
                  <a:lnTo>
                    <a:pt x="195391" y="97303"/>
                  </a:lnTo>
                  <a:lnTo>
                    <a:pt x="191385" y="77300"/>
                  </a:lnTo>
                  <a:lnTo>
                    <a:pt x="194071" y="56759"/>
                  </a:lnTo>
                  <a:close/>
                </a:path>
                <a:path w="445770" h="262889">
                  <a:moveTo>
                    <a:pt x="251655" y="145929"/>
                  </a:moveTo>
                  <a:lnTo>
                    <a:pt x="243346" y="163596"/>
                  </a:lnTo>
                  <a:lnTo>
                    <a:pt x="230204" y="178754"/>
                  </a:lnTo>
                  <a:lnTo>
                    <a:pt x="212968" y="190734"/>
                  </a:lnTo>
                  <a:lnTo>
                    <a:pt x="192376" y="198865"/>
                  </a:lnTo>
                  <a:lnTo>
                    <a:pt x="202845" y="224334"/>
                  </a:lnTo>
                  <a:lnTo>
                    <a:pt x="222700" y="244551"/>
                  </a:lnTo>
                  <a:lnTo>
                    <a:pt x="249646" y="257882"/>
                  </a:lnTo>
                  <a:lnTo>
                    <a:pt x="281390" y="262689"/>
                  </a:lnTo>
                  <a:lnTo>
                    <a:pt x="316443" y="256783"/>
                  </a:lnTo>
                  <a:lnTo>
                    <a:pt x="345066" y="240687"/>
                  </a:lnTo>
                  <a:lnTo>
                    <a:pt x="364364" y="216831"/>
                  </a:lnTo>
                  <a:lnTo>
                    <a:pt x="371440" y="187647"/>
                  </a:lnTo>
                  <a:lnTo>
                    <a:pt x="369402" y="171772"/>
                  </a:lnTo>
                  <a:lnTo>
                    <a:pt x="363463" y="156763"/>
                  </a:lnTo>
                  <a:lnTo>
                    <a:pt x="353890" y="143110"/>
                  </a:lnTo>
                  <a:lnTo>
                    <a:pt x="340948" y="131303"/>
                  </a:lnTo>
                  <a:lnTo>
                    <a:pt x="327790" y="139356"/>
                  </a:lnTo>
                  <a:lnTo>
                    <a:pt x="313229" y="145243"/>
                  </a:lnTo>
                  <a:lnTo>
                    <a:pt x="297638" y="148855"/>
                  </a:lnTo>
                  <a:lnTo>
                    <a:pt x="281390" y="150084"/>
                  </a:lnTo>
                  <a:lnTo>
                    <a:pt x="273819" y="149820"/>
                  </a:lnTo>
                  <a:lnTo>
                    <a:pt x="266313" y="149035"/>
                  </a:lnTo>
                  <a:lnTo>
                    <a:pt x="258912" y="147735"/>
                  </a:lnTo>
                  <a:lnTo>
                    <a:pt x="251655" y="145929"/>
                  </a:lnTo>
                  <a:close/>
                </a:path>
                <a:path w="445770" h="262889">
                  <a:moveTo>
                    <a:pt x="251655" y="145929"/>
                  </a:moveTo>
                  <a:lnTo>
                    <a:pt x="243595" y="143188"/>
                  </a:lnTo>
                  <a:lnTo>
                    <a:pt x="235902" y="139831"/>
                  </a:lnTo>
                  <a:lnTo>
                    <a:pt x="228629" y="135867"/>
                  </a:lnTo>
                  <a:lnTo>
                    <a:pt x="221831" y="131303"/>
                  </a:lnTo>
                  <a:lnTo>
                    <a:pt x="206893" y="145470"/>
                  </a:lnTo>
                  <a:lnTo>
                    <a:pt x="196764" y="161999"/>
                  </a:lnTo>
                  <a:lnTo>
                    <a:pt x="191805" y="180070"/>
                  </a:lnTo>
                  <a:lnTo>
                    <a:pt x="192376" y="198865"/>
                  </a:lnTo>
                  <a:lnTo>
                    <a:pt x="212968" y="190734"/>
                  </a:lnTo>
                  <a:lnTo>
                    <a:pt x="230204" y="178754"/>
                  </a:lnTo>
                  <a:lnTo>
                    <a:pt x="243346" y="163596"/>
                  </a:lnTo>
                  <a:lnTo>
                    <a:pt x="251655" y="145929"/>
                  </a:lnTo>
                  <a:close/>
                </a:path>
                <a:path w="445770" h="262889">
                  <a:moveTo>
                    <a:pt x="74286" y="131303"/>
                  </a:moveTo>
                  <a:lnTo>
                    <a:pt x="0" y="131303"/>
                  </a:lnTo>
                </a:path>
                <a:path w="445770" h="262889">
                  <a:moveTo>
                    <a:pt x="371440" y="190472"/>
                  </a:moveTo>
                  <a:lnTo>
                    <a:pt x="445727" y="190472"/>
                  </a:lnTo>
                </a:path>
                <a:path w="445770" h="262889">
                  <a:moveTo>
                    <a:pt x="371440" y="72216"/>
                  </a:moveTo>
                  <a:lnTo>
                    <a:pt x="445727" y="72216"/>
                  </a:lnTo>
                </a:path>
                <a:path w="445770" h="262889">
                  <a:moveTo>
                    <a:pt x="310336" y="63573"/>
                  </a:moveTo>
                  <a:lnTo>
                    <a:pt x="310336" y="82272"/>
                  </a:lnTo>
                </a:path>
              </a:pathLst>
            </a:custGeom>
            <a:ln w="1096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6" name="object 126" descr=""/>
          <p:cNvSpPr/>
          <p:nvPr/>
        </p:nvSpPr>
        <p:spPr>
          <a:xfrm>
            <a:off x="4640512" y="3036864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61"/>
                </a:moveTo>
                <a:lnTo>
                  <a:pt x="254262" y="123700"/>
                </a:lnTo>
                <a:lnTo>
                  <a:pt x="254276" y="131147"/>
                </a:lnTo>
                <a:lnTo>
                  <a:pt x="253407" y="138547"/>
                </a:lnTo>
                <a:lnTo>
                  <a:pt x="251655" y="145846"/>
                </a:lnTo>
                <a:lnTo>
                  <a:pt x="258912" y="147700"/>
                </a:lnTo>
                <a:lnTo>
                  <a:pt x="266313" y="149024"/>
                </a:lnTo>
                <a:lnTo>
                  <a:pt x="273819" y="149819"/>
                </a:lnTo>
                <a:lnTo>
                  <a:pt x="281390" y="150084"/>
                </a:lnTo>
                <a:lnTo>
                  <a:pt x="297638" y="148844"/>
                </a:lnTo>
                <a:lnTo>
                  <a:pt x="313229" y="145212"/>
                </a:lnTo>
                <a:lnTo>
                  <a:pt x="327790" y="139321"/>
                </a:lnTo>
                <a:lnTo>
                  <a:pt x="340948" y="131303"/>
                </a:lnTo>
                <a:lnTo>
                  <a:pt x="327790" y="123249"/>
                </a:lnTo>
                <a:lnTo>
                  <a:pt x="313229" y="117362"/>
                </a:lnTo>
                <a:lnTo>
                  <a:pt x="297638" y="113750"/>
                </a:lnTo>
                <a:lnTo>
                  <a:pt x="281390" y="112521"/>
                </a:lnTo>
                <a:lnTo>
                  <a:pt x="274265" y="112755"/>
                </a:lnTo>
                <a:lnTo>
                  <a:pt x="267195" y="113456"/>
                </a:lnTo>
                <a:lnTo>
                  <a:pt x="260216" y="114625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44819" y="118997"/>
                </a:lnTo>
                <a:lnTo>
                  <a:pt x="236676" y="122442"/>
                </a:lnTo>
                <a:lnTo>
                  <a:pt x="228993" y="126557"/>
                </a:lnTo>
                <a:lnTo>
                  <a:pt x="221831" y="131303"/>
                </a:lnTo>
                <a:lnTo>
                  <a:pt x="228629" y="135830"/>
                </a:lnTo>
                <a:lnTo>
                  <a:pt x="235902" y="139789"/>
                </a:lnTo>
                <a:lnTo>
                  <a:pt x="243595" y="143141"/>
                </a:lnTo>
                <a:lnTo>
                  <a:pt x="251655" y="145846"/>
                </a:lnTo>
                <a:lnTo>
                  <a:pt x="253407" y="138547"/>
                </a:lnTo>
                <a:lnTo>
                  <a:pt x="254276" y="131147"/>
                </a:lnTo>
                <a:lnTo>
                  <a:pt x="254262" y="123700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60216" y="114625"/>
                </a:lnTo>
                <a:lnTo>
                  <a:pt x="267195" y="113456"/>
                </a:lnTo>
                <a:lnTo>
                  <a:pt x="274265" y="112755"/>
                </a:lnTo>
                <a:lnTo>
                  <a:pt x="281390" y="112521"/>
                </a:lnTo>
                <a:lnTo>
                  <a:pt x="297638" y="113750"/>
                </a:lnTo>
                <a:lnTo>
                  <a:pt x="313229" y="117362"/>
                </a:lnTo>
                <a:lnTo>
                  <a:pt x="327790" y="123249"/>
                </a:lnTo>
                <a:lnTo>
                  <a:pt x="340948" y="131303"/>
                </a:lnTo>
                <a:lnTo>
                  <a:pt x="362558" y="107548"/>
                </a:lnTo>
                <a:lnTo>
                  <a:pt x="371261" y="79695"/>
                </a:lnTo>
                <a:lnTo>
                  <a:pt x="366802" y="51157"/>
                </a:lnTo>
                <a:lnTo>
                  <a:pt x="348925" y="25346"/>
                </a:lnTo>
                <a:lnTo>
                  <a:pt x="334797" y="14584"/>
                </a:lnTo>
                <a:lnTo>
                  <a:pt x="318440" y="6627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69"/>
                </a:lnTo>
                <a:lnTo>
                  <a:pt x="226026" y="15841"/>
                </a:lnTo>
                <a:lnTo>
                  <a:pt x="206155" y="33761"/>
                </a:lnTo>
                <a:lnTo>
                  <a:pt x="194071" y="56676"/>
                </a:lnTo>
                <a:lnTo>
                  <a:pt x="215906" y="66021"/>
                </a:lnTo>
                <a:lnTo>
                  <a:pt x="233636" y="79644"/>
                </a:lnTo>
                <a:lnTo>
                  <a:pt x="246406" y="96678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46406" y="96678"/>
                </a:lnTo>
                <a:lnTo>
                  <a:pt x="233636" y="79644"/>
                </a:lnTo>
                <a:lnTo>
                  <a:pt x="215906" y="66021"/>
                </a:lnTo>
                <a:lnTo>
                  <a:pt x="194071" y="56676"/>
                </a:lnTo>
                <a:lnTo>
                  <a:pt x="191385" y="77218"/>
                </a:lnTo>
                <a:lnTo>
                  <a:pt x="195391" y="97230"/>
                </a:lnTo>
                <a:lnTo>
                  <a:pt x="205677" y="115622"/>
                </a:lnTo>
                <a:lnTo>
                  <a:pt x="221831" y="131303"/>
                </a:lnTo>
                <a:lnTo>
                  <a:pt x="228993" y="126557"/>
                </a:lnTo>
                <a:lnTo>
                  <a:pt x="236676" y="122442"/>
                </a:lnTo>
                <a:lnTo>
                  <a:pt x="244819" y="118997"/>
                </a:lnTo>
                <a:lnTo>
                  <a:pt x="253360" y="116261"/>
                </a:lnTo>
                <a:close/>
              </a:path>
              <a:path w="581025" h="262889">
                <a:moveTo>
                  <a:pt x="194071" y="56676"/>
                </a:moveTo>
                <a:lnTo>
                  <a:pt x="186814" y="54870"/>
                </a:lnTo>
                <a:lnTo>
                  <a:pt x="179413" y="53570"/>
                </a:lnTo>
                <a:lnTo>
                  <a:pt x="171908" y="52784"/>
                </a:lnTo>
                <a:lnTo>
                  <a:pt x="164337" y="52521"/>
                </a:lnTo>
                <a:lnTo>
                  <a:pt x="129288" y="58415"/>
                </a:lnTo>
                <a:lnTo>
                  <a:pt x="100664" y="74491"/>
                </a:lnTo>
                <a:lnTo>
                  <a:pt x="81363" y="98343"/>
                </a:lnTo>
                <a:lnTo>
                  <a:pt x="74286" y="127563"/>
                </a:lnTo>
                <a:lnTo>
                  <a:pt x="81363" y="156783"/>
                </a:lnTo>
                <a:lnTo>
                  <a:pt x="100664" y="180635"/>
                </a:lnTo>
                <a:lnTo>
                  <a:pt x="129288" y="196711"/>
                </a:lnTo>
                <a:lnTo>
                  <a:pt x="164337" y="202605"/>
                </a:lnTo>
                <a:lnTo>
                  <a:pt x="171462" y="202371"/>
                </a:lnTo>
                <a:lnTo>
                  <a:pt x="178532" y="201670"/>
                </a:lnTo>
                <a:lnTo>
                  <a:pt x="185514" y="200502"/>
                </a:lnTo>
                <a:lnTo>
                  <a:pt x="192376" y="198865"/>
                </a:lnTo>
                <a:lnTo>
                  <a:pt x="191805" y="180023"/>
                </a:lnTo>
                <a:lnTo>
                  <a:pt x="196764" y="161936"/>
                </a:lnTo>
                <a:lnTo>
                  <a:pt x="206893" y="145424"/>
                </a:lnTo>
                <a:lnTo>
                  <a:pt x="221831" y="131303"/>
                </a:lnTo>
                <a:lnTo>
                  <a:pt x="205677" y="115622"/>
                </a:lnTo>
                <a:lnTo>
                  <a:pt x="195391" y="97230"/>
                </a:lnTo>
                <a:lnTo>
                  <a:pt x="191385" y="77218"/>
                </a:lnTo>
                <a:lnTo>
                  <a:pt x="194071" y="56676"/>
                </a:lnTo>
                <a:close/>
              </a:path>
              <a:path w="581025" h="262889">
                <a:moveTo>
                  <a:pt x="251655" y="145846"/>
                </a:moveTo>
                <a:lnTo>
                  <a:pt x="243346" y="163549"/>
                </a:lnTo>
                <a:lnTo>
                  <a:pt x="230204" y="178713"/>
                </a:lnTo>
                <a:lnTo>
                  <a:pt x="212968" y="190698"/>
                </a:lnTo>
                <a:lnTo>
                  <a:pt x="192376" y="198865"/>
                </a:lnTo>
                <a:lnTo>
                  <a:pt x="202845" y="224286"/>
                </a:lnTo>
                <a:lnTo>
                  <a:pt x="222700" y="244479"/>
                </a:lnTo>
                <a:lnTo>
                  <a:pt x="249646" y="257800"/>
                </a:lnTo>
                <a:lnTo>
                  <a:pt x="281390" y="262606"/>
                </a:lnTo>
                <a:lnTo>
                  <a:pt x="316443" y="256712"/>
                </a:lnTo>
                <a:lnTo>
                  <a:pt x="345066" y="240635"/>
                </a:lnTo>
                <a:lnTo>
                  <a:pt x="364364" y="216783"/>
                </a:lnTo>
                <a:lnTo>
                  <a:pt x="371440" y="187563"/>
                </a:lnTo>
                <a:lnTo>
                  <a:pt x="369402" y="171691"/>
                </a:lnTo>
                <a:lnTo>
                  <a:pt x="363463" y="156691"/>
                </a:lnTo>
                <a:lnTo>
                  <a:pt x="353890" y="143062"/>
                </a:lnTo>
                <a:lnTo>
                  <a:pt x="340948" y="131303"/>
                </a:lnTo>
                <a:lnTo>
                  <a:pt x="327790" y="139321"/>
                </a:lnTo>
                <a:lnTo>
                  <a:pt x="313229" y="145212"/>
                </a:lnTo>
                <a:lnTo>
                  <a:pt x="297638" y="148844"/>
                </a:lnTo>
                <a:lnTo>
                  <a:pt x="281390" y="150084"/>
                </a:lnTo>
                <a:lnTo>
                  <a:pt x="273819" y="149819"/>
                </a:lnTo>
                <a:lnTo>
                  <a:pt x="266313" y="149024"/>
                </a:lnTo>
                <a:lnTo>
                  <a:pt x="258912" y="147700"/>
                </a:lnTo>
                <a:lnTo>
                  <a:pt x="251655" y="145846"/>
                </a:lnTo>
                <a:close/>
              </a:path>
              <a:path w="581025" h="262889">
                <a:moveTo>
                  <a:pt x="251655" y="145846"/>
                </a:moveTo>
                <a:lnTo>
                  <a:pt x="243595" y="143141"/>
                </a:lnTo>
                <a:lnTo>
                  <a:pt x="235902" y="139789"/>
                </a:lnTo>
                <a:lnTo>
                  <a:pt x="228629" y="135830"/>
                </a:lnTo>
                <a:lnTo>
                  <a:pt x="221831" y="131303"/>
                </a:lnTo>
                <a:lnTo>
                  <a:pt x="206893" y="145424"/>
                </a:lnTo>
                <a:lnTo>
                  <a:pt x="196764" y="161936"/>
                </a:lnTo>
                <a:lnTo>
                  <a:pt x="191805" y="180023"/>
                </a:lnTo>
                <a:lnTo>
                  <a:pt x="192376" y="198865"/>
                </a:lnTo>
                <a:lnTo>
                  <a:pt x="212968" y="190698"/>
                </a:lnTo>
                <a:lnTo>
                  <a:pt x="230204" y="178713"/>
                </a:lnTo>
                <a:lnTo>
                  <a:pt x="243346" y="163549"/>
                </a:lnTo>
                <a:lnTo>
                  <a:pt x="251655" y="145846"/>
                </a:lnTo>
                <a:close/>
              </a:path>
              <a:path w="581025" h="262889">
                <a:moveTo>
                  <a:pt x="74286" y="131303"/>
                </a:moveTo>
                <a:lnTo>
                  <a:pt x="0" y="131303"/>
                </a:lnTo>
              </a:path>
              <a:path w="581025" h="262889">
                <a:moveTo>
                  <a:pt x="371440" y="190389"/>
                </a:moveTo>
                <a:lnTo>
                  <a:pt x="445727" y="190389"/>
                </a:lnTo>
              </a:path>
              <a:path w="581025" h="262889">
                <a:moveTo>
                  <a:pt x="371440" y="72216"/>
                </a:moveTo>
                <a:lnTo>
                  <a:pt x="445727" y="72216"/>
                </a:lnTo>
              </a:path>
              <a:path w="581025" h="262889">
                <a:moveTo>
                  <a:pt x="310336" y="63573"/>
                </a:moveTo>
                <a:lnTo>
                  <a:pt x="310336" y="82272"/>
                </a:lnTo>
              </a:path>
              <a:path w="581025" h="262889">
                <a:moveTo>
                  <a:pt x="445727" y="190389"/>
                </a:moveTo>
                <a:lnTo>
                  <a:pt x="580569" y="190389"/>
                </a:lnTo>
                <a:lnTo>
                  <a:pt x="580569" y="78864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086239" y="2700795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486"/>
                </a:lnTo>
              </a:path>
            </a:pathLst>
          </a:custGeom>
          <a:ln w="1110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77119" y="3078332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77119" y="3342434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92"/>
                </a:lnTo>
              </a:path>
              <a:path w="134620" h="74929">
                <a:moveTo>
                  <a:pt x="89741" y="0"/>
                </a:moveTo>
                <a:lnTo>
                  <a:pt x="44870" y="74792"/>
                </a:lnTo>
              </a:path>
              <a:path w="134620" h="74929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321990" y="3828588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321990" y="281888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321990" y="3903381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321990" y="4838325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277119" y="4389534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92"/>
                </a:lnTo>
              </a:path>
              <a:path w="134620" h="74929">
                <a:moveTo>
                  <a:pt x="89741" y="0"/>
                </a:moveTo>
                <a:lnTo>
                  <a:pt x="44870" y="74792"/>
                </a:lnTo>
              </a:path>
              <a:path w="134620" h="74929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299555" y="5100100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792"/>
                </a:lnTo>
              </a:path>
              <a:path w="90170" h="74929">
                <a:moveTo>
                  <a:pt x="89741" y="0"/>
                </a:moveTo>
                <a:lnTo>
                  <a:pt x="44870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277119" y="1248234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5321990" y="1510009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5277119" y="2295334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9" name="object 139" descr=""/>
          <p:cNvGrpSpPr/>
          <p:nvPr/>
        </p:nvGrpSpPr>
        <p:grpSpPr>
          <a:xfrm>
            <a:off x="4919857" y="1948362"/>
            <a:ext cx="69850" cy="58419"/>
            <a:chOff x="4919857" y="1948362"/>
            <a:chExt cx="69850" cy="58419"/>
          </a:xfrm>
        </p:grpSpPr>
        <p:sp>
          <p:nvSpPr>
            <p:cNvPr id="140" name="object 140" descr=""/>
            <p:cNvSpPr/>
            <p:nvPr/>
          </p:nvSpPr>
          <p:spPr>
            <a:xfrm>
              <a:off x="4920954" y="1949458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4920954" y="1949458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2" name="object 142" descr=""/>
          <p:cNvGrpSpPr/>
          <p:nvPr/>
        </p:nvGrpSpPr>
        <p:grpSpPr>
          <a:xfrm>
            <a:off x="4592099" y="4739988"/>
            <a:ext cx="97155" cy="259715"/>
            <a:chOff x="4592099" y="4739988"/>
            <a:chExt cx="97155" cy="259715"/>
          </a:xfrm>
        </p:grpSpPr>
        <p:sp>
          <p:nvSpPr>
            <p:cNvPr id="143" name="object 143" descr=""/>
            <p:cNvSpPr/>
            <p:nvPr/>
          </p:nvSpPr>
          <p:spPr>
            <a:xfrm>
              <a:off x="4595641" y="4743529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425"/>
                  </a:lnTo>
                  <a:lnTo>
                    <a:pt x="89741" y="252425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4595641" y="4743529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425"/>
                  </a:moveTo>
                  <a:lnTo>
                    <a:pt x="89741" y="252425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425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5" name="object 14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9952" y="3915155"/>
            <a:ext cx="243839" cy="278891"/>
          </a:xfrm>
          <a:prstGeom prst="rect">
            <a:avLst/>
          </a:prstGeom>
        </p:spPr>
      </p:pic>
      <p:sp>
        <p:nvSpPr>
          <p:cNvPr id="146" name="object 146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46304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Defecto</a:t>
            </a:r>
            <a:r>
              <a:rPr dirty="0" sz="1900" spc="25"/>
              <a:t> </a:t>
            </a:r>
            <a:r>
              <a:rPr dirty="0" sz="1900"/>
              <a:t>a</a:t>
            </a:r>
            <a:r>
              <a:rPr dirty="0" sz="1900" spc="30"/>
              <a:t> </a:t>
            </a:r>
            <a:r>
              <a:rPr dirty="0" sz="1900" spc="85"/>
              <a:t>tierra</a:t>
            </a:r>
            <a:r>
              <a:rPr dirty="0" sz="1900" spc="30"/>
              <a:t> </a:t>
            </a:r>
            <a:r>
              <a:rPr dirty="0" sz="1900" spc="60"/>
              <a:t>en</a:t>
            </a:r>
            <a:r>
              <a:rPr dirty="0" sz="1900" spc="30"/>
              <a:t> </a:t>
            </a:r>
            <a:r>
              <a:rPr dirty="0" sz="1900"/>
              <a:t>el</a:t>
            </a:r>
            <a:r>
              <a:rPr dirty="0" sz="1900" spc="25"/>
              <a:t> </a:t>
            </a:r>
            <a:r>
              <a:rPr dirty="0" sz="1900" spc="50"/>
              <a:t>devanado</a:t>
            </a:r>
            <a:r>
              <a:rPr dirty="0" sz="1900" spc="30"/>
              <a:t> </a:t>
            </a:r>
            <a:r>
              <a:rPr dirty="0" sz="1900" spc="55"/>
              <a:t>del</a:t>
            </a:r>
            <a:r>
              <a:rPr dirty="0" sz="1900" spc="30"/>
              <a:t> </a:t>
            </a:r>
            <a:r>
              <a:rPr dirty="0" sz="1900" spc="114"/>
              <a:t>rotor</a:t>
            </a:r>
            <a:endParaRPr sz="1900"/>
          </a:p>
        </p:txBody>
      </p:sp>
      <p:sp>
        <p:nvSpPr>
          <p:cNvPr id="147" name="object 147" descr=""/>
          <p:cNvSpPr txBox="1"/>
          <p:nvPr/>
        </p:nvSpPr>
        <p:spPr>
          <a:xfrm>
            <a:off x="5609925" y="1282674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583900" y="1173281"/>
            <a:ext cx="4381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84226" y="1190116"/>
            <a:ext cx="3059430" cy="2734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  <a:tab pos="1497965" algn="l"/>
              </a:tabLst>
            </a:pP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peligro</a:t>
            </a:r>
            <a:r>
              <a:rPr dirty="0" sz="1900">
                <a:latin typeface="Arial Unicode MS"/>
                <a:cs typeface="Arial Unicode MS"/>
              </a:rPr>
              <a:t>	</a:t>
            </a:r>
            <a:r>
              <a:rPr dirty="0" sz="1700" spc="90">
                <a:latin typeface="Arial Unicode MS"/>
                <a:cs typeface="Arial Unicode MS"/>
              </a:rPr>
              <a:t>g</a:t>
            </a:r>
            <a:r>
              <a:rPr dirty="0" sz="1700" spc="-35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condición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660"/>
              </a:spcBef>
              <a:buClr>
                <a:srgbClr val="002797"/>
              </a:buClr>
              <a:buSzPct val="125000"/>
              <a:buChar char="-"/>
              <a:tabLst>
                <a:tab pos="552450" algn="l"/>
              </a:tabLst>
            </a:pPr>
            <a:r>
              <a:rPr dirty="0" sz="1000" spc="-10">
                <a:latin typeface="Arial Unicode MS"/>
                <a:cs typeface="Arial Unicode MS"/>
              </a:rPr>
              <a:t>Ninguna</a:t>
            </a:r>
            <a:endParaRPr sz="10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700"/>
              </a:spcBef>
              <a:buClr>
                <a:srgbClr val="002797"/>
              </a:buClr>
              <a:buSzPct val="104166"/>
              <a:buChar char="-"/>
              <a:tabLst>
                <a:tab pos="552450" algn="l"/>
              </a:tabLst>
            </a:pPr>
            <a:r>
              <a:rPr dirty="0" sz="1200" spc="55">
                <a:latin typeface="Arial Unicode MS"/>
                <a:cs typeface="Arial Unicode MS"/>
              </a:rPr>
              <a:t>bobinado</a:t>
            </a:r>
            <a:r>
              <a:rPr dirty="0" sz="1200" spc="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0">
                <a:latin typeface="Arial Unicode MS"/>
                <a:cs typeface="Arial Unicode MS"/>
              </a:rPr>
              <a:t> </a:t>
            </a:r>
            <a:r>
              <a:rPr dirty="0" sz="1200" spc="65">
                <a:latin typeface="Arial Unicode MS"/>
                <a:cs typeface="Arial Unicode MS"/>
              </a:rPr>
              <a:t>rotor</a:t>
            </a:r>
            <a:endParaRPr sz="12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500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1815" marR="5080" indent="-177165">
              <a:lnSpc>
                <a:spcPct val="120000"/>
              </a:lnSpc>
              <a:spcBef>
                <a:spcPts val="107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Riesgo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evolución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doble </a:t>
            </a:r>
            <a:r>
              <a:rPr dirty="0" sz="1500" spc="55">
                <a:latin typeface="Arial Unicode MS"/>
                <a:cs typeface="Arial Unicode MS"/>
              </a:rPr>
              <a:t>falta</a:t>
            </a:r>
            <a:r>
              <a:rPr dirty="0" sz="1500" spc="-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-2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6197733" y="1282674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6144985" y="1173281"/>
            <a:ext cx="4565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3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7337752" y="1282674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7307240" y="1173281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7946001" y="117328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7956570" y="1282674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8215227" y="1173281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8729845" y="1173281"/>
            <a:ext cx="2597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>
                <a:latin typeface="Arial Unicode MS"/>
                <a:cs typeface="Arial Unicode MS"/>
              </a:rPr>
              <a:t>Asignar</a:t>
            </a:r>
            <a:r>
              <a:rPr dirty="0" sz="350" spc="100">
                <a:latin typeface="Arial Unicode MS"/>
                <a:cs typeface="Arial Unicode MS"/>
              </a:rPr>
              <a:t> </a:t>
            </a:r>
            <a:r>
              <a:rPr dirty="0" sz="500" spc="-35">
                <a:latin typeface="Arial Unicode MS"/>
                <a:cs typeface="Arial Unicode MS"/>
              </a:rPr>
              <a:t>R.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8519949" y="1282674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9" name="object 159" descr=""/>
          <p:cNvGraphicFramePr>
            <a:graphicFrameLocks noGrp="1"/>
          </p:cNvGraphicFramePr>
          <p:nvPr/>
        </p:nvGraphicFramePr>
        <p:xfrm>
          <a:off x="5128108" y="1693880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0" name="object 160" descr=""/>
          <p:cNvSpPr txBox="1"/>
          <p:nvPr/>
        </p:nvSpPr>
        <p:spPr>
          <a:xfrm>
            <a:off x="8501104" y="1665037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578453" y="1884371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582273" y="2157531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538288" y="2220381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5538203" y="2329774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807513" y="2220381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4757299" y="2710690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566151" y="2712137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891911" y="2646285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568943" y="3005706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592874" y="3115099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6198830" y="300337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6478026" y="3003379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7362680" y="3005706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7585340" y="3005706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4757299" y="311897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4891911" y="3054571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5557276" y="3267481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5587789" y="3376874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5856415" y="3267481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6142791" y="3112772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7948793" y="326748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7923865" y="3376874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8188104" y="3267481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6728306" y="3529256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6781054" y="3638649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974298" y="3529256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7948793" y="3529256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932739" y="3638649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8188104" y="3529256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5228622" y="3739570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1" name="object 191" descr=""/>
          <p:cNvGraphicFramePr>
            <a:graphicFrameLocks noGrp="1"/>
          </p:cNvGraphicFramePr>
          <p:nvPr/>
        </p:nvGraphicFramePr>
        <p:xfrm>
          <a:off x="5516891" y="3768852"/>
          <a:ext cx="585470" cy="234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050"/>
                <a:gridCol w="283209"/>
              </a:tblGrid>
              <a:tr h="12001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38100">
                      <a:solidFill>
                        <a:srgbClr val="D9040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</a:tcPr>
                </a:tc>
              </a:tr>
              <a:tr h="114300">
                <a:tc gridSpan="2"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38100">
                      <a:solidFill>
                        <a:srgbClr val="D90409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2" name="object 192" descr=""/>
          <p:cNvSpPr txBox="1"/>
          <p:nvPr/>
        </p:nvSpPr>
        <p:spPr>
          <a:xfrm>
            <a:off x="4558012" y="3872057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7331670" y="3115099"/>
            <a:ext cx="484505" cy="777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7928252" y="3900424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7948793" y="3791031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6" name="object 196" descr=""/>
          <p:cNvGraphicFramePr>
            <a:graphicFrameLocks noGrp="1"/>
          </p:cNvGraphicFramePr>
          <p:nvPr/>
        </p:nvGraphicFramePr>
        <p:xfrm>
          <a:off x="6698708" y="3923705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97" name="object 197" descr=""/>
          <p:cNvGraphicFramePr>
            <a:graphicFrameLocks noGrp="1"/>
          </p:cNvGraphicFramePr>
          <p:nvPr/>
        </p:nvGraphicFramePr>
        <p:xfrm>
          <a:off x="7284821" y="3900354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8" name="object 198" descr=""/>
          <p:cNvSpPr txBox="1"/>
          <p:nvPr/>
        </p:nvSpPr>
        <p:spPr>
          <a:xfrm>
            <a:off x="5225830" y="3945251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5517491" y="403410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5612717" y="431458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5592176" y="4423974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5869677" y="4314581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6196038" y="431458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6206607" y="4423974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6465263" y="4314581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7574371" y="4314581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7364475" y="4423974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312826" y="4370570"/>
            <a:ext cx="2967355" cy="666115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400" b="1">
                <a:latin typeface="Arial"/>
                <a:cs typeface="Arial"/>
              </a:rPr>
              <a:t>Función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9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protección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9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reserva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5057375" y="4773099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5541080" y="4763372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5540995" y="4872765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5810305" y="4763372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6697395" y="4763372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6754431" y="4872765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6701819" y="5006609"/>
            <a:ext cx="269240" cy="131445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6701819" y="5137496"/>
            <a:ext cx="538480" cy="112395"/>
          </a:xfrm>
          <a:prstGeom prst="rect">
            <a:avLst/>
          </a:prstGeom>
          <a:ln w="6053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6971044" y="5006609"/>
            <a:ext cx="269240" cy="131445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7267454" y="5081241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8602212" y="5206132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0" name="object 220" descr=""/>
          <p:cNvSpPr/>
          <p:nvPr/>
        </p:nvSpPr>
        <p:spPr>
          <a:xfrm>
            <a:off x="549725" y="543747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360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 descr=""/>
          <p:cNvSpPr txBox="1"/>
          <p:nvPr/>
        </p:nvSpPr>
        <p:spPr>
          <a:xfrm>
            <a:off x="307340" y="5356199"/>
            <a:ext cx="489584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©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ABB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Gr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o</a:t>
            </a:r>
            <a:r>
              <a:rPr dirty="0" u="sng" sz="4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 descr=""/>
          <p:cNvSpPr txBox="1"/>
          <p:nvPr/>
        </p:nvSpPr>
        <p:spPr>
          <a:xfrm>
            <a:off x="4307040" y="1886043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4" name="object 224" descr=""/>
          <p:cNvSpPr txBox="1"/>
          <p:nvPr/>
        </p:nvSpPr>
        <p:spPr>
          <a:xfrm>
            <a:off x="323189" y="5445582"/>
            <a:ext cx="8534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48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98941" y="1081288"/>
            <a:ext cx="5336540" cy="1243965"/>
            <a:chOff x="1798941" y="1081288"/>
            <a:chExt cx="5336540" cy="1243965"/>
          </a:xfrm>
        </p:grpSpPr>
        <p:sp>
          <p:nvSpPr>
            <p:cNvPr id="3" name="object 3" descr=""/>
            <p:cNvSpPr/>
            <p:nvPr/>
          </p:nvSpPr>
          <p:spPr>
            <a:xfrm>
              <a:off x="2005952" y="1206931"/>
              <a:ext cx="4907915" cy="1097915"/>
            </a:xfrm>
            <a:custGeom>
              <a:avLst/>
              <a:gdLst/>
              <a:ahLst/>
              <a:cxnLst/>
              <a:rect l="l" t="t" r="r" b="b"/>
              <a:pathLst>
                <a:path w="4907915" h="1097914">
                  <a:moveTo>
                    <a:pt x="4907656" y="1093446"/>
                  </a:moveTo>
                  <a:lnTo>
                    <a:pt x="0" y="1093446"/>
                  </a:lnTo>
                  <a:lnTo>
                    <a:pt x="4907656" y="1093446"/>
                  </a:lnTo>
                  <a:close/>
                </a:path>
                <a:path w="4907915" h="1097914">
                  <a:moveTo>
                    <a:pt x="0" y="0"/>
                  </a:moveTo>
                  <a:lnTo>
                    <a:pt x="0" y="1097510"/>
                  </a:lnTo>
                </a:path>
                <a:path w="4907915" h="1097914">
                  <a:moveTo>
                    <a:pt x="4907656" y="0"/>
                  </a:moveTo>
                  <a:lnTo>
                    <a:pt x="4907656" y="1086642"/>
                  </a:lnTo>
                </a:path>
              </a:pathLst>
            </a:custGeom>
            <a:ln w="5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801476" y="1575023"/>
              <a:ext cx="415925" cy="345440"/>
            </a:xfrm>
            <a:custGeom>
              <a:avLst/>
              <a:gdLst/>
              <a:ahLst/>
              <a:cxnLst/>
              <a:rect l="l" t="t" r="r" b="b"/>
              <a:pathLst>
                <a:path w="415925" h="345439">
                  <a:moveTo>
                    <a:pt x="207753" y="0"/>
                  </a:moveTo>
                  <a:lnTo>
                    <a:pt x="160121" y="4556"/>
                  </a:lnTo>
                  <a:lnTo>
                    <a:pt x="116394" y="17535"/>
                  </a:lnTo>
                  <a:lnTo>
                    <a:pt x="77819" y="37901"/>
                  </a:lnTo>
                  <a:lnTo>
                    <a:pt x="45645" y="64617"/>
                  </a:lnTo>
                  <a:lnTo>
                    <a:pt x="21118" y="96647"/>
                  </a:lnTo>
                  <a:lnTo>
                    <a:pt x="5487" y="132956"/>
                  </a:lnTo>
                  <a:lnTo>
                    <a:pt x="0" y="172507"/>
                  </a:lnTo>
                  <a:lnTo>
                    <a:pt x="5487" y="212064"/>
                  </a:lnTo>
                  <a:lnTo>
                    <a:pt x="21118" y="248375"/>
                  </a:lnTo>
                  <a:lnTo>
                    <a:pt x="45645" y="280405"/>
                  </a:lnTo>
                  <a:lnTo>
                    <a:pt x="77819" y="307119"/>
                  </a:lnTo>
                  <a:lnTo>
                    <a:pt x="116394" y="327482"/>
                  </a:lnTo>
                  <a:lnTo>
                    <a:pt x="160121" y="340458"/>
                  </a:lnTo>
                  <a:lnTo>
                    <a:pt x="207753" y="345014"/>
                  </a:lnTo>
                  <a:lnTo>
                    <a:pt x="255393" y="340458"/>
                  </a:lnTo>
                  <a:lnTo>
                    <a:pt x="299123" y="327482"/>
                  </a:lnTo>
                  <a:lnTo>
                    <a:pt x="337697" y="307119"/>
                  </a:lnTo>
                  <a:lnTo>
                    <a:pt x="369869" y="280405"/>
                  </a:lnTo>
                  <a:lnTo>
                    <a:pt x="394393" y="248375"/>
                  </a:lnTo>
                  <a:lnTo>
                    <a:pt x="410021" y="212064"/>
                  </a:lnTo>
                  <a:lnTo>
                    <a:pt x="415507" y="172507"/>
                  </a:lnTo>
                  <a:lnTo>
                    <a:pt x="410021" y="132956"/>
                  </a:lnTo>
                  <a:lnTo>
                    <a:pt x="394393" y="96647"/>
                  </a:lnTo>
                  <a:lnTo>
                    <a:pt x="369869" y="64617"/>
                  </a:lnTo>
                  <a:lnTo>
                    <a:pt x="337697" y="37901"/>
                  </a:lnTo>
                  <a:lnTo>
                    <a:pt x="299123" y="17535"/>
                  </a:lnTo>
                  <a:lnTo>
                    <a:pt x="255393" y="4556"/>
                  </a:lnTo>
                  <a:lnTo>
                    <a:pt x="207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801476" y="1575023"/>
              <a:ext cx="415925" cy="345440"/>
            </a:xfrm>
            <a:custGeom>
              <a:avLst/>
              <a:gdLst/>
              <a:ahLst/>
              <a:cxnLst/>
              <a:rect l="l" t="t" r="r" b="b"/>
              <a:pathLst>
                <a:path w="415925" h="345439">
                  <a:moveTo>
                    <a:pt x="0" y="172507"/>
                  </a:moveTo>
                  <a:lnTo>
                    <a:pt x="5487" y="132956"/>
                  </a:lnTo>
                  <a:lnTo>
                    <a:pt x="21118" y="96647"/>
                  </a:lnTo>
                  <a:lnTo>
                    <a:pt x="45645" y="64617"/>
                  </a:lnTo>
                  <a:lnTo>
                    <a:pt x="77819" y="37901"/>
                  </a:lnTo>
                  <a:lnTo>
                    <a:pt x="116394" y="17535"/>
                  </a:lnTo>
                  <a:lnTo>
                    <a:pt x="160121" y="4556"/>
                  </a:lnTo>
                  <a:lnTo>
                    <a:pt x="207753" y="0"/>
                  </a:lnTo>
                  <a:lnTo>
                    <a:pt x="255393" y="4556"/>
                  </a:lnTo>
                  <a:lnTo>
                    <a:pt x="299123" y="17535"/>
                  </a:lnTo>
                  <a:lnTo>
                    <a:pt x="337697" y="37901"/>
                  </a:lnTo>
                  <a:lnTo>
                    <a:pt x="369869" y="64617"/>
                  </a:lnTo>
                  <a:lnTo>
                    <a:pt x="394393" y="96647"/>
                  </a:lnTo>
                  <a:lnTo>
                    <a:pt x="410021" y="132956"/>
                  </a:lnTo>
                  <a:lnTo>
                    <a:pt x="415507" y="172507"/>
                  </a:lnTo>
                  <a:lnTo>
                    <a:pt x="410021" y="212064"/>
                  </a:lnTo>
                  <a:lnTo>
                    <a:pt x="394393" y="248375"/>
                  </a:lnTo>
                  <a:lnTo>
                    <a:pt x="369869" y="280405"/>
                  </a:lnTo>
                  <a:lnTo>
                    <a:pt x="337697" y="307119"/>
                  </a:lnTo>
                  <a:lnTo>
                    <a:pt x="299123" y="327482"/>
                  </a:lnTo>
                  <a:lnTo>
                    <a:pt x="255393" y="340458"/>
                  </a:lnTo>
                  <a:lnTo>
                    <a:pt x="207753" y="345014"/>
                  </a:lnTo>
                  <a:lnTo>
                    <a:pt x="160121" y="340458"/>
                  </a:lnTo>
                  <a:lnTo>
                    <a:pt x="116394" y="327482"/>
                  </a:lnTo>
                  <a:lnTo>
                    <a:pt x="77819" y="307119"/>
                  </a:lnTo>
                  <a:lnTo>
                    <a:pt x="45645" y="280405"/>
                  </a:lnTo>
                  <a:lnTo>
                    <a:pt x="21118" y="248375"/>
                  </a:lnTo>
                  <a:lnTo>
                    <a:pt x="5487" y="212064"/>
                  </a:lnTo>
                  <a:lnTo>
                    <a:pt x="0" y="172507"/>
                  </a:lnTo>
                  <a:close/>
                </a:path>
              </a:pathLst>
            </a:custGeom>
            <a:ln w="49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8333" y="1687633"/>
              <a:ext cx="281793" cy="11979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717166" y="1575023"/>
              <a:ext cx="415925" cy="345440"/>
            </a:xfrm>
            <a:custGeom>
              <a:avLst/>
              <a:gdLst/>
              <a:ahLst/>
              <a:cxnLst/>
              <a:rect l="l" t="t" r="r" b="b"/>
              <a:pathLst>
                <a:path w="415925" h="345439">
                  <a:moveTo>
                    <a:pt x="207753" y="0"/>
                  </a:moveTo>
                  <a:lnTo>
                    <a:pt x="160121" y="4556"/>
                  </a:lnTo>
                  <a:lnTo>
                    <a:pt x="116394" y="17535"/>
                  </a:lnTo>
                  <a:lnTo>
                    <a:pt x="77819" y="37901"/>
                  </a:lnTo>
                  <a:lnTo>
                    <a:pt x="45645" y="64617"/>
                  </a:lnTo>
                  <a:lnTo>
                    <a:pt x="21118" y="96647"/>
                  </a:lnTo>
                  <a:lnTo>
                    <a:pt x="5487" y="132956"/>
                  </a:lnTo>
                  <a:lnTo>
                    <a:pt x="0" y="172507"/>
                  </a:lnTo>
                  <a:lnTo>
                    <a:pt x="5487" y="212064"/>
                  </a:lnTo>
                  <a:lnTo>
                    <a:pt x="21118" y="248375"/>
                  </a:lnTo>
                  <a:lnTo>
                    <a:pt x="45645" y="280405"/>
                  </a:lnTo>
                  <a:lnTo>
                    <a:pt x="77819" y="307119"/>
                  </a:lnTo>
                  <a:lnTo>
                    <a:pt x="116394" y="327482"/>
                  </a:lnTo>
                  <a:lnTo>
                    <a:pt x="160121" y="340458"/>
                  </a:lnTo>
                  <a:lnTo>
                    <a:pt x="207753" y="345014"/>
                  </a:lnTo>
                  <a:lnTo>
                    <a:pt x="255385" y="340458"/>
                  </a:lnTo>
                  <a:lnTo>
                    <a:pt x="299113" y="327482"/>
                  </a:lnTo>
                  <a:lnTo>
                    <a:pt x="337688" y="307119"/>
                  </a:lnTo>
                  <a:lnTo>
                    <a:pt x="369862" y="280405"/>
                  </a:lnTo>
                  <a:lnTo>
                    <a:pt x="394389" y="248375"/>
                  </a:lnTo>
                  <a:lnTo>
                    <a:pt x="410020" y="212064"/>
                  </a:lnTo>
                  <a:lnTo>
                    <a:pt x="415507" y="172507"/>
                  </a:lnTo>
                  <a:lnTo>
                    <a:pt x="410020" y="132956"/>
                  </a:lnTo>
                  <a:lnTo>
                    <a:pt x="394389" y="96647"/>
                  </a:lnTo>
                  <a:lnTo>
                    <a:pt x="369862" y="64617"/>
                  </a:lnTo>
                  <a:lnTo>
                    <a:pt x="337688" y="37901"/>
                  </a:lnTo>
                  <a:lnTo>
                    <a:pt x="299113" y="17535"/>
                  </a:lnTo>
                  <a:lnTo>
                    <a:pt x="255385" y="4556"/>
                  </a:lnTo>
                  <a:lnTo>
                    <a:pt x="207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717166" y="1575023"/>
              <a:ext cx="415925" cy="345440"/>
            </a:xfrm>
            <a:custGeom>
              <a:avLst/>
              <a:gdLst/>
              <a:ahLst/>
              <a:cxnLst/>
              <a:rect l="l" t="t" r="r" b="b"/>
              <a:pathLst>
                <a:path w="415925" h="345439">
                  <a:moveTo>
                    <a:pt x="0" y="172507"/>
                  </a:moveTo>
                  <a:lnTo>
                    <a:pt x="5487" y="132956"/>
                  </a:lnTo>
                  <a:lnTo>
                    <a:pt x="21118" y="96647"/>
                  </a:lnTo>
                  <a:lnTo>
                    <a:pt x="45645" y="64617"/>
                  </a:lnTo>
                  <a:lnTo>
                    <a:pt x="77819" y="37901"/>
                  </a:lnTo>
                  <a:lnTo>
                    <a:pt x="116394" y="17535"/>
                  </a:lnTo>
                  <a:lnTo>
                    <a:pt x="160121" y="4556"/>
                  </a:lnTo>
                  <a:lnTo>
                    <a:pt x="207753" y="0"/>
                  </a:lnTo>
                  <a:lnTo>
                    <a:pt x="255385" y="4556"/>
                  </a:lnTo>
                  <a:lnTo>
                    <a:pt x="299113" y="17535"/>
                  </a:lnTo>
                  <a:lnTo>
                    <a:pt x="337688" y="37901"/>
                  </a:lnTo>
                  <a:lnTo>
                    <a:pt x="369862" y="64617"/>
                  </a:lnTo>
                  <a:lnTo>
                    <a:pt x="394389" y="96647"/>
                  </a:lnTo>
                  <a:lnTo>
                    <a:pt x="410020" y="132956"/>
                  </a:lnTo>
                  <a:lnTo>
                    <a:pt x="415507" y="172507"/>
                  </a:lnTo>
                  <a:lnTo>
                    <a:pt x="410020" y="212064"/>
                  </a:lnTo>
                  <a:lnTo>
                    <a:pt x="394389" y="248375"/>
                  </a:lnTo>
                  <a:lnTo>
                    <a:pt x="369862" y="280405"/>
                  </a:lnTo>
                  <a:lnTo>
                    <a:pt x="337688" y="307119"/>
                  </a:lnTo>
                  <a:lnTo>
                    <a:pt x="299113" y="327482"/>
                  </a:lnTo>
                  <a:lnTo>
                    <a:pt x="255385" y="340458"/>
                  </a:lnTo>
                  <a:lnTo>
                    <a:pt x="207753" y="345014"/>
                  </a:lnTo>
                  <a:lnTo>
                    <a:pt x="160121" y="340458"/>
                  </a:lnTo>
                  <a:lnTo>
                    <a:pt x="116394" y="327482"/>
                  </a:lnTo>
                  <a:lnTo>
                    <a:pt x="77819" y="307119"/>
                  </a:lnTo>
                  <a:lnTo>
                    <a:pt x="45645" y="280405"/>
                  </a:lnTo>
                  <a:lnTo>
                    <a:pt x="21118" y="248375"/>
                  </a:lnTo>
                  <a:lnTo>
                    <a:pt x="5487" y="212064"/>
                  </a:lnTo>
                  <a:lnTo>
                    <a:pt x="0" y="172507"/>
                  </a:lnTo>
                  <a:close/>
                </a:path>
              </a:pathLst>
            </a:custGeom>
            <a:ln w="49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4023" y="1687633"/>
              <a:ext cx="281793" cy="11979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05952" y="1206931"/>
              <a:ext cx="1950085" cy="0"/>
            </a:xfrm>
            <a:custGeom>
              <a:avLst/>
              <a:gdLst/>
              <a:ahLst/>
              <a:cxnLst/>
              <a:rect l="l" t="t" r="r" b="b"/>
              <a:pathLst>
                <a:path w="1950085" h="0">
                  <a:moveTo>
                    <a:pt x="0" y="0"/>
                  </a:moveTo>
                  <a:lnTo>
                    <a:pt x="736141" y="0"/>
                  </a:lnTo>
                </a:path>
                <a:path w="1950085" h="0">
                  <a:moveTo>
                    <a:pt x="1151649" y="0"/>
                  </a:moveTo>
                  <a:lnTo>
                    <a:pt x="1949932" y="0"/>
                  </a:lnTo>
                </a:path>
              </a:pathLst>
            </a:custGeom>
            <a:ln w="4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42094" y="1136835"/>
              <a:ext cx="415925" cy="138430"/>
            </a:xfrm>
            <a:custGeom>
              <a:avLst/>
              <a:gdLst/>
              <a:ahLst/>
              <a:cxnLst/>
              <a:rect l="l" t="t" r="r" b="b"/>
              <a:pathLst>
                <a:path w="415925" h="138430">
                  <a:moveTo>
                    <a:pt x="0" y="138005"/>
                  </a:moveTo>
                  <a:lnTo>
                    <a:pt x="415507" y="138005"/>
                  </a:lnTo>
                  <a:lnTo>
                    <a:pt x="415507" y="0"/>
                  </a:lnTo>
                  <a:lnTo>
                    <a:pt x="0" y="0"/>
                  </a:lnTo>
                  <a:lnTo>
                    <a:pt x="0" y="138005"/>
                  </a:lnTo>
                  <a:close/>
                </a:path>
              </a:pathLst>
            </a:custGeom>
            <a:ln w="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969042" y="1542572"/>
              <a:ext cx="0" cy="621030"/>
            </a:xfrm>
            <a:custGeom>
              <a:avLst/>
              <a:gdLst/>
              <a:ahLst/>
              <a:cxnLst/>
              <a:rect l="l" t="t" r="r" b="b"/>
              <a:pathLst>
                <a:path w="0" h="621030">
                  <a:moveTo>
                    <a:pt x="0" y="0"/>
                  </a:moveTo>
                  <a:lnTo>
                    <a:pt x="0" y="620604"/>
                  </a:lnTo>
                </a:path>
              </a:pathLst>
            </a:custGeom>
            <a:ln w="55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05331" y="1397091"/>
              <a:ext cx="127635" cy="158750"/>
            </a:xfrm>
            <a:custGeom>
              <a:avLst/>
              <a:gdLst/>
              <a:ahLst/>
              <a:cxnLst/>
              <a:rect l="l" t="t" r="r" b="b"/>
              <a:pathLst>
                <a:path w="127635" h="158750">
                  <a:moveTo>
                    <a:pt x="63711" y="0"/>
                  </a:moveTo>
                  <a:lnTo>
                    <a:pt x="0" y="158706"/>
                  </a:lnTo>
                  <a:lnTo>
                    <a:pt x="127422" y="158706"/>
                  </a:lnTo>
                  <a:lnTo>
                    <a:pt x="637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960747" y="1092827"/>
              <a:ext cx="483870" cy="144145"/>
            </a:xfrm>
            <a:custGeom>
              <a:avLst/>
              <a:gdLst/>
              <a:ahLst/>
              <a:cxnLst/>
              <a:rect l="l" t="t" r="r" b="b"/>
              <a:pathLst>
                <a:path w="483870" h="144144">
                  <a:moveTo>
                    <a:pt x="397949" y="72644"/>
                  </a:moveTo>
                  <a:lnTo>
                    <a:pt x="483590" y="143736"/>
                  </a:lnTo>
                </a:path>
                <a:path w="483870" h="144144">
                  <a:moveTo>
                    <a:pt x="483590" y="72644"/>
                  </a:moveTo>
                  <a:lnTo>
                    <a:pt x="397949" y="143736"/>
                  </a:lnTo>
                </a:path>
                <a:path w="483870" h="144144">
                  <a:moveTo>
                    <a:pt x="447" y="114583"/>
                  </a:moveTo>
                  <a:lnTo>
                    <a:pt x="30041" y="87469"/>
                  </a:lnTo>
                  <a:lnTo>
                    <a:pt x="39545" y="90290"/>
                  </a:lnTo>
                  <a:lnTo>
                    <a:pt x="47101" y="95875"/>
                  </a:lnTo>
                  <a:lnTo>
                    <a:pt x="51693" y="103715"/>
                  </a:lnTo>
                  <a:lnTo>
                    <a:pt x="52270" y="112409"/>
                  </a:lnTo>
                  <a:lnTo>
                    <a:pt x="48865" y="120326"/>
                  </a:lnTo>
                  <a:lnTo>
                    <a:pt x="42084" y="126607"/>
                  </a:lnTo>
                  <a:lnTo>
                    <a:pt x="32533" y="130396"/>
                  </a:lnTo>
                  <a:lnTo>
                    <a:pt x="22099" y="130836"/>
                  </a:lnTo>
                  <a:lnTo>
                    <a:pt x="12595" y="128009"/>
                  </a:lnTo>
                  <a:lnTo>
                    <a:pt x="5038" y="122423"/>
                  </a:lnTo>
                  <a:lnTo>
                    <a:pt x="447" y="114583"/>
                  </a:lnTo>
                  <a:close/>
                </a:path>
                <a:path w="483870" h="144144">
                  <a:moveTo>
                    <a:pt x="387792" y="0"/>
                  </a:moveTo>
                  <a:lnTo>
                    <a:pt x="54001" y="103236"/>
                  </a:lnTo>
                </a:path>
              </a:pathLst>
            </a:custGeom>
            <a:ln w="5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400940" y="1206931"/>
              <a:ext cx="2512695" cy="0"/>
            </a:xfrm>
            <a:custGeom>
              <a:avLst/>
              <a:gdLst/>
              <a:ahLst/>
              <a:cxnLst/>
              <a:rect l="l" t="t" r="r" b="b"/>
              <a:pathLst>
                <a:path w="2512695" h="0">
                  <a:moveTo>
                    <a:pt x="0" y="0"/>
                  </a:moveTo>
                  <a:lnTo>
                    <a:pt x="881107" y="0"/>
                  </a:lnTo>
                </a:path>
                <a:path w="2512695" h="0">
                  <a:moveTo>
                    <a:pt x="1296615" y="0"/>
                  </a:moveTo>
                  <a:lnTo>
                    <a:pt x="2512668" y="0"/>
                  </a:lnTo>
                </a:path>
              </a:pathLst>
            </a:custGeom>
            <a:ln w="4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282048" y="1137736"/>
              <a:ext cx="415925" cy="138430"/>
            </a:xfrm>
            <a:custGeom>
              <a:avLst/>
              <a:gdLst/>
              <a:ahLst/>
              <a:cxnLst/>
              <a:rect l="l" t="t" r="r" b="b"/>
              <a:pathLst>
                <a:path w="415925" h="138430">
                  <a:moveTo>
                    <a:pt x="0" y="138005"/>
                  </a:moveTo>
                  <a:lnTo>
                    <a:pt x="415507" y="138005"/>
                  </a:lnTo>
                  <a:lnTo>
                    <a:pt x="415507" y="0"/>
                  </a:lnTo>
                  <a:lnTo>
                    <a:pt x="0" y="0"/>
                  </a:lnTo>
                  <a:lnTo>
                    <a:pt x="0" y="138005"/>
                  </a:lnTo>
                  <a:close/>
                </a:path>
              </a:pathLst>
            </a:custGeom>
            <a:ln w="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945840" y="2279304"/>
              <a:ext cx="52705" cy="43815"/>
            </a:xfrm>
            <a:custGeom>
              <a:avLst/>
              <a:gdLst/>
              <a:ahLst/>
              <a:cxnLst/>
              <a:rect l="l" t="t" r="r" b="b"/>
              <a:pathLst>
                <a:path w="52704" h="43814">
                  <a:moveTo>
                    <a:pt x="30073" y="0"/>
                  </a:moveTo>
                  <a:lnTo>
                    <a:pt x="19509" y="448"/>
                  </a:lnTo>
                  <a:lnTo>
                    <a:pt x="10091" y="4226"/>
                  </a:lnTo>
                  <a:lnTo>
                    <a:pt x="3379" y="10501"/>
                  </a:lnTo>
                  <a:lnTo>
                    <a:pt x="0" y="18416"/>
                  </a:lnTo>
                  <a:lnTo>
                    <a:pt x="580" y="27110"/>
                  </a:lnTo>
                  <a:lnTo>
                    <a:pt x="5172" y="34953"/>
                  </a:lnTo>
                  <a:lnTo>
                    <a:pt x="12728" y="40544"/>
                  </a:lnTo>
                  <a:lnTo>
                    <a:pt x="22232" y="43372"/>
                  </a:lnTo>
                  <a:lnTo>
                    <a:pt x="32667" y="42923"/>
                  </a:lnTo>
                  <a:lnTo>
                    <a:pt x="42084" y="39142"/>
                  </a:lnTo>
                  <a:lnTo>
                    <a:pt x="48796" y="32860"/>
                  </a:lnTo>
                  <a:lnTo>
                    <a:pt x="52176" y="24939"/>
                  </a:lnTo>
                  <a:lnTo>
                    <a:pt x="51595" y="16242"/>
                  </a:lnTo>
                  <a:lnTo>
                    <a:pt x="47134" y="8410"/>
                  </a:lnTo>
                  <a:lnTo>
                    <a:pt x="39621" y="2825"/>
                  </a:lnTo>
                  <a:lnTo>
                    <a:pt x="300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324947" y="1618629"/>
              <a:ext cx="1673225" cy="704215"/>
            </a:xfrm>
            <a:custGeom>
              <a:avLst/>
              <a:gdLst/>
              <a:ahLst/>
              <a:cxnLst/>
              <a:rect l="l" t="t" r="r" b="b"/>
              <a:pathLst>
                <a:path w="1673225" h="704214">
                  <a:moveTo>
                    <a:pt x="1621473" y="687786"/>
                  </a:moveTo>
                  <a:lnTo>
                    <a:pt x="1650966" y="660675"/>
                  </a:lnTo>
                  <a:lnTo>
                    <a:pt x="1660514" y="663501"/>
                  </a:lnTo>
                  <a:lnTo>
                    <a:pt x="1668027" y="669086"/>
                  </a:lnTo>
                  <a:lnTo>
                    <a:pt x="1672488" y="676918"/>
                  </a:lnTo>
                  <a:lnTo>
                    <a:pt x="1673069" y="685615"/>
                  </a:lnTo>
                  <a:lnTo>
                    <a:pt x="1669689" y="693536"/>
                  </a:lnTo>
                  <a:lnTo>
                    <a:pt x="1662977" y="699818"/>
                  </a:lnTo>
                  <a:lnTo>
                    <a:pt x="1653560" y="703599"/>
                  </a:lnTo>
                  <a:lnTo>
                    <a:pt x="1643125" y="704047"/>
                  </a:lnTo>
                  <a:lnTo>
                    <a:pt x="1633621" y="701220"/>
                  </a:lnTo>
                  <a:lnTo>
                    <a:pt x="1626065" y="695629"/>
                  </a:lnTo>
                  <a:lnTo>
                    <a:pt x="1621473" y="687786"/>
                  </a:lnTo>
                  <a:close/>
                </a:path>
                <a:path w="1673225" h="704214">
                  <a:moveTo>
                    <a:pt x="0" y="0"/>
                  </a:moveTo>
                  <a:lnTo>
                    <a:pt x="0" y="376123"/>
                  </a:lnTo>
                </a:path>
              </a:pathLst>
            </a:custGeom>
            <a:ln w="5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261235" y="1473148"/>
              <a:ext cx="127635" cy="158750"/>
            </a:xfrm>
            <a:custGeom>
              <a:avLst/>
              <a:gdLst/>
              <a:ahLst/>
              <a:cxnLst/>
              <a:rect l="l" t="t" r="r" b="b"/>
              <a:pathLst>
                <a:path w="127635" h="158750">
                  <a:moveTo>
                    <a:pt x="63711" y="0"/>
                  </a:moveTo>
                  <a:lnTo>
                    <a:pt x="0" y="158706"/>
                  </a:lnTo>
                  <a:lnTo>
                    <a:pt x="127422" y="158706"/>
                  </a:lnTo>
                  <a:lnTo>
                    <a:pt x="637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385715" y="1134190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744206" y="1081288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05924" y="1405851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964415" y="1352948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05924" y="1626813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964415" y="1573911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7250632" y="1479952"/>
            <a:ext cx="127635" cy="521970"/>
            <a:chOff x="7250632" y="1479952"/>
            <a:chExt cx="127635" cy="521970"/>
          </a:xfrm>
        </p:grpSpPr>
        <p:sp>
          <p:nvSpPr>
            <p:cNvPr id="27" name="object 27" descr=""/>
            <p:cNvSpPr/>
            <p:nvPr/>
          </p:nvSpPr>
          <p:spPr>
            <a:xfrm>
              <a:off x="7314343" y="1625433"/>
              <a:ext cx="0" cy="376555"/>
            </a:xfrm>
            <a:custGeom>
              <a:avLst/>
              <a:gdLst/>
              <a:ahLst/>
              <a:cxnLst/>
              <a:rect l="l" t="t" r="r" b="b"/>
              <a:pathLst>
                <a:path w="0" h="376555">
                  <a:moveTo>
                    <a:pt x="0" y="0"/>
                  </a:moveTo>
                  <a:lnTo>
                    <a:pt x="0" y="376104"/>
                  </a:lnTo>
                </a:path>
              </a:pathLst>
            </a:custGeom>
            <a:ln w="5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250632" y="1479952"/>
              <a:ext cx="127635" cy="158750"/>
            </a:xfrm>
            <a:custGeom>
              <a:avLst/>
              <a:gdLst/>
              <a:ahLst/>
              <a:cxnLst/>
              <a:rect l="l" t="t" r="r" b="b"/>
              <a:pathLst>
                <a:path w="127634" h="158750">
                  <a:moveTo>
                    <a:pt x="63711" y="0"/>
                  </a:moveTo>
                  <a:lnTo>
                    <a:pt x="0" y="158706"/>
                  </a:lnTo>
                  <a:lnTo>
                    <a:pt x="127422" y="158706"/>
                  </a:lnTo>
                  <a:lnTo>
                    <a:pt x="637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1011360" y="1513265"/>
            <a:ext cx="728345" cy="418465"/>
            <a:chOff x="1011360" y="1513265"/>
            <a:chExt cx="728345" cy="418465"/>
          </a:xfrm>
        </p:grpSpPr>
        <p:sp>
          <p:nvSpPr>
            <p:cNvPr id="30" name="object 30" descr=""/>
            <p:cNvSpPr/>
            <p:nvPr/>
          </p:nvSpPr>
          <p:spPr>
            <a:xfrm>
              <a:off x="1011360" y="1566110"/>
              <a:ext cx="725170" cy="363220"/>
            </a:xfrm>
            <a:custGeom>
              <a:avLst/>
              <a:gdLst/>
              <a:ahLst/>
              <a:cxnLst/>
              <a:rect l="l" t="t" r="r" b="b"/>
              <a:pathLst>
                <a:path w="725169" h="363219">
                  <a:moveTo>
                    <a:pt x="600782" y="362801"/>
                  </a:moveTo>
                  <a:lnTo>
                    <a:pt x="647653" y="359941"/>
                  </a:lnTo>
                  <a:lnTo>
                    <a:pt x="686643" y="350798"/>
                  </a:lnTo>
                  <a:lnTo>
                    <a:pt x="713755" y="336774"/>
                  </a:lnTo>
                  <a:lnTo>
                    <a:pt x="724996" y="319272"/>
                  </a:lnTo>
                  <a:lnTo>
                    <a:pt x="717469" y="301476"/>
                  </a:lnTo>
                  <a:lnTo>
                    <a:pt x="693395" y="286675"/>
                  </a:lnTo>
                  <a:lnTo>
                    <a:pt x="656457" y="276385"/>
                  </a:lnTo>
                  <a:lnTo>
                    <a:pt x="610339" y="272120"/>
                  </a:lnTo>
                  <a:lnTo>
                    <a:pt x="607154" y="272063"/>
                  </a:lnTo>
                  <a:lnTo>
                    <a:pt x="603968" y="272063"/>
                  </a:lnTo>
                  <a:lnTo>
                    <a:pt x="600782" y="272120"/>
                  </a:lnTo>
                  <a:lnTo>
                    <a:pt x="647653" y="269259"/>
                  </a:lnTo>
                  <a:lnTo>
                    <a:pt x="686643" y="260116"/>
                  </a:lnTo>
                  <a:lnTo>
                    <a:pt x="713755" y="246093"/>
                  </a:lnTo>
                  <a:lnTo>
                    <a:pt x="724996" y="228591"/>
                  </a:lnTo>
                  <a:lnTo>
                    <a:pt x="717469" y="210794"/>
                  </a:lnTo>
                  <a:lnTo>
                    <a:pt x="693395" y="195992"/>
                  </a:lnTo>
                  <a:lnTo>
                    <a:pt x="656457" y="185696"/>
                  </a:lnTo>
                  <a:lnTo>
                    <a:pt x="610339" y="181420"/>
                  </a:lnTo>
                  <a:lnTo>
                    <a:pt x="607154" y="181381"/>
                  </a:lnTo>
                  <a:lnTo>
                    <a:pt x="603968" y="181381"/>
                  </a:lnTo>
                  <a:lnTo>
                    <a:pt x="600782" y="181420"/>
                  </a:lnTo>
                  <a:lnTo>
                    <a:pt x="647653" y="178570"/>
                  </a:lnTo>
                  <a:lnTo>
                    <a:pt x="686643" y="169430"/>
                  </a:lnTo>
                  <a:lnTo>
                    <a:pt x="713755" y="155403"/>
                  </a:lnTo>
                  <a:lnTo>
                    <a:pt x="724996" y="137890"/>
                  </a:lnTo>
                  <a:lnTo>
                    <a:pt x="717469" y="120102"/>
                  </a:lnTo>
                  <a:lnTo>
                    <a:pt x="693395" y="105301"/>
                  </a:lnTo>
                  <a:lnTo>
                    <a:pt x="656457" y="95006"/>
                  </a:lnTo>
                  <a:lnTo>
                    <a:pt x="610339" y="90738"/>
                  </a:lnTo>
                  <a:lnTo>
                    <a:pt x="607154" y="90681"/>
                  </a:lnTo>
                  <a:lnTo>
                    <a:pt x="603968" y="90681"/>
                  </a:lnTo>
                  <a:lnTo>
                    <a:pt x="600782" y="90738"/>
                  </a:lnTo>
                  <a:lnTo>
                    <a:pt x="647653" y="87878"/>
                  </a:lnTo>
                  <a:lnTo>
                    <a:pt x="686643" y="78735"/>
                  </a:lnTo>
                  <a:lnTo>
                    <a:pt x="713755" y="64711"/>
                  </a:lnTo>
                  <a:lnTo>
                    <a:pt x="724996" y="47209"/>
                  </a:lnTo>
                  <a:lnTo>
                    <a:pt x="717469" y="29413"/>
                  </a:lnTo>
                  <a:lnTo>
                    <a:pt x="693395" y="14612"/>
                  </a:lnTo>
                  <a:lnTo>
                    <a:pt x="656457" y="4322"/>
                  </a:lnTo>
                  <a:lnTo>
                    <a:pt x="610339" y="57"/>
                  </a:lnTo>
                  <a:lnTo>
                    <a:pt x="607154" y="0"/>
                  </a:lnTo>
                  <a:lnTo>
                    <a:pt x="603968" y="0"/>
                  </a:lnTo>
                  <a:lnTo>
                    <a:pt x="600782" y="57"/>
                  </a:lnTo>
                </a:path>
                <a:path w="725169" h="363219">
                  <a:moveTo>
                    <a:pt x="600782" y="362801"/>
                  </a:moveTo>
                  <a:lnTo>
                    <a:pt x="352193" y="362801"/>
                  </a:lnTo>
                </a:path>
                <a:path w="725169" h="363219">
                  <a:moveTo>
                    <a:pt x="600782" y="57"/>
                  </a:moveTo>
                  <a:lnTo>
                    <a:pt x="352193" y="57"/>
                  </a:lnTo>
                </a:path>
                <a:path w="725169" h="363219">
                  <a:moveTo>
                    <a:pt x="357364" y="57"/>
                  </a:moveTo>
                  <a:lnTo>
                    <a:pt x="0" y="57"/>
                  </a:lnTo>
                </a:path>
                <a:path w="725169" h="363219">
                  <a:moveTo>
                    <a:pt x="357364" y="362801"/>
                  </a:moveTo>
                  <a:lnTo>
                    <a:pt x="0" y="362801"/>
                  </a:lnTo>
                </a:path>
                <a:path w="725169" h="363219">
                  <a:moveTo>
                    <a:pt x="23801" y="57"/>
                  </a:moveTo>
                  <a:lnTo>
                    <a:pt x="176987" y="57"/>
                  </a:lnTo>
                </a:path>
              </a:pathLst>
            </a:custGeom>
            <a:ln w="50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72420" y="1513265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4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4605924" y="1822628"/>
            <a:ext cx="549910" cy="106045"/>
            <a:chOff x="4605924" y="1822628"/>
            <a:chExt cx="549910" cy="106045"/>
          </a:xfrm>
        </p:grpSpPr>
        <p:sp>
          <p:nvSpPr>
            <p:cNvPr id="33" name="object 33" descr=""/>
            <p:cNvSpPr/>
            <p:nvPr/>
          </p:nvSpPr>
          <p:spPr>
            <a:xfrm>
              <a:off x="4605924" y="1875530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964415" y="1822628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4605924" y="2043591"/>
            <a:ext cx="549910" cy="106045"/>
            <a:chOff x="4605924" y="2043591"/>
            <a:chExt cx="549910" cy="106045"/>
          </a:xfrm>
        </p:grpSpPr>
        <p:sp>
          <p:nvSpPr>
            <p:cNvPr id="36" name="object 36" descr=""/>
            <p:cNvSpPr/>
            <p:nvPr/>
          </p:nvSpPr>
          <p:spPr>
            <a:xfrm>
              <a:off x="4605924" y="2096493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964415" y="2043591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4605924" y="2385270"/>
            <a:ext cx="549910" cy="106045"/>
            <a:chOff x="4605924" y="2385270"/>
            <a:chExt cx="549910" cy="106045"/>
          </a:xfrm>
        </p:grpSpPr>
        <p:sp>
          <p:nvSpPr>
            <p:cNvPr id="39" name="object 39" descr=""/>
            <p:cNvSpPr/>
            <p:nvPr/>
          </p:nvSpPr>
          <p:spPr>
            <a:xfrm>
              <a:off x="4605924" y="2438172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9933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964415" y="2385270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4605924" y="2606233"/>
            <a:ext cx="549910" cy="106045"/>
            <a:chOff x="4605924" y="2606233"/>
            <a:chExt cx="549910" cy="106045"/>
          </a:xfrm>
        </p:grpSpPr>
        <p:sp>
          <p:nvSpPr>
            <p:cNvPr id="42" name="object 42" descr=""/>
            <p:cNvSpPr/>
            <p:nvPr/>
          </p:nvSpPr>
          <p:spPr>
            <a:xfrm>
              <a:off x="4605924" y="2659135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 h="0">
                  <a:moveTo>
                    <a:pt x="0" y="0"/>
                  </a:moveTo>
                  <a:lnTo>
                    <a:pt x="374418" y="0"/>
                  </a:lnTo>
                </a:path>
              </a:pathLst>
            </a:custGeom>
            <a:ln w="4600">
              <a:solidFill>
                <a:srgbClr val="9933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964415" y="2606233"/>
              <a:ext cx="191135" cy="106045"/>
            </a:xfrm>
            <a:custGeom>
              <a:avLst/>
              <a:gdLst/>
              <a:ahLst/>
              <a:cxnLst/>
              <a:rect l="l" t="t" r="r" b="b"/>
              <a:pathLst>
                <a:path w="191135" h="106044">
                  <a:moveTo>
                    <a:pt x="0" y="0"/>
                  </a:moveTo>
                  <a:lnTo>
                    <a:pt x="0" y="105804"/>
                  </a:lnTo>
                  <a:lnTo>
                    <a:pt x="191133" y="52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78691" y="1764347"/>
            <a:ext cx="1839595" cy="1280795"/>
            <a:chOff x="78691" y="1764347"/>
            <a:chExt cx="1839595" cy="1280795"/>
          </a:xfrm>
        </p:grpSpPr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16" y="1794167"/>
              <a:ext cx="1334592" cy="1250657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1188872" y="1769110"/>
              <a:ext cx="724535" cy="554990"/>
            </a:xfrm>
            <a:custGeom>
              <a:avLst/>
              <a:gdLst/>
              <a:ahLst/>
              <a:cxnLst/>
              <a:rect l="l" t="t" r="r" b="b"/>
              <a:pathLst>
                <a:path w="724535" h="554989">
                  <a:moveTo>
                    <a:pt x="649452" y="0"/>
                  </a:moveTo>
                  <a:lnTo>
                    <a:pt x="0" y="445388"/>
                  </a:lnTo>
                  <a:lnTo>
                    <a:pt x="74841" y="554481"/>
                  </a:lnTo>
                  <a:lnTo>
                    <a:pt x="724255" y="109092"/>
                  </a:lnTo>
                  <a:lnTo>
                    <a:pt x="6494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188872" y="1769110"/>
              <a:ext cx="724535" cy="554990"/>
            </a:xfrm>
            <a:custGeom>
              <a:avLst/>
              <a:gdLst/>
              <a:ahLst/>
              <a:cxnLst/>
              <a:rect l="l" t="t" r="r" b="b"/>
              <a:pathLst>
                <a:path w="724535" h="554989">
                  <a:moveTo>
                    <a:pt x="0" y="445388"/>
                  </a:moveTo>
                  <a:lnTo>
                    <a:pt x="649452" y="0"/>
                  </a:lnTo>
                  <a:lnTo>
                    <a:pt x="724255" y="109092"/>
                  </a:lnTo>
                  <a:lnTo>
                    <a:pt x="74841" y="554481"/>
                  </a:lnTo>
                  <a:lnTo>
                    <a:pt x="0" y="44538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8691" y="1877060"/>
              <a:ext cx="1442085" cy="845819"/>
            </a:xfrm>
            <a:custGeom>
              <a:avLst/>
              <a:gdLst/>
              <a:ahLst/>
              <a:cxnLst/>
              <a:rect l="l" t="t" r="r" b="b"/>
              <a:pathLst>
                <a:path w="1442085" h="845819">
                  <a:moveTo>
                    <a:pt x="1296462" y="204342"/>
                  </a:moveTo>
                  <a:lnTo>
                    <a:pt x="1282494" y="204342"/>
                  </a:lnTo>
                  <a:lnTo>
                    <a:pt x="1282875" y="205104"/>
                  </a:lnTo>
                  <a:lnTo>
                    <a:pt x="1304211" y="258063"/>
                  </a:lnTo>
                  <a:lnTo>
                    <a:pt x="1321737" y="312674"/>
                  </a:lnTo>
                  <a:lnTo>
                    <a:pt x="1327878" y="331597"/>
                  </a:lnTo>
                  <a:lnTo>
                    <a:pt x="1334691" y="350647"/>
                  </a:lnTo>
                  <a:lnTo>
                    <a:pt x="1334818" y="351281"/>
                  </a:lnTo>
                  <a:lnTo>
                    <a:pt x="1335072" y="351789"/>
                  </a:lnTo>
                  <a:lnTo>
                    <a:pt x="1360853" y="393573"/>
                  </a:lnTo>
                  <a:lnTo>
                    <a:pt x="1377490" y="437768"/>
                  </a:lnTo>
                  <a:lnTo>
                    <a:pt x="1390444" y="499617"/>
                  </a:lnTo>
                  <a:lnTo>
                    <a:pt x="1397810" y="563499"/>
                  </a:lnTo>
                  <a:lnTo>
                    <a:pt x="1401112" y="595376"/>
                  </a:lnTo>
                  <a:lnTo>
                    <a:pt x="1401112" y="595757"/>
                  </a:lnTo>
                  <a:lnTo>
                    <a:pt x="1401239" y="596138"/>
                  </a:lnTo>
                  <a:lnTo>
                    <a:pt x="1401239" y="596519"/>
                  </a:lnTo>
                  <a:lnTo>
                    <a:pt x="1410002" y="627379"/>
                  </a:lnTo>
                  <a:lnTo>
                    <a:pt x="1417114" y="657987"/>
                  </a:lnTo>
                  <a:lnTo>
                    <a:pt x="1422702" y="688594"/>
                  </a:lnTo>
                  <a:lnTo>
                    <a:pt x="1426639" y="719201"/>
                  </a:lnTo>
                  <a:lnTo>
                    <a:pt x="1428925" y="749934"/>
                  </a:lnTo>
                  <a:lnTo>
                    <a:pt x="1429306" y="780922"/>
                  </a:lnTo>
                  <a:lnTo>
                    <a:pt x="1428036" y="812164"/>
                  </a:lnTo>
                  <a:lnTo>
                    <a:pt x="1424861" y="844169"/>
                  </a:lnTo>
                  <a:lnTo>
                    <a:pt x="1437561" y="845438"/>
                  </a:lnTo>
                  <a:lnTo>
                    <a:pt x="1440736" y="813434"/>
                  </a:lnTo>
                  <a:lnTo>
                    <a:pt x="1442006" y="781431"/>
                  </a:lnTo>
                  <a:lnTo>
                    <a:pt x="1441498" y="749681"/>
                  </a:lnTo>
                  <a:lnTo>
                    <a:pt x="1435275" y="687069"/>
                  </a:lnTo>
                  <a:lnTo>
                    <a:pt x="1422321" y="624458"/>
                  </a:lnTo>
                  <a:lnTo>
                    <a:pt x="1413842" y="594106"/>
                  </a:lnTo>
                  <a:lnTo>
                    <a:pt x="1413685" y="594106"/>
                  </a:lnTo>
                  <a:lnTo>
                    <a:pt x="1413573" y="593213"/>
                  </a:lnTo>
                  <a:lnTo>
                    <a:pt x="1407081" y="530098"/>
                  </a:lnTo>
                  <a:lnTo>
                    <a:pt x="1397556" y="466216"/>
                  </a:lnTo>
                  <a:lnTo>
                    <a:pt x="1384856" y="418973"/>
                  </a:lnTo>
                  <a:lnTo>
                    <a:pt x="1364790" y="373634"/>
                  </a:lnTo>
                  <a:lnTo>
                    <a:pt x="1346951" y="346455"/>
                  </a:lnTo>
                  <a:lnTo>
                    <a:pt x="1346629" y="346455"/>
                  </a:lnTo>
                  <a:lnTo>
                    <a:pt x="1345867" y="344931"/>
                  </a:lnTo>
                  <a:lnTo>
                    <a:pt x="1346094" y="344931"/>
                  </a:lnTo>
                  <a:lnTo>
                    <a:pt x="1339898" y="327278"/>
                  </a:lnTo>
                  <a:lnTo>
                    <a:pt x="1333802" y="308737"/>
                  </a:lnTo>
                  <a:lnTo>
                    <a:pt x="1322245" y="272288"/>
                  </a:lnTo>
                  <a:lnTo>
                    <a:pt x="1316230" y="254000"/>
                  </a:lnTo>
                  <a:lnTo>
                    <a:pt x="1309799" y="235965"/>
                  </a:lnTo>
                  <a:lnTo>
                    <a:pt x="1302433" y="217550"/>
                  </a:lnTo>
                  <a:lnTo>
                    <a:pt x="1296462" y="204342"/>
                  </a:lnTo>
                  <a:close/>
                </a:path>
                <a:path w="1442085" h="845819">
                  <a:moveTo>
                    <a:pt x="1413558" y="593089"/>
                  </a:moveTo>
                  <a:lnTo>
                    <a:pt x="1413685" y="594106"/>
                  </a:lnTo>
                  <a:lnTo>
                    <a:pt x="1413592" y="593213"/>
                  </a:lnTo>
                  <a:close/>
                </a:path>
                <a:path w="1442085" h="845819">
                  <a:moveTo>
                    <a:pt x="1413592" y="593213"/>
                  </a:moveTo>
                  <a:lnTo>
                    <a:pt x="1413685" y="594106"/>
                  </a:lnTo>
                  <a:lnTo>
                    <a:pt x="1413842" y="594106"/>
                  </a:lnTo>
                  <a:lnTo>
                    <a:pt x="1413592" y="593213"/>
                  </a:lnTo>
                  <a:close/>
                </a:path>
                <a:path w="1442085" h="845819">
                  <a:moveTo>
                    <a:pt x="1413580" y="593089"/>
                  </a:moveTo>
                  <a:close/>
                </a:path>
                <a:path w="1442085" h="845819">
                  <a:moveTo>
                    <a:pt x="0" y="446277"/>
                  </a:moveTo>
                  <a:lnTo>
                    <a:pt x="6652" y="531240"/>
                  </a:lnTo>
                  <a:lnTo>
                    <a:pt x="70465" y="475106"/>
                  </a:lnTo>
                  <a:lnTo>
                    <a:pt x="36254" y="475106"/>
                  </a:lnTo>
                  <a:lnTo>
                    <a:pt x="24803" y="469645"/>
                  </a:lnTo>
                  <a:lnTo>
                    <a:pt x="30173" y="458543"/>
                  </a:lnTo>
                  <a:lnTo>
                    <a:pt x="0" y="446277"/>
                  </a:lnTo>
                  <a:close/>
                </a:path>
                <a:path w="1442085" h="845819">
                  <a:moveTo>
                    <a:pt x="30173" y="458543"/>
                  </a:moveTo>
                  <a:lnTo>
                    <a:pt x="24803" y="469645"/>
                  </a:lnTo>
                  <a:lnTo>
                    <a:pt x="36254" y="475106"/>
                  </a:lnTo>
                  <a:lnTo>
                    <a:pt x="41880" y="463302"/>
                  </a:lnTo>
                  <a:lnTo>
                    <a:pt x="30173" y="458543"/>
                  </a:lnTo>
                  <a:close/>
                </a:path>
                <a:path w="1442085" h="845819">
                  <a:moveTo>
                    <a:pt x="41880" y="463302"/>
                  </a:moveTo>
                  <a:lnTo>
                    <a:pt x="36254" y="475106"/>
                  </a:lnTo>
                  <a:lnTo>
                    <a:pt x="70465" y="475106"/>
                  </a:lnTo>
                  <a:lnTo>
                    <a:pt x="70609" y="474979"/>
                  </a:lnTo>
                  <a:lnTo>
                    <a:pt x="41880" y="463302"/>
                  </a:lnTo>
                  <a:close/>
                </a:path>
                <a:path w="1442085" h="845819">
                  <a:moveTo>
                    <a:pt x="769744" y="0"/>
                  </a:moveTo>
                  <a:lnTo>
                    <a:pt x="709279" y="2412"/>
                  </a:lnTo>
                  <a:lnTo>
                    <a:pt x="611400" y="8762"/>
                  </a:lnTo>
                  <a:lnTo>
                    <a:pt x="562645" y="17525"/>
                  </a:lnTo>
                  <a:lnTo>
                    <a:pt x="520291" y="27812"/>
                  </a:lnTo>
                  <a:lnTo>
                    <a:pt x="432800" y="52959"/>
                  </a:lnTo>
                  <a:lnTo>
                    <a:pt x="432381" y="53212"/>
                  </a:lnTo>
                  <a:lnTo>
                    <a:pt x="418183" y="61213"/>
                  </a:lnTo>
                  <a:lnTo>
                    <a:pt x="403730" y="67944"/>
                  </a:lnTo>
                  <a:lnTo>
                    <a:pt x="357400" y="86360"/>
                  </a:lnTo>
                  <a:lnTo>
                    <a:pt x="342071" y="92963"/>
                  </a:lnTo>
                  <a:lnTo>
                    <a:pt x="302816" y="116204"/>
                  </a:lnTo>
                  <a:lnTo>
                    <a:pt x="258099" y="154050"/>
                  </a:lnTo>
                  <a:lnTo>
                    <a:pt x="240713" y="169163"/>
                  </a:lnTo>
                  <a:lnTo>
                    <a:pt x="240065" y="169672"/>
                  </a:lnTo>
                  <a:lnTo>
                    <a:pt x="239557" y="170434"/>
                  </a:lnTo>
                  <a:lnTo>
                    <a:pt x="231937" y="185800"/>
                  </a:lnTo>
                  <a:lnTo>
                    <a:pt x="224088" y="199898"/>
                  </a:lnTo>
                  <a:lnTo>
                    <a:pt x="186253" y="254126"/>
                  </a:lnTo>
                  <a:lnTo>
                    <a:pt x="120444" y="331597"/>
                  </a:lnTo>
                  <a:lnTo>
                    <a:pt x="98562" y="357759"/>
                  </a:lnTo>
                  <a:lnTo>
                    <a:pt x="73403" y="390651"/>
                  </a:lnTo>
                  <a:lnTo>
                    <a:pt x="48287" y="428370"/>
                  </a:lnTo>
                  <a:lnTo>
                    <a:pt x="30173" y="458543"/>
                  </a:lnTo>
                  <a:lnTo>
                    <a:pt x="41880" y="463302"/>
                  </a:lnTo>
                  <a:lnTo>
                    <a:pt x="44425" y="457962"/>
                  </a:lnTo>
                  <a:lnTo>
                    <a:pt x="48943" y="450723"/>
                  </a:lnTo>
                  <a:lnTo>
                    <a:pt x="79131" y="404749"/>
                  </a:lnTo>
                  <a:lnTo>
                    <a:pt x="108290" y="365887"/>
                  </a:lnTo>
                  <a:lnTo>
                    <a:pt x="137390" y="331469"/>
                  </a:lnTo>
                  <a:lnTo>
                    <a:pt x="174825" y="288036"/>
                  </a:lnTo>
                  <a:lnTo>
                    <a:pt x="216799" y="234441"/>
                  </a:lnTo>
                  <a:lnTo>
                    <a:pt x="243329" y="191388"/>
                  </a:lnTo>
                  <a:lnTo>
                    <a:pt x="249624" y="178688"/>
                  </a:lnTo>
                  <a:lnTo>
                    <a:pt x="249031" y="178688"/>
                  </a:lnTo>
                  <a:lnTo>
                    <a:pt x="250568" y="176784"/>
                  </a:lnTo>
                  <a:lnTo>
                    <a:pt x="251234" y="176784"/>
                  </a:lnTo>
                  <a:lnTo>
                    <a:pt x="266506" y="163575"/>
                  </a:lnTo>
                  <a:lnTo>
                    <a:pt x="283550" y="148462"/>
                  </a:lnTo>
                  <a:lnTo>
                    <a:pt x="301089" y="133730"/>
                  </a:lnTo>
                  <a:lnTo>
                    <a:pt x="332851" y="111760"/>
                  </a:lnTo>
                  <a:lnTo>
                    <a:pt x="377670" y="91948"/>
                  </a:lnTo>
                  <a:lnTo>
                    <a:pt x="393379" y="85851"/>
                  </a:lnTo>
                  <a:lnTo>
                    <a:pt x="409102" y="79375"/>
                  </a:lnTo>
                  <a:lnTo>
                    <a:pt x="424367" y="72262"/>
                  </a:lnTo>
                  <a:lnTo>
                    <a:pt x="437638" y="64897"/>
                  </a:lnTo>
                  <a:lnTo>
                    <a:pt x="437233" y="64897"/>
                  </a:lnTo>
                  <a:lnTo>
                    <a:pt x="438553" y="64388"/>
                  </a:lnTo>
                  <a:lnTo>
                    <a:pt x="439002" y="64388"/>
                  </a:lnTo>
                  <a:lnTo>
                    <a:pt x="503158" y="45719"/>
                  </a:lnTo>
                  <a:lnTo>
                    <a:pt x="523427" y="40131"/>
                  </a:lnTo>
                  <a:lnTo>
                    <a:pt x="565083" y="29972"/>
                  </a:lnTo>
                  <a:lnTo>
                    <a:pt x="612150" y="21462"/>
                  </a:lnTo>
                  <a:lnTo>
                    <a:pt x="709914" y="14986"/>
                  </a:lnTo>
                  <a:lnTo>
                    <a:pt x="769655" y="12700"/>
                  </a:lnTo>
                  <a:lnTo>
                    <a:pt x="933460" y="12700"/>
                  </a:lnTo>
                  <a:lnTo>
                    <a:pt x="911463" y="9143"/>
                  </a:lnTo>
                  <a:lnTo>
                    <a:pt x="888629" y="6603"/>
                  </a:lnTo>
                  <a:lnTo>
                    <a:pt x="864740" y="4825"/>
                  </a:lnTo>
                  <a:lnTo>
                    <a:pt x="831923" y="1650"/>
                  </a:lnTo>
                  <a:lnTo>
                    <a:pt x="800300" y="126"/>
                  </a:lnTo>
                  <a:lnTo>
                    <a:pt x="769744" y="0"/>
                  </a:lnTo>
                  <a:close/>
                </a:path>
                <a:path w="1442085" h="845819">
                  <a:moveTo>
                    <a:pt x="1345867" y="344931"/>
                  </a:moveTo>
                  <a:lnTo>
                    <a:pt x="1346629" y="346455"/>
                  </a:lnTo>
                  <a:lnTo>
                    <a:pt x="1346315" y="345561"/>
                  </a:lnTo>
                  <a:lnTo>
                    <a:pt x="1345867" y="344931"/>
                  </a:lnTo>
                  <a:close/>
                </a:path>
                <a:path w="1442085" h="845819">
                  <a:moveTo>
                    <a:pt x="1346315" y="345561"/>
                  </a:moveTo>
                  <a:lnTo>
                    <a:pt x="1346629" y="346455"/>
                  </a:lnTo>
                  <a:lnTo>
                    <a:pt x="1346951" y="346455"/>
                  </a:lnTo>
                  <a:lnTo>
                    <a:pt x="1346315" y="345561"/>
                  </a:lnTo>
                  <a:close/>
                </a:path>
                <a:path w="1442085" h="845819">
                  <a:moveTo>
                    <a:pt x="1346094" y="344931"/>
                  </a:moveTo>
                  <a:lnTo>
                    <a:pt x="1345867" y="344931"/>
                  </a:lnTo>
                  <a:lnTo>
                    <a:pt x="1346315" y="345561"/>
                  </a:lnTo>
                  <a:lnTo>
                    <a:pt x="1346094" y="344931"/>
                  </a:lnTo>
                  <a:close/>
                </a:path>
                <a:path w="1442085" h="845819">
                  <a:moveTo>
                    <a:pt x="1282749" y="204909"/>
                  </a:moveTo>
                  <a:lnTo>
                    <a:pt x="1282837" y="205104"/>
                  </a:lnTo>
                  <a:lnTo>
                    <a:pt x="1282749" y="204909"/>
                  </a:lnTo>
                  <a:close/>
                </a:path>
                <a:path w="1442085" h="845819">
                  <a:moveTo>
                    <a:pt x="1282494" y="204342"/>
                  </a:moveTo>
                  <a:lnTo>
                    <a:pt x="1282749" y="204909"/>
                  </a:lnTo>
                  <a:lnTo>
                    <a:pt x="1282875" y="205104"/>
                  </a:lnTo>
                  <a:lnTo>
                    <a:pt x="1282494" y="204342"/>
                  </a:lnTo>
                  <a:close/>
                </a:path>
                <a:path w="1442085" h="845819">
                  <a:moveTo>
                    <a:pt x="933460" y="12700"/>
                  </a:moveTo>
                  <a:lnTo>
                    <a:pt x="769655" y="12700"/>
                  </a:lnTo>
                  <a:lnTo>
                    <a:pt x="799678" y="12826"/>
                  </a:lnTo>
                  <a:lnTo>
                    <a:pt x="830729" y="14350"/>
                  </a:lnTo>
                  <a:lnTo>
                    <a:pt x="863826" y="17525"/>
                  </a:lnTo>
                  <a:lnTo>
                    <a:pt x="887181" y="19176"/>
                  </a:lnTo>
                  <a:lnTo>
                    <a:pt x="909495" y="21716"/>
                  </a:lnTo>
                  <a:lnTo>
                    <a:pt x="951710" y="29337"/>
                  </a:lnTo>
                  <a:lnTo>
                    <a:pt x="991295" y="40004"/>
                  </a:lnTo>
                  <a:lnTo>
                    <a:pt x="1029078" y="53720"/>
                  </a:lnTo>
                  <a:lnTo>
                    <a:pt x="1066098" y="69976"/>
                  </a:lnTo>
                  <a:lnTo>
                    <a:pt x="1103068" y="88518"/>
                  </a:lnTo>
                  <a:lnTo>
                    <a:pt x="1140876" y="109219"/>
                  </a:lnTo>
                  <a:lnTo>
                    <a:pt x="1180221" y="131699"/>
                  </a:lnTo>
                  <a:lnTo>
                    <a:pt x="1220137" y="156082"/>
                  </a:lnTo>
                  <a:lnTo>
                    <a:pt x="1253284" y="178435"/>
                  </a:lnTo>
                  <a:lnTo>
                    <a:pt x="1282749" y="204909"/>
                  </a:lnTo>
                  <a:lnTo>
                    <a:pt x="1282494" y="204342"/>
                  </a:lnTo>
                  <a:lnTo>
                    <a:pt x="1296462" y="204342"/>
                  </a:lnTo>
                  <a:lnTo>
                    <a:pt x="1294051" y="199009"/>
                  </a:lnTo>
                  <a:lnTo>
                    <a:pt x="1293797" y="198500"/>
                  </a:lnTo>
                  <a:lnTo>
                    <a:pt x="1293543" y="198247"/>
                  </a:lnTo>
                  <a:lnTo>
                    <a:pt x="1291257" y="194690"/>
                  </a:lnTo>
                  <a:lnTo>
                    <a:pt x="1260904" y="168275"/>
                  </a:lnTo>
                  <a:lnTo>
                    <a:pt x="1227122" y="145541"/>
                  </a:lnTo>
                  <a:lnTo>
                    <a:pt x="1186710" y="120776"/>
                  </a:lnTo>
                  <a:lnTo>
                    <a:pt x="1147188" y="98170"/>
                  </a:lnTo>
                  <a:lnTo>
                    <a:pt x="1109177" y="77342"/>
                  </a:lnTo>
                  <a:lnTo>
                    <a:pt x="1071661" y="58547"/>
                  </a:lnTo>
                  <a:lnTo>
                    <a:pt x="1034006" y="42037"/>
                  </a:lnTo>
                  <a:lnTo>
                    <a:pt x="995398" y="28066"/>
                  </a:lnTo>
                  <a:lnTo>
                    <a:pt x="954783" y="17017"/>
                  </a:lnTo>
                  <a:lnTo>
                    <a:pt x="933460" y="12700"/>
                  </a:lnTo>
                  <a:close/>
                </a:path>
                <a:path w="1442085" h="845819">
                  <a:moveTo>
                    <a:pt x="250568" y="176784"/>
                  </a:moveTo>
                  <a:lnTo>
                    <a:pt x="249031" y="178688"/>
                  </a:lnTo>
                  <a:lnTo>
                    <a:pt x="250068" y="177792"/>
                  </a:lnTo>
                  <a:lnTo>
                    <a:pt x="250568" y="176784"/>
                  </a:lnTo>
                  <a:close/>
                </a:path>
                <a:path w="1442085" h="845819">
                  <a:moveTo>
                    <a:pt x="250068" y="177792"/>
                  </a:moveTo>
                  <a:lnTo>
                    <a:pt x="249031" y="178688"/>
                  </a:lnTo>
                  <a:lnTo>
                    <a:pt x="249624" y="178688"/>
                  </a:lnTo>
                  <a:lnTo>
                    <a:pt x="250068" y="177792"/>
                  </a:lnTo>
                  <a:close/>
                </a:path>
                <a:path w="1442085" h="845819">
                  <a:moveTo>
                    <a:pt x="251234" y="176784"/>
                  </a:moveTo>
                  <a:lnTo>
                    <a:pt x="250568" y="176784"/>
                  </a:lnTo>
                  <a:lnTo>
                    <a:pt x="250068" y="177792"/>
                  </a:lnTo>
                  <a:lnTo>
                    <a:pt x="251234" y="176784"/>
                  </a:lnTo>
                  <a:close/>
                </a:path>
                <a:path w="1442085" h="845819">
                  <a:moveTo>
                    <a:pt x="438553" y="64388"/>
                  </a:moveTo>
                  <a:lnTo>
                    <a:pt x="437233" y="64897"/>
                  </a:lnTo>
                  <a:lnTo>
                    <a:pt x="438073" y="64655"/>
                  </a:lnTo>
                  <a:lnTo>
                    <a:pt x="438553" y="64388"/>
                  </a:lnTo>
                  <a:close/>
                </a:path>
                <a:path w="1442085" h="845819">
                  <a:moveTo>
                    <a:pt x="438073" y="64655"/>
                  </a:moveTo>
                  <a:lnTo>
                    <a:pt x="437233" y="64897"/>
                  </a:lnTo>
                  <a:lnTo>
                    <a:pt x="437638" y="64897"/>
                  </a:lnTo>
                  <a:lnTo>
                    <a:pt x="438073" y="64655"/>
                  </a:lnTo>
                  <a:close/>
                </a:path>
                <a:path w="1442085" h="845819">
                  <a:moveTo>
                    <a:pt x="439002" y="64388"/>
                  </a:moveTo>
                  <a:lnTo>
                    <a:pt x="438553" y="64388"/>
                  </a:lnTo>
                  <a:lnTo>
                    <a:pt x="438073" y="64655"/>
                  </a:lnTo>
                  <a:lnTo>
                    <a:pt x="439002" y="64388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/>
          <p:nvPr/>
        </p:nvSpPr>
        <p:spPr>
          <a:xfrm>
            <a:off x="581736" y="1152905"/>
            <a:ext cx="566420" cy="374650"/>
          </a:xfrm>
          <a:custGeom>
            <a:avLst/>
            <a:gdLst/>
            <a:ahLst/>
            <a:cxnLst/>
            <a:rect l="l" t="t" r="r" b="b"/>
            <a:pathLst>
              <a:path w="566419" h="374650">
                <a:moveTo>
                  <a:pt x="498613" y="337697"/>
                </a:moveTo>
                <a:lnTo>
                  <a:pt x="481215" y="364236"/>
                </a:lnTo>
                <a:lnTo>
                  <a:pt x="565835" y="374142"/>
                </a:lnTo>
                <a:lnTo>
                  <a:pt x="548706" y="344678"/>
                </a:lnTo>
                <a:lnTo>
                  <a:pt x="509257" y="344678"/>
                </a:lnTo>
                <a:lnTo>
                  <a:pt x="498613" y="337697"/>
                </a:lnTo>
                <a:close/>
              </a:path>
              <a:path w="566419" h="374650">
                <a:moveTo>
                  <a:pt x="505597" y="327044"/>
                </a:moveTo>
                <a:lnTo>
                  <a:pt x="498613" y="337697"/>
                </a:lnTo>
                <a:lnTo>
                  <a:pt x="509257" y="344678"/>
                </a:lnTo>
                <a:lnTo>
                  <a:pt x="516216" y="334010"/>
                </a:lnTo>
                <a:lnTo>
                  <a:pt x="505597" y="327044"/>
                </a:lnTo>
                <a:close/>
              </a:path>
              <a:path w="566419" h="374650">
                <a:moveTo>
                  <a:pt x="523011" y="300482"/>
                </a:moveTo>
                <a:lnTo>
                  <a:pt x="505597" y="327044"/>
                </a:lnTo>
                <a:lnTo>
                  <a:pt x="516216" y="334010"/>
                </a:lnTo>
                <a:lnTo>
                  <a:pt x="509257" y="344678"/>
                </a:lnTo>
                <a:lnTo>
                  <a:pt x="548706" y="344678"/>
                </a:lnTo>
                <a:lnTo>
                  <a:pt x="523011" y="300482"/>
                </a:lnTo>
                <a:close/>
              </a:path>
              <a:path w="566419" h="374650">
                <a:moveTo>
                  <a:pt x="6959" y="0"/>
                </a:moveTo>
                <a:lnTo>
                  <a:pt x="0" y="10668"/>
                </a:lnTo>
                <a:lnTo>
                  <a:pt x="498613" y="337697"/>
                </a:lnTo>
                <a:lnTo>
                  <a:pt x="505597" y="327044"/>
                </a:lnTo>
                <a:lnTo>
                  <a:pt x="6959" y="0"/>
                </a:lnTo>
                <a:close/>
              </a:path>
            </a:pathLst>
          </a:custGeom>
          <a:solidFill>
            <a:srgbClr val="D904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1528572" y="2658617"/>
            <a:ext cx="273685" cy="118110"/>
          </a:xfrm>
          <a:custGeom>
            <a:avLst/>
            <a:gdLst/>
            <a:ahLst/>
            <a:cxnLst/>
            <a:rect l="l" t="t" r="r" b="b"/>
            <a:pathLst>
              <a:path w="273685" h="118110">
                <a:moveTo>
                  <a:pt x="73445" y="29668"/>
                </a:moveTo>
                <a:lnTo>
                  <a:pt x="68903" y="41498"/>
                </a:lnTo>
                <a:lnTo>
                  <a:pt x="268985" y="117982"/>
                </a:lnTo>
                <a:lnTo>
                  <a:pt x="273558" y="106044"/>
                </a:lnTo>
                <a:lnTo>
                  <a:pt x="73445" y="29668"/>
                </a:lnTo>
                <a:close/>
              </a:path>
              <a:path w="273685" h="118110">
                <a:moveTo>
                  <a:pt x="84836" y="0"/>
                </a:moveTo>
                <a:lnTo>
                  <a:pt x="0" y="8381"/>
                </a:lnTo>
                <a:lnTo>
                  <a:pt x="57531" y="71119"/>
                </a:lnTo>
                <a:lnTo>
                  <a:pt x="68903" y="41498"/>
                </a:lnTo>
                <a:lnTo>
                  <a:pt x="57022" y="36956"/>
                </a:lnTo>
                <a:lnTo>
                  <a:pt x="61594" y="25145"/>
                </a:lnTo>
                <a:lnTo>
                  <a:pt x="75181" y="25145"/>
                </a:lnTo>
                <a:lnTo>
                  <a:pt x="84836" y="0"/>
                </a:lnTo>
                <a:close/>
              </a:path>
              <a:path w="273685" h="118110">
                <a:moveTo>
                  <a:pt x="61594" y="25145"/>
                </a:moveTo>
                <a:lnTo>
                  <a:pt x="57022" y="36956"/>
                </a:lnTo>
                <a:lnTo>
                  <a:pt x="68903" y="41498"/>
                </a:lnTo>
                <a:lnTo>
                  <a:pt x="73445" y="29668"/>
                </a:lnTo>
                <a:lnTo>
                  <a:pt x="61594" y="25145"/>
                </a:lnTo>
                <a:close/>
              </a:path>
              <a:path w="273685" h="118110">
                <a:moveTo>
                  <a:pt x="75181" y="25145"/>
                </a:moveTo>
                <a:lnTo>
                  <a:pt x="61594" y="25145"/>
                </a:lnTo>
                <a:lnTo>
                  <a:pt x="73445" y="29668"/>
                </a:lnTo>
                <a:lnTo>
                  <a:pt x="75181" y="25145"/>
                </a:lnTo>
                <a:close/>
              </a:path>
            </a:pathLst>
          </a:custGeom>
          <a:solidFill>
            <a:srgbClr val="D904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174447" y="273684"/>
            <a:ext cx="572325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90"/>
              <a:t>Rendimiento</a:t>
            </a:r>
            <a:r>
              <a:rPr dirty="0" sz="2600" spc="-35"/>
              <a:t> </a:t>
            </a:r>
            <a:r>
              <a:rPr dirty="0" sz="2600" spc="70"/>
              <a:t>de</a:t>
            </a:r>
            <a:r>
              <a:rPr dirty="0" sz="2600" spc="-35"/>
              <a:t> </a:t>
            </a:r>
            <a:r>
              <a:rPr dirty="0" sz="2600" spc="50"/>
              <a:t>la</a:t>
            </a:r>
            <a:r>
              <a:rPr dirty="0" sz="2600" spc="-35"/>
              <a:t> </a:t>
            </a:r>
            <a:r>
              <a:rPr dirty="0" sz="2600" spc="110"/>
              <a:t>máquina</a:t>
            </a:r>
            <a:r>
              <a:rPr dirty="0" sz="2600" spc="-30"/>
              <a:t> </a:t>
            </a:r>
            <a:r>
              <a:rPr dirty="0" sz="2600" spc="50"/>
              <a:t>síncrona</a:t>
            </a:r>
            <a:endParaRPr sz="2600"/>
          </a:p>
        </p:txBody>
      </p:sp>
      <p:sp>
        <p:nvSpPr>
          <p:cNvPr id="64" name="object 6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49</a:t>
            </a:r>
          </a:p>
        </p:txBody>
      </p:sp>
      <p:sp>
        <p:nvSpPr>
          <p:cNvPr id="52" name="object 52" descr=""/>
          <p:cNvSpPr txBox="1"/>
          <p:nvPr/>
        </p:nvSpPr>
        <p:spPr>
          <a:xfrm>
            <a:off x="28955" y="867155"/>
            <a:ext cx="1689100" cy="287020"/>
          </a:xfrm>
          <a:prstGeom prst="rect">
            <a:avLst/>
          </a:prstGeom>
          <a:ln w="9144">
            <a:solidFill>
              <a:srgbClr val="D90409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marL="64769">
              <a:lnSpc>
                <a:spcPct val="100000"/>
              </a:lnSpc>
              <a:spcBef>
                <a:spcPts val="650"/>
              </a:spcBef>
            </a:pPr>
            <a:r>
              <a:rPr dirty="0" sz="850" b="1">
                <a:latin typeface="Arial"/>
                <a:cs typeface="Arial"/>
              </a:rPr>
              <a:t>Regulador</a:t>
            </a:r>
            <a:r>
              <a:rPr dirty="0" sz="850" spc="7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de</a:t>
            </a:r>
            <a:r>
              <a:rPr dirty="0" sz="850" spc="7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voltaje</a:t>
            </a:r>
            <a:r>
              <a:rPr dirty="0" sz="850" spc="75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(U</a:t>
            </a:r>
            <a:r>
              <a:rPr dirty="0" sz="850" spc="70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y</a:t>
            </a:r>
            <a:r>
              <a:rPr dirty="0" sz="850" spc="70" b="1">
                <a:latin typeface="Arial"/>
                <a:cs typeface="Arial"/>
              </a:rPr>
              <a:t> </a:t>
            </a:r>
            <a:r>
              <a:rPr dirty="0" sz="850" spc="-25" b="1">
                <a:latin typeface="Arial"/>
                <a:cs typeface="Arial"/>
              </a:rPr>
              <a:t>Q)</a:t>
            </a:r>
            <a:endParaRPr sz="85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849960" y="916379"/>
            <a:ext cx="2733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4220" algn="l"/>
                <a:tab pos="2543175" algn="l"/>
              </a:tabLst>
            </a:pPr>
            <a:r>
              <a:rPr dirty="0" baseline="2314" sz="1800" spc="-37">
                <a:latin typeface="Arial Unicode MS"/>
                <a:cs typeface="Arial Unicode MS"/>
              </a:rPr>
              <a:t>jX</a:t>
            </a:r>
            <a:r>
              <a:rPr dirty="0" baseline="3472" sz="1200" spc="-37">
                <a:latin typeface="Arial Unicode MS"/>
                <a:cs typeface="Arial Unicode MS"/>
              </a:rPr>
              <a:t>d</a:t>
            </a:r>
            <a:r>
              <a:rPr dirty="0" baseline="3472" sz="1200">
                <a:latin typeface="Arial Unicode MS"/>
                <a:cs typeface="Arial Unicode MS"/>
              </a:rPr>
              <a:t>	</a:t>
            </a:r>
            <a:r>
              <a:rPr dirty="0" sz="1200" spc="-25" b="1">
                <a:solidFill>
                  <a:srgbClr val="FF0000"/>
                </a:solidFill>
                <a:latin typeface="Arial"/>
                <a:cs typeface="Arial"/>
              </a:rPr>
              <a:t>yo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1200" spc="-25">
                <a:latin typeface="Arial Unicode MS"/>
                <a:cs typeface="Arial Unicode MS"/>
              </a:rPr>
              <a:t>jX</a:t>
            </a:r>
            <a:r>
              <a:rPr dirty="0" sz="800" spc="-25">
                <a:latin typeface="Arial Unicode MS"/>
                <a:cs typeface="Arial Unicode MS"/>
              </a:rPr>
              <a:t>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189083" y="1267278"/>
            <a:ext cx="248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Unicode MS"/>
                <a:cs typeface="Arial Unicode MS"/>
              </a:rPr>
              <a:t>yo</a:t>
            </a:r>
            <a:r>
              <a:rPr dirty="0" sz="800" spc="-25">
                <a:latin typeface="Arial Unicode MS"/>
                <a:cs typeface="Arial Unicode MS"/>
              </a:rPr>
              <a:t>F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396781" y="1296413"/>
            <a:ext cx="337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0" b="1">
                <a:solidFill>
                  <a:srgbClr val="FF00FF"/>
                </a:solidFill>
                <a:latin typeface="Arial"/>
                <a:cs typeface="Arial"/>
              </a:rPr>
              <a:t>PAG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408991" y="1661189"/>
            <a:ext cx="207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>
                <a:latin typeface="Arial Unicode MS"/>
                <a:cs typeface="Arial Unicode MS"/>
              </a:rPr>
              <a:t>mi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702421" y="1702380"/>
            <a:ext cx="1917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5" b="1">
                <a:solidFill>
                  <a:srgbClr val="FF0000"/>
                </a:solidFill>
                <a:latin typeface="Arial"/>
                <a:cs typeface="Arial"/>
              </a:rPr>
              <a:t>tu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391010" y="1444293"/>
            <a:ext cx="137795" cy="74803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algn="just" marL="13335" marR="5080" indent="-1270">
              <a:lnSpc>
                <a:spcPct val="128400"/>
              </a:lnSpc>
              <a:spcBef>
                <a:spcPts val="235"/>
              </a:spcBef>
            </a:pPr>
            <a:r>
              <a:rPr dirty="0" sz="1200" spc="-50" b="1">
                <a:solidFill>
                  <a:srgbClr val="FF00FF"/>
                </a:solidFill>
                <a:latin typeface="Arial"/>
                <a:cs typeface="Arial"/>
              </a:rPr>
              <a:t>q </a:t>
            </a:r>
            <a:r>
              <a:rPr dirty="0" sz="1200" spc="-50" b="1">
                <a:solidFill>
                  <a:srgbClr val="0000FF"/>
                </a:solidFill>
                <a:latin typeface="Arial"/>
                <a:cs typeface="Arial"/>
              </a:rPr>
              <a:t>R X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7407367" y="1682005"/>
            <a:ext cx="2235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>
                <a:latin typeface="Arial Unicode MS"/>
                <a:cs typeface="Arial Unicode MS"/>
              </a:rPr>
              <a:t>tu</a:t>
            </a:r>
            <a:r>
              <a:rPr dirty="0" sz="800" spc="25">
                <a:latin typeface="Arial Unicode MS"/>
                <a:cs typeface="Arial Unicode MS"/>
              </a:rPr>
              <a:t>s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391702" y="2328735"/>
            <a:ext cx="128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5" b="1">
                <a:solidFill>
                  <a:srgbClr val="993366"/>
                </a:solidFill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391010" y="2634973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993366"/>
                </a:solidFill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1799844" y="2610611"/>
            <a:ext cx="1576070" cy="287020"/>
          </a:xfrm>
          <a:prstGeom prst="rect">
            <a:avLst/>
          </a:prstGeom>
          <a:ln w="9144">
            <a:solidFill>
              <a:srgbClr val="D90409"/>
            </a:solidFill>
          </a:ln>
        </p:spPr>
        <p:txBody>
          <a:bodyPr wrap="square" lIns="0" tIns="90170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710"/>
              </a:spcBef>
            </a:pPr>
            <a:r>
              <a:rPr dirty="0" sz="800" b="1">
                <a:latin typeface="Arial"/>
                <a:cs typeface="Arial"/>
              </a:rPr>
              <a:t>Regulador</a:t>
            </a:r>
            <a:r>
              <a:rPr dirty="0" sz="800" spc="7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de</a:t>
            </a:r>
            <a:r>
              <a:rPr dirty="0" sz="800" spc="7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turbina</a:t>
            </a:r>
            <a:r>
              <a:rPr dirty="0" sz="800" spc="7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(P</a:t>
            </a:r>
            <a:r>
              <a:rPr dirty="0" sz="800" spc="7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&amp;</a:t>
            </a:r>
            <a:r>
              <a:rPr dirty="0" sz="800" spc="75" b="1">
                <a:latin typeface="Arial"/>
                <a:cs typeface="Arial"/>
              </a:rPr>
              <a:t> </a:t>
            </a:r>
            <a:r>
              <a:rPr dirty="0" sz="800" spc="-25" b="1">
                <a:latin typeface="Arial"/>
                <a:cs typeface="Arial"/>
              </a:rPr>
              <a:t>f)</a:t>
            </a:r>
            <a:endParaRPr sz="80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1000150" y="3010407"/>
            <a:ext cx="6731000" cy="230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3515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84615"/>
              <a:buChar char="-"/>
              <a:tabLst>
                <a:tab pos="195580" algn="l"/>
                <a:tab pos="196215" algn="l"/>
              </a:tabLst>
            </a:pP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máquina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síncrona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que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opera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paralelo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con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75">
                <a:latin typeface="Arial Unicode MS"/>
                <a:cs typeface="Arial Unicode MS"/>
              </a:rPr>
              <a:t>un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gran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sistema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potencia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puede:</a:t>
            </a:r>
            <a:endParaRPr sz="13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010"/>
              </a:spcBef>
              <a:buClr>
                <a:srgbClr val="002797"/>
              </a:buClr>
              <a:buSzPct val="88000"/>
              <a:buChar char="-"/>
              <a:tabLst>
                <a:tab pos="552450" algn="l"/>
                <a:tab pos="553085" algn="l"/>
              </a:tabLst>
            </a:pPr>
            <a:r>
              <a:rPr dirty="0" sz="1250" spc="55">
                <a:latin typeface="Arial Unicode MS"/>
                <a:cs typeface="Arial Unicode MS"/>
              </a:rPr>
              <a:t>suministrar</a:t>
            </a:r>
            <a:r>
              <a:rPr dirty="0" sz="1250" spc="1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potencia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activa</a:t>
            </a:r>
            <a:r>
              <a:rPr dirty="0" sz="1250" spc="1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al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sistema</a:t>
            </a:r>
            <a:r>
              <a:rPr dirty="0" sz="1250" spc="1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(funciona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como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generador)</a:t>
            </a:r>
            <a:endParaRPr sz="125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869"/>
              </a:spcBef>
              <a:buClr>
                <a:srgbClr val="002797"/>
              </a:buClr>
              <a:buSzPct val="78571"/>
              <a:buChar char="-"/>
              <a:tabLst>
                <a:tab pos="552450" algn="l"/>
                <a:tab pos="553085" algn="l"/>
              </a:tabLst>
            </a:pPr>
            <a:r>
              <a:rPr dirty="0" sz="1400">
                <a:latin typeface="Arial Unicode MS"/>
                <a:cs typeface="Arial Unicode MS"/>
              </a:rPr>
              <a:t>recibe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potencia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activa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(funciona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como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motor)</a:t>
            </a:r>
            <a:endParaRPr sz="1400">
              <a:latin typeface="Arial Unicode MS"/>
              <a:cs typeface="Arial Unicode MS"/>
            </a:endParaRPr>
          </a:p>
          <a:p>
            <a:pPr lvl="1" marL="552450" marR="1713230" indent="-177165">
              <a:lnSpc>
                <a:spcPct val="139100"/>
              </a:lnSpc>
              <a:spcBef>
                <a:spcPts val="550"/>
              </a:spcBef>
              <a:buClr>
                <a:srgbClr val="002797"/>
              </a:buClr>
              <a:buSzPct val="95652"/>
              <a:buChar char="-"/>
              <a:tabLst>
                <a:tab pos="552450" algn="l"/>
                <a:tab pos="553085" algn="l"/>
              </a:tabLst>
            </a:pPr>
            <a:r>
              <a:rPr dirty="0" sz="1150" spc="50">
                <a:latin typeface="Arial Unicode MS"/>
                <a:cs typeface="Arial Unicode MS"/>
              </a:rPr>
              <a:t>suministrar</a:t>
            </a:r>
            <a:r>
              <a:rPr dirty="0" sz="1150" spc="15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potencia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reactiva</a:t>
            </a:r>
            <a:r>
              <a:rPr dirty="0" sz="1150" spc="15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al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sistema</a:t>
            </a:r>
            <a:r>
              <a:rPr dirty="0" sz="1150" spc="15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(máquina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sobreexcitada; </a:t>
            </a:r>
            <a:r>
              <a:rPr dirty="0" sz="1150">
                <a:latin typeface="Arial Unicode MS"/>
                <a:cs typeface="Arial Unicode MS"/>
              </a:rPr>
              <a:t>funciona</a:t>
            </a:r>
            <a:r>
              <a:rPr dirty="0" sz="1150" spc="2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como</a:t>
            </a:r>
            <a:r>
              <a:rPr dirty="0" sz="1150" spc="2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condensador</a:t>
            </a:r>
            <a:r>
              <a:rPr dirty="0" sz="1150" spc="229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22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derivación)</a:t>
            </a:r>
            <a:endParaRPr sz="1150">
              <a:latin typeface="Arial Unicode MS"/>
              <a:cs typeface="Arial Unicode MS"/>
            </a:endParaRPr>
          </a:p>
          <a:p>
            <a:pPr lvl="1" marL="552450" marR="2108200" indent="-177165">
              <a:lnSpc>
                <a:spcPct val="118500"/>
              </a:lnSpc>
              <a:spcBef>
                <a:spcPts val="640"/>
              </a:spcBef>
              <a:buClr>
                <a:srgbClr val="002797"/>
              </a:buClr>
              <a:buSzPct val="81481"/>
              <a:buChar char="-"/>
              <a:tabLst>
                <a:tab pos="552450" algn="l"/>
                <a:tab pos="553085" algn="l"/>
              </a:tabLst>
            </a:pPr>
            <a:r>
              <a:rPr dirty="0" sz="1350" spc="50">
                <a:latin typeface="Arial Unicode MS"/>
                <a:cs typeface="Arial Unicode MS"/>
              </a:rPr>
              <a:t>recibir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potencia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reactiva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sistema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(máquina </a:t>
            </a:r>
            <a:r>
              <a:rPr dirty="0" sz="1350">
                <a:latin typeface="Arial Unicode MS"/>
                <a:cs typeface="Arial Unicode MS"/>
              </a:rPr>
              <a:t>subexcitada;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funciona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como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reactor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derivación)</a:t>
            </a:r>
            <a:endParaRPr sz="135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150"/>
              </a:spcBef>
              <a:buClr>
                <a:srgbClr val="002797"/>
              </a:buClr>
              <a:buSzPct val="104761"/>
              <a:buChar char="-"/>
              <a:tabLst>
                <a:tab pos="552450" algn="l"/>
                <a:tab pos="553085" algn="l"/>
              </a:tabLst>
            </a:pPr>
            <a:r>
              <a:rPr dirty="0" sz="1050">
                <a:latin typeface="Arial Unicode MS"/>
                <a:cs typeface="Arial Unicode MS"/>
              </a:rPr>
              <a:t>Nota: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la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máquina</a:t>
            </a:r>
            <a:r>
              <a:rPr dirty="0" sz="1050" spc="14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deberá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tener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una</a:t>
            </a:r>
            <a:r>
              <a:rPr dirty="0" sz="1050" spc="14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velocidad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4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rotación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fija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en</a:t>
            </a:r>
            <a:r>
              <a:rPr dirty="0" sz="1050" spc="145">
                <a:latin typeface="Arial Unicode MS"/>
                <a:cs typeface="Arial Unicode MS"/>
              </a:rPr>
              <a:t> </a:t>
            </a:r>
            <a:r>
              <a:rPr dirty="0" sz="1050" spc="60">
                <a:latin typeface="Arial Unicode MS"/>
                <a:cs typeface="Arial Unicode MS"/>
              </a:rPr>
              <a:t>todo</a:t>
            </a:r>
            <a:r>
              <a:rPr dirty="0" sz="1050" spc="140">
                <a:latin typeface="Arial Unicode MS"/>
                <a:cs typeface="Arial Unicode MS"/>
              </a:rPr>
              <a:t> </a:t>
            </a:r>
            <a:r>
              <a:rPr dirty="0" sz="1050" spc="50">
                <a:latin typeface="Arial Unicode MS"/>
                <a:cs typeface="Arial Unicode MS"/>
              </a:rPr>
              <a:t>momento</a:t>
            </a:r>
            <a:endParaRPr sz="10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53482" y="863491"/>
            <a:ext cx="3098165" cy="1859914"/>
            <a:chOff x="753482" y="863491"/>
            <a:chExt cx="3098165" cy="1859914"/>
          </a:xfrm>
        </p:grpSpPr>
        <p:sp>
          <p:nvSpPr>
            <p:cNvPr id="3" name="object 3" descr=""/>
            <p:cNvSpPr/>
            <p:nvPr/>
          </p:nvSpPr>
          <p:spPr>
            <a:xfrm>
              <a:off x="1890734" y="921720"/>
              <a:ext cx="0" cy="1801495"/>
            </a:xfrm>
            <a:custGeom>
              <a:avLst/>
              <a:gdLst/>
              <a:ahLst/>
              <a:cxnLst/>
              <a:rect l="l" t="t" r="r" b="b"/>
              <a:pathLst>
                <a:path w="0" h="1801495">
                  <a:moveTo>
                    <a:pt x="0" y="180114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865278" y="863491"/>
              <a:ext cx="51435" cy="64135"/>
            </a:xfrm>
            <a:custGeom>
              <a:avLst/>
              <a:gdLst/>
              <a:ahLst/>
              <a:cxnLst/>
              <a:rect l="l" t="t" r="r" b="b"/>
              <a:pathLst>
                <a:path w="51435" h="64134">
                  <a:moveTo>
                    <a:pt x="25455" y="0"/>
                  </a:moveTo>
                  <a:lnTo>
                    <a:pt x="0" y="63522"/>
                  </a:lnTo>
                  <a:lnTo>
                    <a:pt x="50911" y="63522"/>
                  </a:lnTo>
                  <a:lnTo>
                    <a:pt x="254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3482" y="1842111"/>
              <a:ext cx="3028315" cy="0"/>
            </a:xfrm>
            <a:custGeom>
              <a:avLst/>
              <a:gdLst/>
              <a:ahLst/>
              <a:cxnLst/>
              <a:rect l="l" t="t" r="r" b="b"/>
              <a:pathLst>
                <a:path w="3028315" h="0">
                  <a:moveTo>
                    <a:pt x="0" y="0"/>
                  </a:moveTo>
                  <a:lnTo>
                    <a:pt x="3028075" y="0"/>
                  </a:lnTo>
                </a:path>
              </a:pathLst>
            </a:custGeom>
            <a:ln w="3175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75193" y="1820937"/>
              <a:ext cx="76835" cy="42545"/>
            </a:xfrm>
            <a:custGeom>
              <a:avLst/>
              <a:gdLst/>
              <a:ahLst/>
              <a:cxnLst/>
              <a:rect l="l" t="t" r="r" b="b"/>
              <a:pathLst>
                <a:path w="76835" h="42544">
                  <a:moveTo>
                    <a:pt x="0" y="0"/>
                  </a:moveTo>
                  <a:lnTo>
                    <a:pt x="0" y="42348"/>
                  </a:lnTo>
                  <a:lnTo>
                    <a:pt x="76367" y="21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94054" y="1841190"/>
              <a:ext cx="1150620" cy="237490"/>
            </a:xfrm>
            <a:custGeom>
              <a:avLst/>
              <a:gdLst/>
              <a:ahLst/>
              <a:cxnLst/>
              <a:rect l="l" t="t" r="r" b="b"/>
              <a:pathLst>
                <a:path w="1150620" h="237489">
                  <a:moveTo>
                    <a:pt x="1150118" y="237228"/>
                  </a:moveTo>
                  <a:lnTo>
                    <a:pt x="0" y="0"/>
                  </a:lnTo>
                </a:path>
              </a:pathLst>
            </a:custGeom>
            <a:ln w="167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023328" y="2041410"/>
              <a:ext cx="136525" cy="69850"/>
            </a:xfrm>
            <a:custGeom>
              <a:avLst/>
              <a:gdLst/>
              <a:ahLst/>
              <a:cxnLst/>
              <a:rect l="l" t="t" r="r" b="b"/>
              <a:pathLst>
                <a:path w="136525" h="69850">
                  <a:moveTo>
                    <a:pt x="20751" y="0"/>
                  </a:moveTo>
                  <a:lnTo>
                    <a:pt x="0" y="69698"/>
                  </a:lnTo>
                  <a:lnTo>
                    <a:pt x="136040" y="60768"/>
                  </a:lnTo>
                  <a:lnTo>
                    <a:pt x="207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827002" y="970513"/>
              <a:ext cx="127635" cy="0"/>
            </a:xfrm>
            <a:custGeom>
              <a:avLst/>
              <a:gdLst/>
              <a:ahLst/>
              <a:cxnLst/>
              <a:rect l="l" t="t" r="r" b="b"/>
              <a:pathLst>
                <a:path w="127635" h="0">
                  <a:moveTo>
                    <a:pt x="0" y="0"/>
                  </a:moveTo>
                  <a:lnTo>
                    <a:pt x="127462" y="0"/>
                  </a:lnTo>
                </a:path>
              </a:pathLst>
            </a:custGeom>
            <a:ln w="92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760042" y="950264"/>
              <a:ext cx="261620" cy="40640"/>
            </a:xfrm>
            <a:custGeom>
              <a:avLst/>
              <a:gdLst/>
              <a:ahLst/>
              <a:cxnLst/>
              <a:rect l="l" t="t" r="r" b="b"/>
              <a:pathLst>
                <a:path w="261619" h="40640">
                  <a:moveTo>
                    <a:pt x="73037" y="0"/>
                  </a:moveTo>
                  <a:lnTo>
                    <a:pt x="0" y="20256"/>
                  </a:lnTo>
                  <a:lnTo>
                    <a:pt x="73037" y="40513"/>
                  </a:lnTo>
                  <a:lnTo>
                    <a:pt x="73037" y="0"/>
                  </a:lnTo>
                  <a:close/>
                </a:path>
                <a:path w="261619" h="40640">
                  <a:moveTo>
                    <a:pt x="261378" y="20256"/>
                  </a:moveTo>
                  <a:lnTo>
                    <a:pt x="188328" y="0"/>
                  </a:lnTo>
                  <a:lnTo>
                    <a:pt x="188328" y="40513"/>
                  </a:lnTo>
                  <a:lnTo>
                    <a:pt x="261378" y="2025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827002" y="2612563"/>
              <a:ext cx="127635" cy="0"/>
            </a:xfrm>
            <a:custGeom>
              <a:avLst/>
              <a:gdLst/>
              <a:ahLst/>
              <a:cxnLst/>
              <a:rect l="l" t="t" r="r" b="b"/>
              <a:pathLst>
                <a:path w="127635" h="0">
                  <a:moveTo>
                    <a:pt x="0" y="0"/>
                  </a:moveTo>
                  <a:lnTo>
                    <a:pt x="127462" y="0"/>
                  </a:lnTo>
                </a:path>
              </a:pathLst>
            </a:custGeom>
            <a:ln w="92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760042" y="2592311"/>
              <a:ext cx="261620" cy="40640"/>
            </a:xfrm>
            <a:custGeom>
              <a:avLst/>
              <a:gdLst/>
              <a:ahLst/>
              <a:cxnLst/>
              <a:rect l="l" t="t" r="r" b="b"/>
              <a:pathLst>
                <a:path w="261619" h="40639">
                  <a:moveTo>
                    <a:pt x="73037" y="0"/>
                  </a:moveTo>
                  <a:lnTo>
                    <a:pt x="0" y="20256"/>
                  </a:lnTo>
                  <a:lnTo>
                    <a:pt x="73037" y="40513"/>
                  </a:lnTo>
                  <a:lnTo>
                    <a:pt x="73037" y="0"/>
                  </a:lnTo>
                  <a:close/>
                </a:path>
                <a:path w="261619" h="40639">
                  <a:moveTo>
                    <a:pt x="261378" y="20256"/>
                  </a:moveTo>
                  <a:lnTo>
                    <a:pt x="188328" y="0"/>
                  </a:lnTo>
                  <a:lnTo>
                    <a:pt x="188328" y="40513"/>
                  </a:lnTo>
                  <a:lnTo>
                    <a:pt x="261378" y="2025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48249" y="1798381"/>
              <a:ext cx="0" cy="106680"/>
            </a:xfrm>
            <a:custGeom>
              <a:avLst/>
              <a:gdLst/>
              <a:ahLst/>
              <a:cxnLst/>
              <a:rect l="l" t="t" r="r" b="b"/>
              <a:pathLst>
                <a:path w="0" h="106680">
                  <a:moveTo>
                    <a:pt x="0" y="106101"/>
                  </a:moveTo>
                  <a:lnTo>
                    <a:pt x="0" y="0"/>
                  </a:lnTo>
                </a:path>
              </a:pathLst>
            </a:custGeom>
            <a:ln w="1106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23899" y="1742693"/>
              <a:ext cx="48895" cy="217804"/>
            </a:xfrm>
            <a:custGeom>
              <a:avLst/>
              <a:gdLst/>
              <a:ahLst/>
              <a:cxnLst/>
              <a:rect l="l" t="t" r="r" b="b"/>
              <a:pathLst>
                <a:path w="48894" h="217805">
                  <a:moveTo>
                    <a:pt x="48691" y="156730"/>
                  </a:moveTo>
                  <a:lnTo>
                    <a:pt x="0" y="156730"/>
                  </a:lnTo>
                  <a:lnTo>
                    <a:pt x="24345" y="217487"/>
                  </a:lnTo>
                  <a:lnTo>
                    <a:pt x="48691" y="156730"/>
                  </a:lnTo>
                  <a:close/>
                </a:path>
                <a:path w="48894" h="217805">
                  <a:moveTo>
                    <a:pt x="48691" y="60756"/>
                  </a:moveTo>
                  <a:lnTo>
                    <a:pt x="24345" y="0"/>
                  </a:lnTo>
                  <a:lnTo>
                    <a:pt x="0" y="60756"/>
                  </a:lnTo>
                  <a:lnTo>
                    <a:pt x="48691" y="6075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671434" y="1798381"/>
              <a:ext cx="0" cy="106680"/>
            </a:xfrm>
            <a:custGeom>
              <a:avLst/>
              <a:gdLst/>
              <a:ahLst/>
              <a:cxnLst/>
              <a:rect l="l" t="t" r="r" b="b"/>
              <a:pathLst>
                <a:path w="0" h="106680">
                  <a:moveTo>
                    <a:pt x="0" y="106101"/>
                  </a:moveTo>
                  <a:lnTo>
                    <a:pt x="0" y="0"/>
                  </a:lnTo>
                </a:path>
              </a:pathLst>
            </a:custGeom>
            <a:ln w="1106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647084" y="1742693"/>
              <a:ext cx="48895" cy="217804"/>
            </a:xfrm>
            <a:custGeom>
              <a:avLst/>
              <a:gdLst/>
              <a:ahLst/>
              <a:cxnLst/>
              <a:rect l="l" t="t" r="r" b="b"/>
              <a:pathLst>
                <a:path w="48895" h="217805">
                  <a:moveTo>
                    <a:pt x="48691" y="156730"/>
                  </a:moveTo>
                  <a:lnTo>
                    <a:pt x="0" y="156730"/>
                  </a:lnTo>
                  <a:lnTo>
                    <a:pt x="24345" y="217487"/>
                  </a:lnTo>
                  <a:lnTo>
                    <a:pt x="48691" y="156730"/>
                  </a:lnTo>
                  <a:close/>
                </a:path>
                <a:path w="48895" h="217805">
                  <a:moveTo>
                    <a:pt x="48691" y="60756"/>
                  </a:moveTo>
                  <a:lnTo>
                    <a:pt x="24345" y="0"/>
                  </a:lnTo>
                  <a:lnTo>
                    <a:pt x="0" y="60756"/>
                  </a:lnTo>
                  <a:lnTo>
                    <a:pt x="48691" y="6075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90734" y="1842111"/>
              <a:ext cx="1254125" cy="0"/>
            </a:xfrm>
            <a:custGeom>
              <a:avLst/>
              <a:gdLst/>
              <a:ahLst/>
              <a:cxnLst/>
              <a:rect l="l" t="t" r="r" b="b"/>
              <a:pathLst>
                <a:path w="1254125" h="0">
                  <a:moveTo>
                    <a:pt x="0" y="0"/>
                  </a:moveTo>
                  <a:lnTo>
                    <a:pt x="1253877" y="0"/>
                  </a:lnTo>
                </a:path>
              </a:pathLst>
            </a:custGeom>
            <a:ln w="165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133820" y="1806207"/>
              <a:ext cx="129539" cy="72390"/>
            </a:xfrm>
            <a:custGeom>
              <a:avLst/>
              <a:gdLst/>
              <a:ahLst/>
              <a:cxnLst/>
              <a:rect l="l" t="t" r="r" b="b"/>
              <a:pathLst>
                <a:path w="129539" h="72389">
                  <a:moveTo>
                    <a:pt x="0" y="0"/>
                  </a:moveTo>
                  <a:lnTo>
                    <a:pt x="0" y="71808"/>
                  </a:lnTo>
                  <a:lnTo>
                    <a:pt x="129492" y="35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8647" y="1850136"/>
              <a:ext cx="84327" cy="195072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4780710" y="789214"/>
            <a:ext cx="2475865" cy="2716530"/>
            <a:chOff x="4780710" y="789214"/>
            <a:chExt cx="2475865" cy="2716530"/>
          </a:xfrm>
        </p:grpSpPr>
        <p:sp>
          <p:nvSpPr>
            <p:cNvPr id="21" name="object 21" descr=""/>
            <p:cNvSpPr/>
            <p:nvPr/>
          </p:nvSpPr>
          <p:spPr>
            <a:xfrm>
              <a:off x="4797113" y="2404204"/>
              <a:ext cx="2299970" cy="0"/>
            </a:xfrm>
            <a:custGeom>
              <a:avLst/>
              <a:gdLst/>
              <a:ahLst/>
              <a:cxnLst/>
              <a:rect l="l" t="t" r="r" b="b"/>
              <a:pathLst>
                <a:path w="2299970" h="0">
                  <a:moveTo>
                    <a:pt x="0" y="0"/>
                  </a:moveTo>
                  <a:lnTo>
                    <a:pt x="22996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087823" y="2375537"/>
              <a:ext cx="102870" cy="57785"/>
            </a:xfrm>
            <a:custGeom>
              <a:avLst/>
              <a:gdLst/>
              <a:ahLst/>
              <a:cxnLst/>
              <a:rect l="l" t="t" r="r" b="b"/>
              <a:pathLst>
                <a:path w="102870" h="57785">
                  <a:moveTo>
                    <a:pt x="0" y="0"/>
                  </a:moveTo>
                  <a:lnTo>
                    <a:pt x="0" y="57437"/>
                  </a:lnTo>
                  <a:lnTo>
                    <a:pt x="102854" y="28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213334" y="867454"/>
              <a:ext cx="0" cy="1537335"/>
            </a:xfrm>
            <a:custGeom>
              <a:avLst/>
              <a:gdLst/>
              <a:ahLst/>
              <a:cxnLst/>
              <a:rect l="l" t="t" r="r" b="b"/>
              <a:pathLst>
                <a:path w="0" h="1537335">
                  <a:moveTo>
                    <a:pt x="0" y="153675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179040" y="789214"/>
              <a:ext cx="68580" cy="85725"/>
            </a:xfrm>
            <a:custGeom>
              <a:avLst/>
              <a:gdLst/>
              <a:ahLst/>
              <a:cxnLst/>
              <a:rect l="l" t="t" r="r" b="b"/>
              <a:pathLst>
                <a:path w="68579" h="85725">
                  <a:moveTo>
                    <a:pt x="34293" y="0"/>
                  </a:moveTo>
                  <a:lnTo>
                    <a:pt x="0" y="85691"/>
                  </a:lnTo>
                  <a:lnTo>
                    <a:pt x="68574" y="85691"/>
                  </a:lnTo>
                  <a:lnTo>
                    <a:pt x="342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177551" y="1231745"/>
              <a:ext cx="1797050" cy="2274570"/>
            </a:xfrm>
            <a:custGeom>
              <a:avLst/>
              <a:gdLst/>
              <a:ahLst/>
              <a:cxnLst/>
              <a:rect l="l" t="t" r="r" b="b"/>
              <a:pathLst>
                <a:path w="1797050" h="2274570">
                  <a:moveTo>
                    <a:pt x="387548" y="1172459"/>
                  </a:moveTo>
                  <a:lnTo>
                    <a:pt x="387548" y="1202472"/>
                  </a:lnTo>
                </a:path>
                <a:path w="1797050" h="2274570">
                  <a:moveTo>
                    <a:pt x="918571" y="1172459"/>
                  </a:moveTo>
                  <a:lnTo>
                    <a:pt x="918571" y="1202472"/>
                  </a:lnTo>
                </a:path>
                <a:path w="1797050" h="2274570">
                  <a:moveTo>
                    <a:pt x="742639" y="1174943"/>
                  </a:moveTo>
                  <a:lnTo>
                    <a:pt x="742639" y="1203713"/>
                  </a:lnTo>
                </a:path>
                <a:path w="1797050" h="2274570">
                  <a:moveTo>
                    <a:pt x="566458" y="1174943"/>
                  </a:moveTo>
                  <a:lnTo>
                    <a:pt x="566458" y="1203713"/>
                  </a:lnTo>
                </a:path>
                <a:path w="1797050" h="2274570">
                  <a:moveTo>
                    <a:pt x="214667" y="1174943"/>
                  </a:moveTo>
                  <a:lnTo>
                    <a:pt x="214667" y="1203713"/>
                  </a:lnTo>
                </a:path>
                <a:path w="1797050" h="2274570">
                  <a:moveTo>
                    <a:pt x="1270437" y="1172459"/>
                  </a:moveTo>
                  <a:lnTo>
                    <a:pt x="1270437" y="1202472"/>
                  </a:lnTo>
                </a:path>
                <a:path w="1797050" h="2274570">
                  <a:moveTo>
                    <a:pt x="1094504" y="1174943"/>
                  </a:moveTo>
                  <a:lnTo>
                    <a:pt x="1094504" y="1203713"/>
                  </a:lnTo>
                </a:path>
                <a:path w="1797050" h="2274570">
                  <a:moveTo>
                    <a:pt x="1796994" y="1172459"/>
                  </a:moveTo>
                  <a:lnTo>
                    <a:pt x="1796994" y="1202472"/>
                  </a:lnTo>
                </a:path>
                <a:path w="1797050" h="2274570">
                  <a:moveTo>
                    <a:pt x="0" y="1025811"/>
                  </a:moveTo>
                  <a:lnTo>
                    <a:pt x="35782" y="1025811"/>
                  </a:lnTo>
                </a:path>
                <a:path w="1797050" h="2274570">
                  <a:moveTo>
                    <a:pt x="0" y="0"/>
                  </a:moveTo>
                  <a:lnTo>
                    <a:pt x="35782" y="0"/>
                  </a:lnTo>
                </a:path>
                <a:path w="1797050" h="2274570">
                  <a:moveTo>
                    <a:pt x="2977" y="144371"/>
                  </a:moveTo>
                  <a:lnTo>
                    <a:pt x="38759" y="144371"/>
                  </a:lnTo>
                </a:path>
                <a:path w="1797050" h="2274570">
                  <a:moveTo>
                    <a:pt x="2977" y="293502"/>
                  </a:moveTo>
                  <a:lnTo>
                    <a:pt x="38759" y="293502"/>
                  </a:lnTo>
                </a:path>
                <a:path w="1797050" h="2274570">
                  <a:moveTo>
                    <a:pt x="2977" y="440357"/>
                  </a:moveTo>
                  <a:lnTo>
                    <a:pt x="38759" y="440357"/>
                  </a:lnTo>
                </a:path>
                <a:path w="1797050" h="2274570">
                  <a:moveTo>
                    <a:pt x="2977" y="585764"/>
                  </a:moveTo>
                  <a:lnTo>
                    <a:pt x="38759" y="585764"/>
                  </a:lnTo>
                </a:path>
                <a:path w="1797050" h="2274570">
                  <a:moveTo>
                    <a:pt x="2977" y="733550"/>
                  </a:moveTo>
                  <a:lnTo>
                    <a:pt x="38759" y="733550"/>
                  </a:lnTo>
                </a:path>
                <a:path w="1797050" h="2274570">
                  <a:moveTo>
                    <a:pt x="2977" y="880405"/>
                  </a:moveTo>
                  <a:lnTo>
                    <a:pt x="38759" y="880405"/>
                  </a:lnTo>
                </a:path>
                <a:path w="1797050" h="2274570">
                  <a:moveTo>
                    <a:pt x="35782" y="1172459"/>
                  </a:moveTo>
                  <a:lnTo>
                    <a:pt x="35782" y="2274000"/>
                  </a:lnTo>
                </a:path>
                <a:path w="1797050" h="2274570">
                  <a:moveTo>
                    <a:pt x="2977" y="1907220"/>
                  </a:moveTo>
                  <a:lnTo>
                    <a:pt x="38759" y="1907220"/>
                  </a:lnTo>
                </a:path>
                <a:path w="1797050" h="2274570">
                  <a:moveTo>
                    <a:pt x="0" y="1760603"/>
                  </a:moveTo>
                  <a:lnTo>
                    <a:pt x="35782" y="1760603"/>
                  </a:lnTo>
                </a:path>
                <a:path w="1797050" h="2274570">
                  <a:moveTo>
                    <a:pt x="0" y="1612755"/>
                  </a:moveTo>
                  <a:lnTo>
                    <a:pt x="35782" y="1612755"/>
                  </a:lnTo>
                </a:path>
                <a:path w="1797050" h="2274570">
                  <a:moveTo>
                    <a:pt x="2977" y="1468373"/>
                  </a:moveTo>
                  <a:lnTo>
                    <a:pt x="38759" y="1468373"/>
                  </a:lnTo>
                </a:path>
                <a:path w="1797050" h="2274570">
                  <a:moveTo>
                    <a:pt x="2977" y="1319283"/>
                  </a:moveTo>
                  <a:lnTo>
                    <a:pt x="38759" y="1319283"/>
                  </a:lnTo>
                </a:path>
                <a:path w="1797050" h="2274570">
                  <a:moveTo>
                    <a:pt x="35782" y="1907220"/>
                  </a:moveTo>
                  <a:lnTo>
                    <a:pt x="83474" y="19072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287863" y="3138966"/>
              <a:ext cx="1968500" cy="0"/>
            </a:xfrm>
            <a:custGeom>
              <a:avLst/>
              <a:gdLst/>
              <a:ahLst/>
              <a:cxnLst/>
              <a:rect l="l" t="t" r="r" b="b"/>
              <a:pathLst>
                <a:path w="1968500" h="0">
                  <a:moveTo>
                    <a:pt x="0" y="0"/>
                  </a:moveTo>
                  <a:lnTo>
                    <a:pt x="1968324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213334" y="1522764"/>
              <a:ext cx="1390015" cy="0"/>
            </a:xfrm>
            <a:custGeom>
              <a:avLst/>
              <a:gdLst/>
              <a:ahLst/>
              <a:cxnLst/>
              <a:rect l="l" t="t" r="r" b="b"/>
              <a:pathLst>
                <a:path w="1390015" h="0">
                  <a:moveTo>
                    <a:pt x="0" y="0"/>
                  </a:moveTo>
                  <a:lnTo>
                    <a:pt x="138961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622432" y="1528974"/>
              <a:ext cx="0" cy="1532255"/>
            </a:xfrm>
            <a:custGeom>
              <a:avLst/>
              <a:gdLst/>
              <a:ahLst/>
              <a:cxnLst/>
              <a:rect l="l" t="t" r="r" b="b"/>
              <a:pathLst>
                <a:path w="0" h="1532255">
                  <a:moveTo>
                    <a:pt x="0" y="0"/>
                  </a:moveTo>
                  <a:lnTo>
                    <a:pt x="0" y="153171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213334" y="1569957"/>
              <a:ext cx="1333500" cy="834390"/>
            </a:xfrm>
            <a:custGeom>
              <a:avLst/>
              <a:gdLst/>
              <a:ahLst/>
              <a:cxnLst/>
              <a:rect l="l" t="t" r="r" b="b"/>
              <a:pathLst>
                <a:path w="1333500" h="834389">
                  <a:moveTo>
                    <a:pt x="0" y="834247"/>
                  </a:moveTo>
                  <a:lnTo>
                    <a:pt x="13330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519578" y="1522764"/>
              <a:ext cx="102870" cy="74930"/>
            </a:xfrm>
            <a:custGeom>
              <a:avLst/>
              <a:gdLst/>
              <a:ahLst/>
              <a:cxnLst/>
              <a:rect l="l" t="t" r="r" b="b"/>
              <a:pathLst>
                <a:path w="102870" h="74930">
                  <a:moveTo>
                    <a:pt x="102854" y="0"/>
                  </a:moveTo>
                  <a:lnTo>
                    <a:pt x="0" y="28563"/>
                  </a:lnTo>
                  <a:lnTo>
                    <a:pt x="40198" y="74514"/>
                  </a:lnTo>
                  <a:lnTo>
                    <a:pt x="1028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213334" y="2404204"/>
              <a:ext cx="1588135" cy="415925"/>
            </a:xfrm>
            <a:custGeom>
              <a:avLst/>
              <a:gdLst/>
              <a:ahLst/>
              <a:cxnLst/>
              <a:rect l="l" t="t" r="r" b="b"/>
              <a:pathLst>
                <a:path w="1588134" h="415925">
                  <a:moveTo>
                    <a:pt x="1587885" y="2483"/>
                  </a:moveTo>
                  <a:lnTo>
                    <a:pt x="1587885" y="31254"/>
                  </a:lnTo>
                </a:path>
                <a:path w="1588134" h="415925">
                  <a:moveTo>
                    <a:pt x="0" y="0"/>
                  </a:moveTo>
                  <a:lnTo>
                    <a:pt x="1495452" y="4154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689431" y="2790819"/>
              <a:ext cx="109220" cy="53975"/>
            </a:xfrm>
            <a:custGeom>
              <a:avLst/>
              <a:gdLst/>
              <a:ahLst/>
              <a:cxnLst/>
              <a:rect l="l" t="t" r="r" b="b"/>
              <a:pathLst>
                <a:path w="109220" h="53975">
                  <a:moveTo>
                    <a:pt x="22456" y="0"/>
                  </a:moveTo>
                  <a:lnTo>
                    <a:pt x="0" y="53681"/>
                  </a:lnTo>
                  <a:lnTo>
                    <a:pt x="108810" y="53681"/>
                  </a:lnTo>
                  <a:lnTo>
                    <a:pt x="22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213334" y="2721241"/>
              <a:ext cx="1906270" cy="565150"/>
            </a:xfrm>
            <a:custGeom>
              <a:avLst/>
              <a:gdLst/>
              <a:ahLst/>
              <a:cxnLst/>
              <a:rect l="l" t="t" r="r" b="b"/>
              <a:pathLst>
                <a:path w="1906270" h="565150">
                  <a:moveTo>
                    <a:pt x="0" y="564589"/>
                  </a:moveTo>
                  <a:lnTo>
                    <a:pt x="1584907" y="123258"/>
                  </a:lnTo>
                </a:path>
                <a:path w="1906270" h="565150">
                  <a:moveTo>
                    <a:pt x="1409098" y="187868"/>
                  </a:moveTo>
                  <a:lnTo>
                    <a:pt x="1452275" y="171713"/>
                  </a:lnTo>
                </a:path>
                <a:path w="1906270" h="565150">
                  <a:moveTo>
                    <a:pt x="1476097" y="161778"/>
                  </a:moveTo>
                  <a:lnTo>
                    <a:pt x="1519398" y="145623"/>
                  </a:lnTo>
                </a:path>
                <a:path w="1906270" h="565150">
                  <a:moveTo>
                    <a:pt x="1544708" y="136919"/>
                  </a:moveTo>
                  <a:lnTo>
                    <a:pt x="1587885" y="120775"/>
                  </a:lnTo>
                </a:path>
                <a:path w="1906270" h="565150">
                  <a:moveTo>
                    <a:pt x="1611830" y="110829"/>
                  </a:moveTo>
                  <a:lnTo>
                    <a:pt x="1655007" y="94684"/>
                  </a:lnTo>
                </a:path>
                <a:path w="1906270" h="565150">
                  <a:moveTo>
                    <a:pt x="1678829" y="85981"/>
                  </a:moveTo>
                  <a:lnTo>
                    <a:pt x="1722378" y="69577"/>
                  </a:lnTo>
                </a:path>
                <a:path w="1906270" h="565150">
                  <a:moveTo>
                    <a:pt x="1746199" y="59642"/>
                  </a:moveTo>
                  <a:lnTo>
                    <a:pt x="1789500" y="43487"/>
                  </a:lnTo>
                </a:path>
                <a:path w="1906270" h="565150">
                  <a:moveTo>
                    <a:pt x="1814811" y="34793"/>
                  </a:moveTo>
                  <a:lnTo>
                    <a:pt x="1858111" y="18638"/>
                  </a:lnTo>
                </a:path>
                <a:path w="1906270" h="565150">
                  <a:moveTo>
                    <a:pt x="1881933" y="8703"/>
                  </a:moveTo>
                  <a:lnTo>
                    <a:pt x="1905755" y="0"/>
                  </a:lnTo>
                </a:path>
                <a:path w="1906270" h="565150">
                  <a:moveTo>
                    <a:pt x="0" y="417724"/>
                  </a:moveTo>
                  <a:lnTo>
                    <a:pt x="47692" y="418966"/>
                  </a:lnTo>
                </a:path>
                <a:path w="1906270" h="565150">
                  <a:moveTo>
                    <a:pt x="74529" y="418966"/>
                  </a:moveTo>
                  <a:lnTo>
                    <a:pt x="122234" y="418966"/>
                  </a:lnTo>
                </a:path>
                <a:path w="1906270" h="565150">
                  <a:moveTo>
                    <a:pt x="149071" y="418966"/>
                  </a:moveTo>
                  <a:lnTo>
                    <a:pt x="196776" y="416482"/>
                  </a:lnTo>
                </a:path>
                <a:path w="1906270" h="565150">
                  <a:moveTo>
                    <a:pt x="223613" y="416482"/>
                  </a:moveTo>
                  <a:lnTo>
                    <a:pt x="271306" y="413998"/>
                  </a:lnTo>
                </a:path>
                <a:path w="1906270" h="565150">
                  <a:moveTo>
                    <a:pt x="298142" y="412756"/>
                  </a:moveTo>
                  <a:lnTo>
                    <a:pt x="345810" y="409030"/>
                  </a:lnTo>
                </a:path>
                <a:path w="1906270" h="565150">
                  <a:moveTo>
                    <a:pt x="372734" y="407789"/>
                  </a:moveTo>
                  <a:lnTo>
                    <a:pt x="417399" y="404052"/>
                  </a:lnTo>
                  <a:lnTo>
                    <a:pt x="420377" y="404052"/>
                  </a:lnTo>
                </a:path>
                <a:path w="1906270" h="565150">
                  <a:moveTo>
                    <a:pt x="447176" y="401569"/>
                  </a:moveTo>
                  <a:lnTo>
                    <a:pt x="486010" y="397843"/>
                  </a:lnTo>
                  <a:lnTo>
                    <a:pt x="494943" y="396601"/>
                  </a:lnTo>
                </a:path>
                <a:path w="1906270" h="565150">
                  <a:moveTo>
                    <a:pt x="521743" y="394117"/>
                  </a:moveTo>
                  <a:lnTo>
                    <a:pt x="554498" y="390392"/>
                  </a:lnTo>
                  <a:lnTo>
                    <a:pt x="569510" y="389150"/>
                  </a:lnTo>
                </a:path>
                <a:path w="1906270" h="565150">
                  <a:moveTo>
                    <a:pt x="596309" y="386666"/>
                  </a:moveTo>
                  <a:lnTo>
                    <a:pt x="637997" y="381688"/>
                  </a:lnTo>
                  <a:lnTo>
                    <a:pt x="643953" y="380446"/>
                  </a:lnTo>
                </a:path>
                <a:path w="1906270" h="565150">
                  <a:moveTo>
                    <a:pt x="671124" y="376720"/>
                  </a:moveTo>
                  <a:lnTo>
                    <a:pt x="674102" y="376720"/>
                  </a:lnTo>
                  <a:lnTo>
                    <a:pt x="691968" y="374236"/>
                  </a:lnTo>
                  <a:lnTo>
                    <a:pt x="711323" y="371753"/>
                  </a:lnTo>
                  <a:lnTo>
                    <a:pt x="718892" y="370511"/>
                  </a:lnTo>
                </a:path>
                <a:path w="1906270" h="565150">
                  <a:moveTo>
                    <a:pt x="745691" y="365543"/>
                  </a:moveTo>
                  <a:lnTo>
                    <a:pt x="753135" y="364301"/>
                  </a:lnTo>
                  <a:lnTo>
                    <a:pt x="775468" y="360565"/>
                  </a:lnTo>
                  <a:lnTo>
                    <a:pt x="791845" y="356839"/>
                  </a:lnTo>
                </a:path>
                <a:path w="1906270" h="565150">
                  <a:moveTo>
                    <a:pt x="818769" y="351872"/>
                  </a:moveTo>
                  <a:lnTo>
                    <a:pt x="826213" y="350630"/>
                  </a:lnTo>
                  <a:lnTo>
                    <a:pt x="854501" y="344420"/>
                  </a:lnTo>
                  <a:lnTo>
                    <a:pt x="864923" y="341937"/>
                  </a:lnTo>
                </a:path>
                <a:path w="1906270" h="565150">
                  <a:moveTo>
                    <a:pt x="891722" y="336959"/>
                  </a:moveTo>
                  <a:lnTo>
                    <a:pt x="935023" y="327023"/>
                  </a:lnTo>
                  <a:lnTo>
                    <a:pt x="938001" y="325782"/>
                  </a:lnTo>
                </a:path>
                <a:path w="1906270" h="565150">
                  <a:moveTo>
                    <a:pt x="963311" y="319572"/>
                  </a:moveTo>
                  <a:lnTo>
                    <a:pt x="970756" y="318330"/>
                  </a:lnTo>
                  <a:lnTo>
                    <a:pt x="988622" y="313352"/>
                  </a:lnTo>
                  <a:lnTo>
                    <a:pt x="1007977" y="309626"/>
                  </a:lnTo>
                  <a:lnTo>
                    <a:pt x="1009466" y="309626"/>
                  </a:lnTo>
                </a:path>
                <a:path w="1906270" h="565150">
                  <a:moveTo>
                    <a:pt x="1034900" y="302175"/>
                  </a:moveTo>
                  <a:lnTo>
                    <a:pt x="1045322" y="299691"/>
                  </a:lnTo>
                  <a:lnTo>
                    <a:pt x="1064677" y="294724"/>
                  </a:lnTo>
                  <a:lnTo>
                    <a:pt x="1081055" y="290988"/>
                  </a:lnTo>
                </a:path>
                <a:path w="1906270" h="565150">
                  <a:moveTo>
                    <a:pt x="1106365" y="284778"/>
                  </a:moveTo>
                  <a:lnTo>
                    <a:pt x="1119889" y="281052"/>
                  </a:lnTo>
                  <a:lnTo>
                    <a:pt x="1137755" y="276085"/>
                  </a:lnTo>
                  <a:lnTo>
                    <a:pt x="1152644" y="273601"/>
                  </a:lnTo>
                </a:path>
                <a:path w="1906270" h="565150">
                  <a:moveTo>
                    <a:pt x="1177954" y="266139"/>
                  </a:moveTo>
                  <a:lnTo>
                    <a:pt x="1188376" y="263655"/>
                  </a:lnTo>
                  <a:lnTo>
                    <a:pt x="1203265" y="259930"/>
                  </a:lnTo>
                  <a:lnTo>
                    <a:pt x="1216788" y="256204"/>
                  </a:lnTo>
                  <a:lnTo>
                    <a:pt x="1224233" y="253720"/>
                  </a:lnTo>
                </a:path>
                <a:path w="1906270" h="565150">
                  <a:moveTo>
                    <a:pt x="1249543" y="247500"/>
                  </a:moveTo>
                  <a:lnTo>
                    <a:pt x="1268898" y="242533"/>
                  </a:lnTo>
                  <a:lnTo>
                    <a:pt x="1282298" y="238807"/>
                  </a:lnTo>
                  <a:lnTo>
                    <a:pt x="1291231" y="237565"/>
                  </a:lnTo>
                  <a:lnTo>
                    <a:pt x="1295698" y="236323"/>
                  </a:lnTo>
                </a:path>
                <a:path w="1906270" h="565150">
                  <a:moveTo>
                    <a:pt x="1283787" y="237565"/>
                  </a:moveTo>
                  <a:lnTo>
                    <a:pt x="1282298" y="237565"/>
                  </a:lnTo>
                  <a:lnTo>
                    <a:pt x="1285276" y="236323"/>
                  </a:lnTo>
                  <a:lnTo>
                    <a:pt x="1289742" y="233839"/>
                  </a:lnTo>
                  <a:lnTo>
                    <a:pt x="1298675" y="231356"/>
                  </a:lnTo>
                  <a:lnTo>
                    <a:pt x="1309221" y="227630"/>
                  </a:lnTo>
                  <a:lnTo>
                    <a:pt x="1324110" y="223894"/>
                  </a:lnTo>
                  <a:lnTo>
                    <a:pt x="1325599" y="223894"/>
                  </a:lnTo>
                </a:path>
                <a:path w="1906270" h="565150">
                  <a:moveTo>
                    <a:pt x="1349420" y="213959"/>
                  </a:moveTo>
                  <a:lnTo>
                    <a:pt x="1350909" y="212717"/>
                  </a:lnTo>
                  <a:lnTo>
                    <a:pt x="1373242" y="204013"/>
                  </a:lnTo>
                  <a:lnTo>
                    <a:pt x="1391108" y="1953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7755" y="2146924"/>
              <a:ext cx="117743" cy="257280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5213334" y="1113764"/>
              <a:ext cx="1758314" cy="1731010"/>
            </a:xfrm>
            <a:custGeom>
              <a:avLst/>
              <a:gdLst/>
              <a:ahLst/>
              <a:cxnLst/>
              <a:rect l="l" t="t" r="r" b="b"/>
              <a:pathLst>
                <a:path w="1758315" h="1731010">
                  <a:moveTo>
                    <a:pt x="0" y="12419"/>
                  </a:moveTo>
                  <a:lnTo>
                    <a:pt x="0" y="1241"/>
                  </a:lnTo>
                  <a:lnTo>
                    <a:pt x="20868" y="0"/>
                  </a:lnTo>
                  <a:lnTo>
                    <a:pt x="47692" y="0"/>
                  </a:lnTo>
                  <a:lnTo>
                    <a:pt x="81986" y="0"/>
                  </a:lnTo>
                  <a:lnTo>
                    <a:pt x="120745" y="1241"/>
                  </a:lnTo>
                  <a:lnTo>
                    <a:pt x="165473" y="3725"/>
                  </a:lnTo>
                  <a:lnTo>
                    <a:pt x="213166" y="7451"/>
                  </a:lnTo>
                  <a:lnTo>
                    <a:pt x="266839" y="11177"/>
                  </a:lnTo>
                  <a:lnTo>
                    <a:pt x="322001" y="17386"/>
                  </a:lnTo>
                  <a:lnTo>
                    <a:pt x="380178" y="23596"/>
                  </a:lnTo>
                  <a:lnTo>
                    <a:pt x="439732" y="29805"/>
                  </a:lnTo>
                  <a:lnTo>
                    <a:pt x="500899" y="38498"/>
                  </a:lnTo>
                  <a:lnTo>
                    <a:pt x="563555" y="48434"/>
                  </a:lnTo>
                  <a:lnTo>
                    <a:pt x="624598" y="58369"/>
                  </a:lnTo>
                  <a:lnTo>
                    <a:pt x="686013" y="69546"/>
                  </a:lnTo>
                  <a:lnTo>
                    <a:pt x="784401" y="90658"/>
                  </a:lnTo>
                  <a:lnTo>
                    <a:pt x="857479" y="109287"/>
                  </a:lnTo>
                  <a:lnTo>
                    <a:pt x="891722" y="119222"/>
                  </a:lnTo>
                  <a:lnTo>
                    <a:pt x="926090" y="129157"/>
                  </a:lnTo>
                  <a:lnTo>
                    <a:pt x="993088" y="151822"/>
                  </a:lnTo>
                  <a:lnTo>
                    <a:pt x="1057233" y="176660"/>
                  </a:lnTo>
                  <a:lnTo>
                    <a:pt x="1087010" y="190321"/>
                  </a:lnTo>
                  <a:lnTo>
                    <a:pt x="1116911" y="203982"/>
                  </a:lnTo>
                  <a:lnTo>
                    <a:pt x="1203265" y="248690"/>
                  </a:lnTo>
                  <a:lnTo>
                    <a:pt x="1256987" y="280980"/>
                  </a:lnTo>
                  <a:lnTo>
                    <a:pt x="1283787" y="299608"/>
                  </a:lnTo>
                  <a:lnTo>
                    <a:pt x="1310710" y="318237"/>
                  </a:lnTo>
                  <a:lnTo>
                    <a:pt x="1336021" y="339453"/>
                  </a:lnTo>
                  <a:lnTo>
                    <a:pt x="1361331" y="360565"/>
                  </a:lnTo>
                  <a:lnTo>
                    <a:pt x="1386642" y="382919"/>
                  </a:lnTo>
                  <a:lnTo>
                    <a:pt x="1437387" y="432596"/>
                  </a:lnTo>
                  <a:lnTo>
                    <a:pt x="1488008" y="488481"/>
                  </a:lnTo>
                  <a:lnTo>
                    <a:pt x="1526842" y="533190"/>
                  </a:lnTo>
                  <a:lnTo>
                    <a:pt x="1537264" y="547161"/>
                  </a:lnTo>
                  <a:lnTo>
                    <a:pt x="1549175" y="562064"/>
                  </a:lnTo>
                  <a:lnTo>
                    <a:pt x="1559597" y="576967"/>
                  </a:lnTo>
                  <a:lnTo>
                    <a:pt x="1571507" y="591870"/>
                  </a:lnTo>
                  <a:lnTo>
                    <a:pt x="1581929" y="608014"/>
                  </a:lnTo>
                  <a:lnTo>
                    <a:pt x="1604386" y="642788"/>
                  </a:lnTo>
                  <a:lnTo>
                    <a:pt x="1625230" y="681287"/>
                  </a:lnTo>
                  <a:lnTo>
                    <a:pt x="1653518" y="743485"/>
                  </a:lnTo>
                  <a:lnTo>
                    <a:pt x="1671385" y="789436"/>
                  </a:lnTo>
                  <a:lnTo>
                    <a:pt x="1687762" y="836628"/>
                  </a:lnTo>
                  <a:lnTo>
                    <a:pt x="1702774" y="886304"/>
                  </a:lnTo>
                  <a:lnTo>
                    <a:pt x="1716422" y="937532"/>
                  </a:lnTo>
                  <a:lnTo>
                    <a:pt x="1728333" y="989692"/>
                  </a:lnTo>
                  <a:lnTo>
                    <a:pt x="1737266" y="1041956"/>
                  </a:lnTo>
                  <a:lnTo>
                    <a:pt x="1746199" y="1092874"/>
                  </a:lnTo>
                  <a:lnTo>
                    <a:pt x="1752279" y="1142550"/>
                  </a:lnTo>
                  <a:lnTo>
                    <a:pt x="1755257" y="1189742"/>
                  </a:lnTo>
                  <a:lnTo>
                    <a:pt x="1758234" y="1255563"/>
                  </a:lnTo>
                  <a:lnTo>
                    <a:pt x="1756745" y="1275537"/>
                  </a:lnTo>
                  <a:lnTo>
                    <a:pt x="1756745" y="1295407"/>
                  </a:lnTo>
                  <a:lnTo>
                    <a:pt x="1755257" y="1313001"/>
                  </a:lnTo>
                  <a:lnTo>
                    <a:pt x="1753768" y="1331629"/>
                  </a:lnTo>
                  <a:lnTo>
                    <a:pt x="1750666" y="1349016"/>
                  </a:lnTo>
                  <a:lnTo>
                    <a:pt x="1743222" y="1397502"/>
                  </a:lnTo>
                  <a:lnTo>
                    <a:pt x="1735777" y="1427318"/>
                  </a:lnTo>
                  <a:lnTo>
                    <a:pt x="1723867" y="1473289"/>
                  </a:lnTo>
                  <a:lnTo>
                    <a:pt x="1704263" y="1531690"/>
                  </a:lnTo>
                  <a:lnTo>
                    <a:pt x="1681806" y="1583870"/>
                  </a:lnTo>
                  <a:lnTo>
                    <a:pt x="1655007" y="1631083"/>
                  </a:lnTo>
                  <a:lnTo>
                    <a:pt x="1623741" y="1673329"/>
                  </a:lnTo>
                  <a:lnTo>
                    <a:pt x="1587885" y="1713339"/>
                  </a:lnTo>
                  <a:lnTo>
                    <a:pt x="1567041" y="173073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699" y="2404204"/>
              <a:ext cx="96899" cy="308343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5129846" y="1026728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 h="0">
                  <a:moveTo>
                    <a:pt x="0" y="0"/>
                  </a:moveTo>
                  <a:lnTo>
                    <a:pt x="171441" y="0"/>
                  </a:lnTo>
                </a:path>
              </a:pathLst>
            </a:custGeom>
            <a:ln w="124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040401" y="999413"/>
              <a:ext cx="352425" cy="55244"/>
            </a:xfrm>
            <a:custGeom>
              <a:avLst/>
              <a:gdLst/>
              <a:ahLst/>
              <a:cxnLst/>
              <a:rect l="l" t="t" r="r" b="b"/>
              <a:pathLst>
                <a:path w="352425" h="55244">
                  <a:moveTo>
                    <a:pt x="98386" y="0"/>
                  </a:moveTo>
                  <a:lnTo>
                    <a:pt x="0" y="27317"/>
                  </a:lnTo>
                  <a:lnTo>
                    <a:pt x="98386" y="54648"/>
                  </a:lnTo>
                  <a:lnTo>
                    <a:pt x="98386" y="0"/>
                  </a:lnTo>
                  <a:close/>
                </a:path>
                <a:path w="352425" h="55244">
                  <a:moveTo>
                    <a:pt x="351815" y="27317"/>
                  </a:moveTo>
                  <a:lnTo>
                    <a:pt x="253428" y="0"/>
                  </a:lnTo>
                  <a:lnTo>
                    <a:pt x="253428" y="54648"/>
                  </a:lnTo>
                  <a:lnTo>
                    <a:pt x="351815" y="2731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0710" y="2258798"/>
              <a:ext cx="65894" cy="294713"/>
            </a:xfrm>
            <a:prstGeom prst="rect">
              <a:avLst/>
            </a:prstGeom>
          </p:spPr>
        </p:pic>
      </p:grpSp>
      <p:grpSp>
        <p:nvGrpSpPr>
          <p:cNvPr id="40" name="object 40" descr=""/>
          <p:cNvGrpSpPr/>
          <p:nvPr/>
        </p:nvGrpSpPr>
        <p:grpSpPr>
          <a:xfrm>
            <a:off x="1474275" y="3419047"/>
            <a:ext cx="1089660" cy="907415"/>
            <a:chOff x="1474275" y="3419047"/>
            <a:chExt cx="1089660" cy="907415"/>
          </a:xfrm>
        </p:grpSpPr>
        <p:pic>
          <p:nvPicPr>
            <p:cNvPr id="41" name="object 4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7871" y="3422643"/>
              <a:ext cx="1082223" cy="899869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1477871" y="3422643"/>
              <a:ext cx="1082675" cy="900430"/>
            </a:xfrm>
            <a:custGeom>
              <a:avLst/>
              <a:gdLst/>
              <a:ahLst/>
              <a:cxnLst/>
              <a:rect l="l" t="t" r="r" b="b"/>
              <a:pathLst>
                <a:path w="1082675" h="900429">
                  <a:moveTo>
                    <a:pt x="1082223" y="449952"/>
                  </a:moveTo>
                  <a:lnTo>
                    <a:pt x="1079746" y="406617"/>
                  </a:lnTo>
                  <a:lnTo>
                    <a:pt x="1072466" y="364448"/>
                  </a:lnTo>
                  <a:lnTo>
                    <a:pt x="1060609" y="323633"/>
                  </a:lnTo>
                  <a:lnTo>
                    <a:pt x="1044403" y="284361"/>
                  </a:lnTo>
                  <a:lnTo>
                    <a:pt x="1024074" y="246820"/>
                  </a:lnTo>
                  <a:lnTo>
                    <a:pt x="999850" y="211199"/>
                  </a:lnTo>
                  <a:lnTo>
                    <a:pt x="971955" y="177687"/>
                  </a:lnTo>
                  <a:lnTo>
                    <a:pt x="940619" y="146471"/>
                  </a:lnTo>
                  <a:lnTo>
                    <a:pt x="906066" y="117741"/>
                  </a:lnTo>
                  <a:lnTo>
                    <a:pt x="868524" y="91685"/>
                  </a:lnTo>
                  <a:lnTo>
                    <a:pt x="828219" y="68491"/>
                  </a:lnTo>
                  <a:lnTo>
                    <a:pt x="785379" y="48349"/>
                  </a:lnTo>
                  <a:lnTo>
                    <a:pt x="740230" y="31446"/>
                  </a:lnTo>
                  <a:lnTo>
                    <a:pt x="692999" y="17971"/>
                  </a:lnTo>
                  <a:lnTo>
                    <a:pt x="643912" y="8112"/>
                  </a:lnTo>
                  <a:lnTo>
                    <a:pt x="593196" y="2059"/>
                  </a:lnTo>
                  <a:lnTo>
                    <a:pt x="541078" y="0"/>
                  </a:lnTo>
                  <a:lnTo>
                    <a:pt x="488978" y="2059"/>
                  </a:lnTo>
                  <a:lnTo>
                    <a:pt x="438277" y="8112"/>
                  </a:lnTo>
                  <a:lnTo>
                    <a:pt x="389203" y="17971"/>
                  </a:lnTo>
                  <a:lnTo>
                    <a:pt x="341981" y="31446"/>
                  </a:lnTo>
                  <a:lnTo>
                    <a:pt x="296839" y="48349"/>
                  </a:lnTo>
                  <a:lnTo>
                    <a:pt x="254004" y="68491"/>
                  </a:lnTo>
                  <a:lnTo>
                    <a:pt x="213704" y="91685"/>
                  </a:lnTo>
                  <a:lnTo>
                    <a:pt x="176164" y="117741"/>
                  </a:lnTo>
                  <a:lnTo>
                    <a:pt x="141612" y="146471"/>
                  </a:lnTo>
                  <a:lnTo>
                    <a:pt x="110275" y="177687"/>
                  </a:lnTo>
                  <a:lnTo>
                    <a:pt x="82380" y="211199"/>
                  </a:lnTo>
                  <a:lnTo>
                    <a:pt x="58154" y="246820"/>
                  </a:lnTo>
                  <a:lnTo>
                    <a:pt x="37824" y="284361"/>
                  </a:lnTo>
                  <a:lnTo>
                    <a:pt x="21616" y="323633"/>
                  </a:lnTo>
                  <a:lnTo>
                    <a:pt x="9758" y="364448"/>
                  </a:lnTo>
                  <a:lnTo>
                    <a:pt x="2477" y="406617"/>
                  </a:lnTo>
                  <a:lnTo>
                    <a:pt x="0" y="449952"/>
                  </a:lnTo>
                  <a:lnTo>
                    <a:pt x="2477" y="493283"/>
                  </a:lnTo>
                  <a:lnTo>
                    <a:pt x="9758" y="535448"/>
                  </a:lnTo>
                  <a:lnTo>
                    <a:pt x="21616" y="576259"/>
                  </a:lnTo>
                  <a:lnTo>
                    <a:pt x="37824" y="615528"/>
                  </a:lnTo>
                  <a:lnTo>
                    <a:pt x="58154" y="653065"/>
                  </a:lnTo>
                  <a:lnTo>
                    <a:pt x="82380" y="688683"/>
                  </a:lnTo>
                  <a:lnTo>
                    <a:pt x="110275" y="722193"/>
                  </a:lnTo>
                  <a:lnTo>
                    <a:pt x="141612" y="753406"/>
                  </a:lnTo>
                  <a:lnTo>
                    <a:pt x="176164" y="782134"/>
                  </a:lnTo>
                  <a:lnTo>
                    <a:pt x="213704" y="808189"/>
                  </a:lnTo>
                  <a:lnTo>
                    <a:pt x="254004" y="831381"/>
                  </a:lnTo>
                  <a:lnTo>
                    <a:pt x="296839" y="851522"/>
                  </a:lnTo>
                  <a:lnTo>
                    <a:pt x="341981" y="868424"/>
                  </a:lnTo>
                  <a:lnTo>
                    <a:pt x="389203" y="881899"/>
                  </a:lnTo>
                  <a:lnTo>
                    <a:pt x="438277" y="891756"/>
                  </a:lnTo>
                  <a:lnTo>
                    <a:pt x="488978" y="897809"/>
                  </a:lnTo>
                  <a:lnTo>
                    <a:pt x="541078" y="899869"/>
                  </a:lnTo>
                  <a:lnTo>
                    <a:pt x="593196" y="897809"/>
                  </a:lnTo>
                  <a:lnTo>
                    <a:pt x="643912" y="891756"/>
                  </a:lnTo>
                  <a:lnTo>
                    <a:pt x="692999" y="881899"/>
                  </a:lnTo>
                  <a:lnTo>
                    <a:pt x="740230" y="868424"/>
                  </a:lnTo>
                  <a:lnTo>
                    <a:pt x="785379" y="851522"/>
                  </a:lnTo>
                  <a:lnTo>
                    <a:pt x="828219" y="831381"/>
                  </a:lnTo>
                  <a:lnTo>
                    <a:pt x="868524" y="808189"/>
                  </a:lnTo>
                  <a:lnTo>
                    <a:pt x="906066" y="782134"/>
                  </a:lnTo>
                  <a:lnTo>
                    <a:pt x="940619" y="753406"/>
                  </a:lnTo>
                  <a:lnTo>
                    <a:pt x="971955" y="722193"/>
                  </a:lnTo>
                  <a:lnTo>
                    <a:pt x="999850" y="688683"/>
                  </a:lnTo>
                  <a:lnTo>
                    <a:pt x="1024074" y="653065"/>
                  </a:lnTo>
                  <a:lnTo>
                    <a:pt x="1044403" y="615528"/>
                  </a:lnTo>
                  <a:lnTo>
                    <a:pt x="1060609" y="576259"/>
                  </a:lnTo>
                  <a:lnTo>
                    <a:pt x="1072466" y="535448"/>
                  </a:lnTo>
                  <a:lnTo>
                    <a:pt x="1079746" y="493283"/>
                  </a:lnTo>
                  <a:lnTo>
                    <a:pt x="1082223" y="449952"/>
                  </a:lnTo>
                  <a:close/>
                </a:path>
              </a:pathLst>
            </a:custGeom>
            <a:ln w="7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1864274" y="3295938"/>
            <a:ext cx="309245" cy="48260"/>
            <a:chOff x="1864274" y="3295938"/>
            <a:chExt cx="309245" cy="48260"/>
          </a:xfrm>
        </p:grpSpPr>
        <p:sp>
          <p:nvSpPr>
            <p:cNvPr id="44" name="object 44" descr=""/>
            <p:cNvSpPr/>
            <p:nvPr/>
          </p:nvSpPr>
          <p:spPr>
            <a:xfrm>
              <a:off x="1943466" y="3319883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30" h="0">
                  <a:moveTo>
                    <a:pt x="0" y="0"/>
                  </a:moveTo>
                  <a:lnTo>
                    <a:pt x="150748" y="0"/>
                  </a:lnTo>
                </a:path>
              </a:pathLst>
            </a:custGeom>
            <a:ln w="108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864271" y="3295941"/>
              <a:ext cx="309245" cy="48260"/>
            </a:xfrm>
            <a:custGeom>
              <a:avLst/>
              <a:gdLst/>
              <a:ahLst/>
              <a:cxnLst/>
              <a:rect l="l" t="t" r="r" b="b"/>
              <a:pathLst>
                <a:path w="309244" h="48260">
                  <a:moveTo>
                    <a:pt x="86385" y="0"/>
                  </a:moveTo>
                  <a:lnTo>
                    <a:pt x="0" y="23952"/>
                  </a:lnTo>
                  <a:lnTo>
                    <a:pt x="86385" y="47891"/>
                  </a:lnTo>
                  <a:lnTo>
                    <a:pt x="86385" y="0"/>
                  </a:lnTo>
                  <a:close/>
                </a:path>
                <a:path w="309244" h="48260">
                  <a:moveTo>
                    <a:pt x="309130" y="23952"/>
                  </a:moveTo>
                  <a:lnTo>
                    <a:pt x="222732" y="0"/>
                  </a:lnTo>
                  <a:lnTo>
                    <a:pt x="222732" y="47891"/>
                  </a:lnTo>
                  <a:lnTo>
                    <a:pt x="309130" y="2395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1864274" y="4508816"/>
            <a:ext cx="309245" cy="48260"/>
            <a:chOff x="1864274" y="4508816"/>
            <a:chExt cx="309245" cy="48260"/>
          </a:xfrm>
        </p:grpSpPr>
        <p:sp>
          <p:nvSpPr>
            <p:cNvPr id="47" name="object 47" descr=""/>
            <p:cNvSpPr/>
            <p:nvPr/>
          </p:nvSpPr>
          <p:spPr>
            <a:xfrm>
              <a:off x="1943466" y="4532760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30" h="0">
                  <a:moveTo>
                    <a:pt x="0" y="0"/>
                  </a:moveTo>
                  <a:lnTo>
                    <a:pt x="150748" y="0"/>
                  </a:lnTo>
                </a:path>
              </a:pathLst>
            </a:custGeom>
            <a:ln w="1088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864271" y="4508817"/>
              <a:ext cx="309245" cy="48260"/>
            </a:xfrm>
            <a:custGeom>
              <a:avLst/>
              <a:gdLst/>
              <a:ahLst/>
              <a:cxnLst/>
              <a:rect l="l" t="t" r="r" b="b"/>
              <a:pathLst>
                <a:path w="309244" h="48260">
                  <a:moveTo>
                    <a:pt x="86385" y="0"/>
                  </a:moveTo>
                  <a:lnTo>
                    <a:pt x="0" y="23952"/>
                  </a:lnTo>
                  <a:lnTo>
                    <a:pt x="86385" y="47891"/>
                  </a:lnTo>
                  <a:lnTo>
                    <a:pt x="86385" y="0"/>
                  </a:lnTo>
                  <a:close/>
                </a:path>
                <a:path w="309244" h="48260">
                  <a:moveTo>
                    <a:pt x="309130" y="23952"/>
                  </a:moveTo>
                  <a:lnTo>
                    <a:pt x="222732" y="0"/>
                  </a:lnTo>
                  <a:lnTo>
                    <a:pt x="222732" y="47891"/>
                  </a:lnTo>
                  <a:lnTo>
                    <a:pt x="309130" y="2395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3165159" y="3753056"/>
            <a:ext cx="57785" cy="257175"/>
            <a:chOff x="3165159" y="3753056"/>
            <a:chExt cx="57785" cy="257175"/>
          </a:xfrm>
        </p:grpSpPr>
        <p:sp>
          <p:nvSpPr>
            <p:cNvPr id="50" name="object 50" descr=""/>
            <p:cNvSpPr/>
            <p:nvPr/>
          </p:nvSpPr>
          <p:spPr>
            <a:xfrm>
              <a:off x="3193956" y="3818903"/>
              <a:ext cx="0" cy="125730"/>
            </a:xfrm>
            <a:custGeom>
              <a:avLst/>
              <a:gdLst/>
              <a:ahLst/>
              <a:cxnLst/>
              <a:rect l="l" t="t" r="r" b="b"/>
              <a:pathLst>
                <a:path w="0" h="125729">
                  <a:moveTo>
                    <a:pt x="0" y="125344"/>
                  </a:moveTo>
                  <a:lnTo>
                    <a:pt x="0" y="0"/>
                  </a:lnTo>
                </a:path>
              </a:pathLst>
            </a:custGeom>
            <a:ln w="1308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165157" y="3753065"/>
              <a:ext cx="57785" cy="257175"/>
            </a:xfrm>
            <a:custGeom>
              <a:avLst/>
              <a:gdLst/>
              <a:ahLst/>
              <a:cxnLst/>
              <a:rect l="l" t="t" r="r" b="b"/>
              <a:pathLst>
                <a:path w="57785" h="257175">
                  <a:moveTo>
                    <a:pt x="57594" y="185204"/>
                  </a:moveTo>
                  <a:lnTo>
                    <a:pt x="0" y="185204"/>
                  </a:lnTo>
                  <a:lnTo>
                    <a:pt x="28790" y="257035"/>
                  </a:lnTo>
                  <a:lnTo>
                    <a:pt x="57594" y="185204"/>
                  </a:lnTo>
                  <a:close/>
                </a:path>
                <a:path w="57785" h="257175">
                  <a:moveTo>
                    <a:pt x="57594" y="71831"/>
                  </a:moveTo>
                  <a:lnTo>
                    <a:pt x="28790" y="0"/>
                  </a:lnTo>
                  <a:lnTo>
                    <a:pt x="0" y="71831"/>
                  </a:lnTo>
                  <a:lnTo>
                    <a:pt x="57594" y="718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1174651" y="3753056"/>
            <a:ext cx="57785" cy="257175"/>
            <a:chOff x="1174651" y="3753056"/>
            <a:chExt cx="57785" cy="257175"/>
          </a:xfrm>
        </p:grpSpPr>
        <p:sp>
          <p:nvSpPr>
            <p:cNvPr id="53" name="object 53" descr=""/>
            <p:cNvSpPr/>
            <p:nvPr/>
          </p:nvSpPr>
          <p:spPr>
            <a:xfrm>
              <a:off x="1203448" y="3818903"/>
              <a:ext cx="0" cy="125730"/>
            </a:xfrm>
            <a:custGeom>
              <a:avLst/>
              <a:gdLst/>
              <a:ahLst/>
              <a:cxnLst/>
              <a:rect l="l" t="t" r="r" b="b"/>
              <a:pathLst>
                <a:path w="0" h="125729">
                  <a:moveTo>
                    <a:pt x="0" y="125344"/>
                  </a:moveTo>
                  <a:lnTo>
                    <a:pt x="0" y="0"/>
                  </a:lnTo>
                </a:path>
              </a:pathLst>
            </a:custGeom>
            <a:ln w="1308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174648" y="3753065"/>
              <a:ext cx="57785" cy="257175"/>
            </a:xfrm>
            <a:custGeom>
              <a:avLst/>
              <a:gdLst/>
              <a:ahLst/>
              <a:cxnLst/>
              <a:rect l="l" t="t" r="r" b="b"/>
              <a:pathLst>
                <a:path w="57784" h="257175">
                  <a:moveTo>
                    <a:pt x="57594" y="185204"/>
                  </a:moveTo>
                  <a:lnTo>
                    <a:pt x="0" y="185204"/>
                  </a:lnTo>
                  <a:lnTo>
                    <a:pt x="28790" y="257035"/>
                  </a:lnTo>
                  <a:lnTo>
                    <a:pt x="57594" y="185204"/>
                  </a:lnTo>
                  <a:close/>
                </a:path>
                <a:path w="57784" h="257175">
                  <a:moveTo>
                    <a:pt x="57594" y="71831"/>
                  </a:moveTo>
                  <a:lnTo>
                    <a:pt x="28790" y="0"/>
                  </a:lnTo>
                  <a:lnTo>
                    <a:pt x="0" y="71831"/>
                  </a:lnTo>
                  <a:lnTo>
                    <a:pt x="57594" y="718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338327" y="3197712"/>
            <a:ext cx="3655060" cy="2168525"/>
            <a:chOff x="338327" y="3197712"/>
            <a:chExt cx="3655060" cy="2168525"/>
          </a:xfrm>
        </p:grpSpPr>
        <p:pic>
          <p:nvPicPr>
            <p:cNvPr id="56" name="object 5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1501" y="3525495"/>
              <a:ext cx="834895" cy="694184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8327" y="3197712"/>
              <a:ext cx="3654552" cy="2168125"/>
            </a:xfrm>
            <a:prstGeom prst="rect">
              <a:avLst/>
            </a:prstGeom>
          </p:spPr>
        </p:pic>
      </p:grpSp>
      <p:pic>
        <p:nvPicPr>
          <p:cNvPr id="58" name="object 5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8327" y="754252"/>
            <a:ext cx="951865" cy="402732"/>
          </a:xfrm>
          <a:prstGeom prst="rect">
            <a:avLst/>
          </a:prstGeom>
        </p:spPr>
      </p:pic>
      <p:pic>
        <p:nvPicPr>
          <p:cNvPr id="59" name="object 5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83178" y="749173"/>
            <a:ext cx="951865" cy="373379"/>
          </a:xfrm>
          <a:prstGeom prst="rect">
            <a:avLst/>
          </a:prstGeom>
        </p:spPr>
      </p:pic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541782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65"/>
              <a:t>Diferentes</a:t>
            </a:r>
            <a:r>
              <a:rPr dirty="0" sz="2100" spc="-25"/>
              <a:t> </a:t>
            </a:r>
            <a:r>
              <a:rPr dirty="0" sz="2100" spc="60"/>
              <a:t>planos</a:t>
            </a:r>
            <a:r>
              <a:rPr dirty="0" sz="2100" spc="-25"/>
              <a:t> </a:t>
            </a:r>
            <a:r>
              <a:rPr dirty="0" sz="2100" spc="65"/>
              <a:t>operativos</a:t>
            </a:r>
            <a:r>
              <a:rPr dirty="0" sz="2100" spc="-25"/>
              <a:t> </a:t>
            </a:r>
            <a:r>
              <a:rPr dirty="0" sz="2100" spc="55"/>
              <a:t>de</a:t>
            </a:r>
            <a:r>
              <a:rPr dirty="0" sz="2100" spc="-20"/>
              <a:t> </a:t>
            </a:r>
            <a:r>
              <a:rPr dirty="0" sz="2100" spc="65"/>
              <a:t>protección</a:t>
            </a:r>
            <a:endParaRPr sz="2100"/>
          </a:p>
        </p:txBody>
      </p:sp>
      <p:sp>
        <p:nvSpPr>
          <p:cNvPr id="108" name="object 108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09" name="object 10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50</a:t>
            </a:r>
          </a:p>
        </p:txBody>
      </p:sp>
      <p:sp>
        <p:nvSpPr>
          <p:cNvPr id="61" name="object 61" descr=""/>
          <p:cNvSpPr txBox="1"/>
          <p:nvPr/>
        </p:nvSpPr>
        <p:spPr>
          <a:xfrm>
            <a:off x="4675590" y="814880"/>
            <a:ext cx="422275" cy="264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9705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Arial"/>
                <a:cs typeface="Arial"/>
              </a:rPr>
              <a:t>Q</a:t>
            </a:r>
            <a:r>
              <a:rPr dirty="0" sz="600" spc="-10" b="1">
                <a:latin typeface="Arial"/>
                <a:cs typeface="Arial"/>
              </a:rPr>
              <a:t> </a:t>
            </a:r>
            <a:r>
              <a:rPr dirty="0" sz="600" spc="-20" b="1">
                <a:latin typeface="Arial"/>
                <a:cs typeface="Arial"/>
              </a:rPr>
              <a:t>[pu]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Motor</a:t>
            </a:r>
            <a:endParaRPr sz="600">
              <a:latin typeface="Arial"/>
              <a:cs typeface="Arial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1488451" y="912726"/>
            <a:ext cx="2203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 b="1">
                <a:solidFill>
                  <a:srgbClr val="0000FF"/>
                </a:solidFill>
                <a:latin typeface="Arial"/>
                <a:cs typeface="Arial"/>
              </a:rPr>
              <a:t>Motor</a:t>
            </a:r>
            <a:endParaRPr sz="500">
              <a:latin typeface="Arial"/>
              <a:cs typeface="Arial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2058714" y="912726"/>
            <a:ext cx="3638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Generador</a:t>
            </a:r>
            <a:endParaRPr sz="50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446604" y="962666"/>
            <a:ext cx="4318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Generador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212557" y="1082672"/>
            <a:ext cx="1854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Arial"/>
                <a:cs typeface="Arial"/>
              </a:rPr>
              <a:t>UN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023225" y="1167543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0.8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5023225" y="1462288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0.6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6632065" y="1404739"/>
            <a:ext cx="939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45" b="1">
                <a:latin typeface="Arial"/>
                <a:cs typeface="Arial"/>
              </a:rPr>
              <a:t>B</a:t>
            </a:r>
            <a:endParaRPr sz="800">
              <a:latin typeface="Arial"/>
              <a:cs typeface="Arial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601774" y="1619686"/>
            <a:ext cx="4108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subexcitado</a:t>
            </a:r>
            <a:endParaRPr sz="500">
              <a:latin typeface="Arial"/>
              <a:cs typeface="Arial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3425021" y="1619686"/>
            <a:ext cx="4108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subexcitado</a:t>
            </a:r>
            <a:endParaRPr sz="500">
              <a:latin typeface="Arial"/>
              <a:cs typeface="Arial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6432311" y="1633981"/>
            <a:ext cx="7112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80">
                <a:latin typeface="Arial Unicode MS"/>
                <a:cs typeface="Arial Unicode MS"/>
              </a:rPr>
              <a:t>S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7176489" y="937007"/>
            <a:ext cx="1492885" cy="1007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latin typeface="Arial Unicode MS"/>
                <a:cs typeface="Arial Unicode MS"/>
              </a:rPr>
              <a:t>AB: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límite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corriente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6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campo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 spc="-25">
                <a:latin typeface="Arial Unicode MS"/>
                <a:cs typeface="Arial Unicode MS"/>
              </a:rPr>
              <a:t>BC: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450">
                <a:latin typeface="Arial Unicode MS"/>
                <a:cs typeface="Arial Unicode MS"/>
              </a:rPr>
              <a:t>límite</a:t>
            </a:r>
            <a:r>
              <a:rPr dirty="0" sz="450" spc="7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7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corriente</a:t>
            </a:r>
            <a:r>
              <a:rPr dirty="0" sz="450" spc="7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del</a:t>
            </a:r>
            <a:r>
              <a:rPr dirty="0" sz="450" spc="7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estator</a:t>
            </a:r>
            <a:endParaRPr sz="450">
              <a:latin typeface="Arial Unicode MS"/>
              <a:cs typeface="Arial Unicode MS"/>
            </a:endParaRPr>
          </a:p>
          <a:p>
            <a:pPr marL="12700" marR="276860">
              <a:lnSpc>
                <a:spcPct val="130800"/>
              </a:lnSpc>
              <a:spcBef>
                <a:spcPts val="145"/>
              </a:spcBef>
            </a:pPr>
            <a:r>
              <a:rPr dirty="0" sz="500" spc="-20">
                <a:latin typeface="Arial Unicode MS"/>
                <a:cs typeface="Arial Unicode MS"/>
              </a:rPr>
              <a:t>CD: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límite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calentamiento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la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región</a:t>
            </a:r>
            <a:r>
              <a:rPr dirty="0" sz="500" spc="20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final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del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estator,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debido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al</a:t>
            </a:r>
            <a:r>
              <a:rPr dirty="0" sz="500" spc="7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flujo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fuga</a:t>
            </a:r>
            <a:endParaRPr sz="500">
              <a:latin typeface="Arial Unicode MS"/>
              <a:cs typeface="Arial Unicode MS"/>
            </a:endParaRPr>
          </a:p>
          <a:p>
            <a:pPr marL="12700" marR="5080">
              <a:lnSpc>
                <a:spcPct val="118500"/>
              </a:lnSpc>
              <a:spcBef>
                <a:spcPts val="295"/>
              </a:spcBef>
            </a:pPr>
            <a:r>
              <a:rPr dirty="0" sz="550">
                <a:latin typeface="Arial Unicode MS"/>
                <a:cs typeface="Arial Unicode MS"/>
              </a:rPr>
              <a:t>BH:</a:t>
            </a:r>
            <a:r>
              <a:rPr dirty="0" sz="550" spc="4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Posible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límite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5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potencia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activa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por</a:t>
            </a:r>
            <a:r>
              <a:rPr dirty="0" sz="550" spc="20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limitación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potencia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salida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la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10">
                <a:latin typeface="Arial Unicode MS"/>
                <a:cs typeface="Arial Unicode MS"/>
              </a:rPr>
              <a:t>turbina</a:t>
            </a:r>
            <a:endParaRPr sz="550">
              <a:latin typeface="Arial Unicode MS"/>
              <a:cs typeface="Arial Unicode MS"/>
            </a:endParaRPr>
          </a:p>
          <a:p>
            <a:pPr marL="12700" marR="33655">
              <a:lnSpc>
                <a:spcPct val="129099"/>
              </a:lnSpc>
              <a:spcBef>
                <a:spcPts val="80"/>
              </a:spcBef>
            </a:pPr>
            <a:r>
              <a:rPr dirty="0" sz="600" spc="-50">
                <a:latin typeface="Arial Unicode MS"/>
                <a:cs typeface="Arial Unicode MS"/>
              </a:rPr>
              <a:t>EF:</a:t>
            </a:r>
            <a:r>
              <a:rPr dirty="0" sz="600" spc="7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límite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estado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estacionario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sin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 spc="-35">
                <a:latin typeface="Arial Unicode MS"/>
                <a:cs typeface="Arial Unicode MS"/>
              </a:rPr>
              <a:t>AVR</a:t>
            </a:r>
            <a:r>
              <a:rPr dirty="0" sz="600" spc="200">
                <a:latin typeface="Arial Unicode MS"/>
                <a:cs typeface="Arial Unicode MS"/>
              </a:rPr>
              <a:t> </a:t>
            </a:r>
            <a:r>
              <a:rPr dirty="0" sz="600" spc="-30">
                <a:latin typeface="Arial Unicode MS"/>
                <a:cs typeface="Arial Unicode MS"/>
              </a:rPr>
              <a:t>X</a:t>
            </a:r>
            <a:r>
              <a:rPr dirty="0" sz="450" spc="-30">
                <a:latin typeface="Arial Unicode MS"/>
                <a:cs typeface="Arial Unicode MS"/>
              </a:rPr>
              <a:t>s</a:t>
            </a:r>
            <a:r>
              <a:rPr dirty="0" sz="600" spc="-30">
                <a:latin typeface="Arial Unicode MS"/>
                <a:cs typeface="Arial Unicode MS"/>
              </a:rPr>
              <a:t>:</a:t>
            </a:r>
            <a:r>
              <a:rPr dirty="0" sz="600" spc="9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Impedancia</a:t>
            </a:r>
            <a:r>
              <a:rPr dirty="0" sz="600" spc="9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</a:t>
            </a:r>
            <a:r>
              <a:rPr dirty="0" sz="600" spc="9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fuente</a:t>
            </a:r>
            <a:r>
              <a:rPr dirty="0" sz="600" spc="95">
                <a:latin typeface="Arial Unicode MS"/>
                <a:cs typeface="Arial Unicode MS"/>
              </a:rPr>
              <a:t> </a:t>
            </a:r>
            <a:r>
              <a:rPr dirty="0" sz="600" spc="-25">
                <a:latin typeface="Arial Unicode MS"/>
                <a:cs typeface="Arial Unicode MS"/>
              </a:rPr>
              <a:t>de</a:t>
            </a:r>
            <a:endParaRPr sz="600">
              <a:latin typeface="Arial Unicode MS"/>
              <a:cs typeface="Arial Unicode MS"/>
            </a:endParaRPr>
          </a:p>
          <a:p>
            <a:pPr marL="182245">
              <a:lnSpc>
                <a:spcPct val="100000"/>
              </a:lnSpc>
              <a:spcBef>
                <a:spcPts val="160"/>
              </a:spcBef>
            </a:pPr>
            <a:r>
              <a:rPr dirty="0" sz="500">
                <a:latin typeface="Arial Unicode MS"/>
                <a:cs typeface="Arial Unicode MS"/>
              </a:rPr>
              <a:t>sistema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10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alimentación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conectado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2728722" y="1825878"/>
            <a:ext cx="135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90">
                <a:latin typeface="Arial Unicode MS"/>
                <a:cs typeface="Arial Unicode MS"/>
              </a:rPr>
              <a:t>φ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24333" y="1971245"/>
            <a:ext cx="43307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0000FF"/>
                </a:solidFill>
                <a:latin typeface="Arial"/>
                <a:cs typeface="Arial"/>
              </a:rPr>
              <a:t>Sobreexcitado</a:t>
            </a:r>
            <a:endParaRPr sz="450">
              <a:latin typeface="Arial"/>
              <a:cs typeface="Arial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3447526" y="1971245"/>
            <a:ext cx="43307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0000FF"/>
                </a:solidFill>
                <a:latin typeface="Arial"/>
                <a:cs typeface="Arial"/>
              </a:rPr>
              <a:t>Sobreexcitado</a:t>
            </a:r>
            <a:endParaRPr sz="450">
              <a:latin typeface="Arial"/>
              <a:cs typeface="Arial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3151833" y="1836615"/>
            <a:ext cx="306705" cy="394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dirty="0" sz="850" spc="-55" b="1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850" spc="-55">
                <a:solidFill>
                  <a:srgbClr val="FF0000"/>
                </a:solidFill>
                <a:latin typeface="Gulim"/>
                <a:cs typeface="Gulim"/>
              </a:rPr>
              <a:t>∟0</a:t>
            </a:r>
            <a:r>
              <a:rPr dirty="0" sz="550" spc="-55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850" spc="-25" b="1">
                <a:solidFill>
                  <a:srgbClr val="FF0000"/>
                </a:solidFill>
                <a:latin typeface="Arial"/>
                <a:cs typeface="Arial"/>
              </a:rPr>
              <a:t>yo</a:t>
            </a:r>
            <a:endParaRPr sz="850">
              <a:latin typeface="Arial"/>
              <a:cs typeface="Arial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4514583" y="2107803"/>
            <a:ext cx="56896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Sobreexcitado</a:t>
            </a:r>
            <a:endParaRPr sz="600">
              <a:latin typeface="Arial"/>
              <a:cs typeface="Arial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5723866" y="2199564"/>
            <a:ext cx="1549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37</a:t>
            </a:r>
            <a:r>
              <a:rPr dirty="0" sz="450" spc="-25">
                <a:latin typeface="Arial Unicode MS"/>
                <a:cs typeface="Arial Unicode MS"/>
              </a:rPr>
              <a:t>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5485364" y="2427194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5840120" y="2427194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0.4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6192234" y="2427194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0.6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6545588" y="2423468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0.8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1488451" y="2554776"/>
            <a:ext cx="2203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 b="1">
                <a:solidFill>
                  <a:srgbClr val="0000FF"/>
                </a:solidFill>
                <a:latin typeface="Arial"/>
                <a:cs typeface="Arial"/>
              </a:rPr>
              <a:t>Motor</a:t>
            </a:r>
            <a:endParaRPr sz="500">
              <a:latin typeface="Arial"/>
              <a:cs typeface="Arial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2058714" y="2554776"/>
            <a:ext cx="3638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Generador</a:t>
            </a:r>
            <a:endParaRPr sz="500">
              <a:latin typeface="Arial"/>
              <a:cs typeface="Arial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4484769" y="2573951"/>
            <a:ext cx="4876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subexcitado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4987455" y="2781691"/>
            <a:ext cx="1778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 Unicode MS"/>
                <a:cs typeface="Arial Unicode MS"/>
              </a:rPr>
              <a:t>-</a:t>
            </a:r>
            <a:r>
              <a:rPr dirty="0" sz="600" spc="-25">
                <a:latin typeface="Arial Unicode MS"/>
                <a:cs typeface="Arial Unicode MS"/>
              </a:rPr>
              <a:t> 0.3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6378588" y="2568843"/>
            <a:ext cx="1549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18</a:t>
            </a:r>
            <a:r>
              <a:rPr dirty="0" sz="450" spc="-25">
                <a:latin typeface="Arial Unicode MS"/>
                <a:cs typeface="Arial Unicode MS"/>
              </a:rPr>
              <a:t>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6911012" y="2438793"/>
            <a:ext cx="521970" cy="403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730"/>
              </a:lnSpc>
              <a:tabLst>
                <a:tab pos="224154" algn="l"/>
              </a:tabLst>
            </a:pPr>
            <a:r>
              <a:rPr dirty="0" sz="650" spc="-50">
                <a:latin typeface="Arial Unicode MS"/>
                <a:cs typeface="Arial Unicode MS"/>
              </a:rPr>
              <a:t>1</a:t>
            </a:r>
            <a:r>
              <a:rPr dirty="0" sz="650">
                <a:latin typeface="Arial Unicode MS"/>
                <a:cs typeface="Arial Unicode MS"/>
              </a:rPr>
              <a:t>	</a:t>
            </a:r>
            <a:r>
              <a:rPr dirty="0" sz="500" b="1">
                <a:latin typeface="Arial"/>
                <a:cs typeface="Arial"/>
              </a:rPr>
              <a:t>pag</a:t>
            </a:r>
            <a:r>
              <a:rPr dirty="0" sz="500" spc="30" b="1">
                <a:latin typeface="Arial"/>
                <a:cs typeface="Arial"/>
              </a:rPr>
              <a:t> </a:t>
            </a:r>
            <a:r>
              <a:rPr dirty="0" sz="500" spc="-20" b="1">
                <a:latin typeface="Arial"/>
                <a:cs typeface="Arial"/>
              </a:rPr>
              <a:t>[pu]</a:t>
            </a:r>
            <a:endParaRPr sz="500">
              <a:latin typeface="Arial"/>
              <a:cs typeface="Arial"/>
            </a:endParaRPr>
          </a:p>
          <a:p>
            <a:pPr marL="160020">
              <a:lnSpc>
                <a:spcPct val="100000"/>
              </a:lnSpc>
              <a:spcBef>
                <a:spcPts val="795"/>
              </a:spcBef>
            </a:pPr>
            <a:r>
              <a:rPr dirty="0" sz="650" spc="-60">
                <a:latin typeface="Arial Unicode MS"/>
                <a:cs typeface="Arial Unicode MS"/>
              </a:rPr>
              <a:t>F</a:t>
            </a:r>
            <a:endParaRPr sz="650">
              <a:latin typeface="Arial Unicode MS"/>
              <a:cs typeface="Arial Unicode MS"/>
            </a:endParaRPr>
          </a:p>
          <a:p>
            <a:pPr marL="160020">
              <a:lnSpc>
                <a:spcPct val="100000"/>
              </a:lnSpc>
              <a:spcBef>
                <a:spcPts val="55"/>
              </a:spcBef>
            </a:pPr>
            <a:r>
              <a:rPr dirty="0" sz="600" spc="-60">
                <a:latin typeface="Arial Unicode MS"/>
                <a:cs typeface="Arial Unicode MS"/>
              </a:rPr>
              <a:t>X</a:t>
            </a:r>
            <a:r>
              <a:rPr dirty="0" sz="600">
                <a:latin typeface="Arial Unicode MS"/>
                <a:cs typeface="Arial Unicode MS"/>
              </a:rPr>
              <a:t> </a:t>
            </a:r>
            <a:r>
              <a:rPr dirty="0" baseline="-30864" sz="675" spc="-300">
                <a:latin typeface="Arial Unicode MS"/>
                <a:cs typeface="Arial Unicode MS"/>
              </a:rPr>
              <a:t>m</a:t>
            </a:r>
            <a:r>
              <a:rPr dirty="0" sz="600" spc="-200">
                <a:latin typeface="Arial Unicode MS"/>
                <a:cs typeface="Arial Unicode MS"/>
              </a:rPr>
              <a:t>=</a:t>
            </a:r>
            <a:r>
              <a:rPr dirty="0" sz="600" spc="-90">
                <a:latin typeface="Arial Unicode MS"/>
                <a:cs typeface="Arial Unicode MS"/>
              </a:rPr>
              <a:t> </a:t>
            </a:r>
            <a:r>
              <a:rPr dirty="0" baseline="-30864" sz="675" spc="-30">
                <a:latin typeface="Arial Unicode MS"/>
                <a:cs typeface="Arial Unicode MS"/>
              </a:rPr>
              <a:t>i</a:t>
            </a:r>
            <a:r>
              <a:rPr dirty="0" sz="600" spc="-20">
                <a:latin typeface="Arial Unicode MS"/>
                <a:cs typeface="Arial Unicode MS"/>
              </a:rPr>
              <a:t>0,2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6787030" y="2813449"/>
            <a:ext cx="901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 b="1">
                <a:latin typeface="Arial"/>
                <a:cs typeface="Arial"/>
              </a:rPr>
              <a:t>C</a:t>
            </a:r>
            <a:endParaRPr sz="800">
              <a:latin typeface="Arial"/>
              <a:cs typeface="Arial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6630576" y="2948879"/>
            <a:ext cx="1035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30" b="1">
                <a:latin typeface="Arial"/>
                <a:cs typeface="Arial"/>
              </a:rPr>
              <a:t>H</a:t>
            </a:r>
            <a:endParaRPr sz="800">
              <a:latin typeface="Arial"/>
              <a:cs typeface="Arial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2044646" y="3065453"/>
            <a:ext cx="8890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70">
                <a:latin typeface="Arial Unicode MS"/>
                <a:cs typeface="Arial Unicode MS"/>
              </a:rPr>
              <a:t>X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4959065" y="3051998"/>
            <a:ext cx="4381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 Unicode MS"/>
                <a:cs typeface="Arial Unicode MS"/>
              </a:rPr>
              <a:t>-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0.5</a:t>
            </a:r>
            <a:r>
              <a:rPr dirty="0" sz="600" spc="450">
                <a:latin typeface="Arial Unicode MS"/>
                <a:cs typeface="Arial Unicode MS"/>
              </a:rPr>
              <a:t> </a:t>
            </a:r>
            <a:r>
              <a:rPr dirty="0" baseline="20833" sz="1200" spc="-37" b="1">
                <a:latin typeface="Arial"/>
                <a:cs typeface="Arial"/>
              </a:rPr>
              <a:t>mi</a:t>
            </a:r>
            <a:endParaRPr baseline="20833" sz="1200">
              <a:latin typeface="Arial"/>
              <a:cs typeface="Arial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6978223" y="3015973"/>
            <a:ext cx="812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 b="1">
                <a:latin typeface="Arial"/>
                <a:cs typeface="Arial"/>
              </a:rPr>
              <a:t>F</a:t>
            </a:r>
            <a:endParaRPr sz="800">
              <a:latin typeface="Arial"/>
              <a:cs typeface="Arial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6911101" y="3139632"/>
            <a:ext cx="19621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0">
                <a:latin typeface="Arial Unicode MS"/>
                <a:cs typeface="Arial Unicode MS"/>
              </a:rPr>
              <a:t>X</a:t>
            </a:r>
            <a:r>
              <a:rPr dirty="0" sz="450" spc="-20">
                <a:latin typeface="Arial Unicode MS"/>
                <a:cs typeface="Arial Unicode MS"/>
              </a:rPr>
              <a:t>s</a:t>
            </a:r>
            <a:r>
              <a:rPr dirty="0" sz="650" spc="-20">
                <a:latin typeface="Arial Unicode MS"/>
                <a:cs typeface="Arial Unicode MS"/>
              </a:rPr>
              <a:t>=0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1545388" y="3265359"/>
            <a:ext cx="2203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 b="1">
                <a:solidFill>
                  <a:srgbClr val="0000FF"/>
                </a:solidFill>
                <a:latin typeface="Arial"/>
                <a:cs typeface="Arial"/>
              </a:rPr>
              <a:t>Motor</a:t>
            </a:r>
            <a:endParaRPr sz="500">
              <a:latin typeface="Arial"/>
              <a:cs typeface="Arial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2219828" y="3265359"/>
            <a:ext cx="3638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Generador</a:t>
            </a:r>
            <a:endParaRPr sz="500">
              <a:latin typeface="Arial"/>
              <a:cs typeface="Arial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5211068" y="3246077"/>
            <a:ext cx="1009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latin typeface="Arial"/>
                <a:cs typeface="Arial"/>
              </a:rPr>
              <a:t>D</a:t>
            </a:r>
            <a:endParaRPr sz="800">
              <a:latin typeface="Arial"/>
              <a:cs typeface="Arial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940999" y="3621440"/>
            <a:ext cx="4781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Sobreexcitado</a:t>
            </a:r>
            <a:endParaRPr sz="500">
              <a:latin typeface="Arial"/>
              <a:cs typeface="Arial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2931463" y="3621440"/>
            <a:ext cx="4781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Sobreexcitado</a:t>
            </a:r>
            <a:endParaRPr sz="500">
              <a:latin typeface="Arial"/>
              <a:cs typeface="Arial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910435" y="4029590"/>
            <a:ext cx="4108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subexcitado</a:t>
            </a:r>
            <a:endParaRPr sz="500">
              <a:latin typeface="Arial"/>
              <a:cs typeface="Arial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2900921" y="3831254"/>
            <a:ext cx="410845" cy="30035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1285">
              <a:lnSpc>
                <a:spcPct val="100000"/>
              </a:lnSpc>
              <a:spcBef>
                <a:spcPts val="440"/>
              </a:spcBef>
            </a:pPr>
            <a:r>
              <a:rPr dirty="0" sz="850" spc="-90">
                <a:latin typeface="Arial Unicode MS"/>
                <a:cs typeface="Arial Unicode MS"/>
              </a:rPr>
              <a:t>R</a:t>
            </a: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subexcitado</a:t>
            </a:r>
            <a:endParaRPr sz="500">
              <a:latin typeface="Arial"/>
              <a:cs typeface="Arial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1545388" y="4478328"/>
            <a:ext cx="2203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 b="1">
                <a:solidFill>
                  <a:srgbClr val="0000FF"/>
                </a:solidFill>
                <a:latin typeface="Arial"/>
                <a:cs typeface="Arial"/>
              </a:rPr>
              <a:t>Motor</a:t>
            </a:r>
            <a:endParaRPr sz="500">
              <a:latin typeface="Arial"/>
              <a:cs typeface="Arial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2219828" y="4478328"/>
            <a:ext cx="3638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solidFill>
                  <a:srgbClr val="0000FF"/>
                </a:solidFill>
                <a:latin typeface="Arial"/>
                <a:cs typeface="Arial"/>
              </a:rPr>
              <a:t>Generador</a:t>
            </a:r>
            <a:endParaRPr sz="500">
              <a:latin typeface="Arial"/>
              <a:cs typeface="Arial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998321" y="4769459"/>
            <a:ext cx="333375" cy="298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 b="1">
                <a:solidFill>
                  <a:srgbClr val="FFFF00"/>
                </a:solidFill>
                <a:latin typeface="Arial"/>
                <a:cs typeface="Arial"/>
              </a:rPr>
              <a:t>Culpa</a:t>
            </a:r>
            <a:endParaRPr sz="75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  <a:spcBef>
                <a:spcPts val="50"/>
              </a:spcBef>
            </a:pPr>
            <a:r>
              <a:rPr dirty="0" sz="1000" spc="-20" b="1">
                <a:solidFill>
                  <a:srgbClr val="FFFF00"/>
                </a:solidFill>
                <a:latin typeface="Arial"/>
                <a:cs typeface="Arial"/>
              </a:rPr>
              <a:t>Área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3318509" y="4814176"/>
            <a:ext cx="492759" cy="29210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-10" b="1">
                <a:solidFill>
                  <a:srgbClr val="FFFF00"/>
                </a:solidFill>
                <a:latin typeface="Arial"/>
                <a:cs typeface="Arial"/>
              </a:rPr>
              <a:t>Sobrecarga</a:t>
            </a:r>
            <a:endParaRPr sz="650">
              <a:latin typeface="Arial"/>
              <a:cs typeface="Arial"/>
            </a:endParaRPr>
          </a:p>
          <a:p>
            <a:pPr marL="132715">
              <a:lnSpc>
                <a:spcPct val="100000"/>
              </a:lnSpc>
              <a:spcBef>
                <a:spcPts val="70"/>
              </a:spcBef>
            </a:pPr>
            <a:r>
              <a:rPr dirty="0" sz="1000" spc="-20" b="1">
                <a:solidFill>
                  <a:srgbClr val="FFFF00"/>
                </a:solidFill>
                <a:latin typeface="Arial"/>
                <a:cs typeface="Arial"/>
              </a:rPr>
              <a:t>Área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 descr=""/>
          <p:cNvSpPr txBox="1"/>
          <p:nvPr/>
        </p:nvSpPr>
        <p:spPr>
          <a:xfrm rot="19740000">
            <a:off x="5337855" y="1903752"/>
            <a:ext cx="1090420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>
                <a:latin typeface="Arial Unicode MS"/>
                <a:cs typeface="Arial Unicode MS"/>
              </a:rPr>
              <a:t>MVA</a:t>
            </a:r>
            <a:r>
              <a:rPr dirty="0" sz="600" spc="35">
                <a:latin typeface="Arial Unicode MS"/>
                <a:cs typeface="Arial Unicode MS"/>
              </a:rPr>
              <a:t> </a:t>
            </a:r>
            <a:r>
              <a:rPr dirty="0" baseline="4629" sz="900">
                <a:latin typeface="Arial Unicode MS"/>
                <a:cs typeface="Arial Unicode MS"/>
              </a:rPr>
              <a:t>nominal</a:t>
            </a:r>
            <a:r>
              <a:rPr dirty="0" baseline="4629" sz="900" spc="60">
                <a:latin typeface="Arial Unicode MS"/>
                <a:cs typeface="Arial Unicode MS"/>
              </a:rPr>
              <a:t> </a:t>
            </a:r>
            <a:r>
              <a:rPr dirty="0" baseline="4629" sz="900">
                <a:latin typeface="Arial Unicode MS"/>
                <a:cs typeface="Arial Unicode MS"/>
              </a:rPr>
              <a:t>pf</a:t>
            </a:r>
            <a:r>
              <a:rPr dirty="0" baseline="4629" sz="900" spc="52">
                <a:latin typeface="Arial Unicode MS"/>
                <a:cs typeface="Arial Unicode MS"/>
              </a:rPr>
              <a:t> </a:t>
            </a:r>
            <a:r>
              <a:rPr dirty="0" baseline="9259" sz="900">
                <a:latin typeface="Arial Unicode MS"/>
                <a:cs typeface="Arial Unicode MS"/>
              </a:rPr>
              <a:t>0,8</a:t>
            </a:r>
            <a:r>
              <a:rPr dirty="0" baseline="9259" sz="900" spc="60">
                <a:latin typeface="Arial Unicode MS"/>
                <a:cs typeface="Arial Unicode MS"/>
              </a:rPr>
              <a:t> </a:t>
            </a:r>
            <a:r>
              <a:rPr dirty="0" baseline="9259" sz="900">
                <a:latin typeface="Arial Unicode MS"/>
                <a:cs typeface="Arial Unicode MS"/>
              </a:rPr>
              <a:t>en</a:t>
            </a:r>
            <a:r>
              <a:rPr dirty="0" baseline="9259" sz="900" spc="60">
                <a:latin typeface="Arial Unicode MS"/>
                <a:cs typeface="Arial Unicode MS"/>
              </a:rPr>
              <a:t> </a:t>
            </a:r>
            <a:r>
              <a:rPr dirty="0" baseline="9259" sz="900" spc="-15">
                <a:latin typeface="Arial Unicode MS"/>
                <a:cs typeface="Arial Unicode MS"/>
              </a:rPr>
              <a:t>retraso</a:t>
            </a:r>
            <a:endParaRPr baseline="9259" sz="900">
              <a:latin typeface="Arial Unicode MS"/>
              <a:cs typeface="Arial Unicode MS"/>
            </a:endParaRPr>
          </a:p>
        </p:txBody>
      </p:sp>
      <p:sp>
        <p:nvSpPr>
          <p:cNvPr id="107" name="object 107" descr=""/>
          <p:cNvSpPr txBox="1"/>
          <p:nvPr/>
        </p:nvSpPr>
        <p:spPr>
          <a:xfrm rot="840000">
            <a:off x="5459607" y="2659043"/>
            <a:ext cx="1074228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baseline="9259" sz="900" i="1">
                <a:latin typeface="Trebuchet MS"/>
                <a:cs typeface="Trebuchet MS"/>
              </a:rPr>
              <a:t>Clasificación </a:t>
            </a:r>
            <a:r>
              <a:rPr dirty="0" baseline="4629" sz="900" i="1">
                <a:latin typeface="Trebuchet MS"/>
                <a:cs typeface="Trebuchet MS"/>
              </a:rPr>
              <a:t>MVA pf </a:t>
            </a:r>
            <a:r>
              <a:rPr dirty="0" sz="600" i="1">
                <a:latin typeface="Trebuchet MS"/>
                <a:cs typeface="Trebuchet MS"/>
              </a:rPr>
              <a:t>0,95 </a:t>
            </a:r>
            <a:r>
              <a:rPr dirty="0" sz="600" spc="-10" i="1">
                <a:latin typeface="Trebuchet MS"/>
                <a:cs typeface="Trebuchet MS"/>
              </a:rPr>
              <a:t>líder</a:t>
            </a:r>
            <a:endParaRPr sz="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301996" y="644651"/>
            <a:ext cx="597535" cy="498475"/>
          </a:xfrm>
          <a:custGeom>
            <a:avLst/>
            <a:gdLst/>
            <a:ahLst/>
            <a:cxnLst/>
            <a:rect l="l" t="t" r="r" b="b"/>
            <a:pathLst>
              <a:path w="597535" h="498475">
                <a:moveTo>
                  <a:pt x="0" y="249174"/>
                </a:moveTo>
                <a:lnTo>
                  <a:pt x="4812" y="204370"/>
                </a:lnTo>
                <a:lnTo>
                  <a:pt x="18687" y="162207"/>
                </a:lnTo>
                <a:lnTo>
                  <a:pt x="40781" y="123387"/>
                </a:lnTo>
                <a:lnTo>
                  <a:pt x="70250" y="88612"/>
                </a:lnTo>
                <a:lnTo>
                  <a:pt x="106251" y="58585"/>
                </a:lnTo>
                <a:lnTo>
                  <a:pt x="147940" y="34007"/>
                </a:lnTo>
                <a:lnTo>
                  <a:pt x="194475" y="15582"/>
                </a:lnTo>
                <a:lnTo>
                  <a:pt x="245010" y="4012"/>
                </a:lnTo>
                <a:lnTo>
                  <a:pt x="298703" y="0"/>
                </a:lnTo>
                <a:lnTo>
                  <a:pt x="352397" y="4012"/>
                </a:lnTo>
                <a:lnTo>
                  <a:pt x="402932" y="15582"/>
                </a:lnTo>
                <a:lnTo>
                  <a:pt x="449467" y="34007"/>
                </a:lnTo>
                <a:lnTo>
                  <a:pt x="491156" y="58585"/>
                </a:lnTo>
                <a:lnTo>
                  <a:pt x="527157" y="88612"/>
                </a:lnTo>
                <a:lnTo>
                  <a:pt x="556626" y="123387"/>
                </a:lnTo>
                <a:lnTo>
                  <a:pt x="578720" y="162207"/>
                </a:lnTo>
                <a:lnTo>
                  <a:pt x="592595" y="204370"/>
                </a:lnTo>
                <a:lnTo>
                  <a:pt x="597407" y="249174"/>
                </a:lnTo>
                <a:lnTo>
                  <a:pt x="592595" y="293977"/>
                </a:lnTo>
                <a:lnTo>
                  <a:pt x="578720" y="336140"/>
                </a:lnTo>
                <a:lnTo>
                  <a:pt x="556626" y="374960"/>
                </a:lnTo>
                <a:lnTo>
                  <a:pt x="527157" y="409735"/>
                </a:lnTo>
                <a:lnTo>
                  <a:pt x="491156" y="439762"/>
                </a:lnTo>
                <a:lnTo>
                  <a:pt x="449467" y="464340"/>
                </a:lnTo>
                <a:lnTo>
                  <a:pt x="402932" y="482765"/>
                </a:lnTo>
                <a:lnTo>
                  <a:pt x="352397" y="494335"/>
                </a:lnTo>
                <a:lnTo>
                  <a:pt x="298703" y="498348"/>
                </a:lnTo>
                <a:lnTo>
                  <a:pt x="245010" y="494335"/>
                </a:lnTo>
                <a:lnTo>
                  <a:pt x="194475" y="482765"/>
                </a:lnTo>
                <a:lnTo>
                  <a:pt x="147940" y="464340"/>
                </a:lnTo>
                <a:lnTo>
                  <a:pt x="106251" y="439762"/>
                </a:lnTo>
                <a:lnTo>
                  <a:pt x="70250" y="409735"/>
                </a:lnTo>
                <a:lnTo>
                  <a:pt x="40781" y="374960"/>
                </a:lnTo>
                <a:lnTo>
                  <a:pt x="18687" y="336140"/>
                </a:lnTo>
                <a:lnTo>
                  <a:pt x="4812" y="293977"/>
                </a:lnTo>
                <a:lnTo>
                  <a:pt x="0" y="249174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312664" y="1431036"/>
            <a:ext cx="597535" cy="498475"/>
          </a:xfrm>
          <a:custGeom>
            <a:avLst/>
            <a:gdLst/>
            <a:ahLst/>
            <a:cxnLst/>
            <a:rect l="l" t="t" r="r" b="b"/>
            <a:pathLst>
              <a:path w="597535" h="498475">
                <a:moveTo>
                  <a:pt x="0" y="249174"/>
                </a:moveTo>
                <a:lnTo>
                  <a:pt x="4812" y="204370"/>
                </a:lnTo>
                <a:lnTo>
                  <a:pt x="18687" y="162207"/>
                </a:lnTo>
                <a:lnTo>
                  <a:pt x="40781" y="123387"/>
                </a:lnTo>
                <a:lnTo>
                  <a:pt x="70250" y="88612"/>
                </a:lnTo>
                <a:lnTo>
                  <a:pt x="106251" y="58585"/>
                </a:lnTo>
                <a:lnTo>
                  <a:pt x="147940" y="34007"/>
                </a:lnTo>
                <a:lnTo>
                  <a:pt x="194475" y="15582"/>
                </a:lnTo>
                <a:lnTo>
                  <a:pt x="245010" y="4012"/>
                </a:lnTo>
                <a:lnTo>
                  <a:pt x="298703" y="0"/>
                </a:lnTo>
                <a:lnTo>
                  <a:pt x="352397" y="4012"/>
                </a:lnTo>
                <a:lnTo>
                  <a:pt x="402932" y="15582"/>
                </a:lnTo>
                <a:lnTo>
                  <a:pt x="449467" y="34007"/>
                </a:lnTo>
                <a:lnTo>
                  <a:pt x="491156" y="58585"/>
                </a:lnTo>
                <a:lnTo>
                  <a:pt x="527157" y="88612"/>
                </a:lnTo>
                <a:lnTo>
                  <a:pt x="556626" y="123387"/>
                </a:lnTo>
                <a:lnTo>
                  <a:pt x="578720" y="162207"/>
                </a:lnTo>
                <a:lnTo>
                  <a:pt x="592595" y="204370"/>
                </a:lnTo>
                <a:lnTo>
                  <a:pt x="597408" y="249174"/>
                </a:lnTo>
                <a:lnTo>
                  <a:pt x="592595" y="293977"/>
                </a:lnTo>
                <a:lnTo>
                  <a:pt x="578720" y="336140"/>
                </a:lnTo>
                <a:lnTo>
                  <a:pt x="556626" y="374960"/>
                </a:lnTo>
                <a:lnTo>
                  <a:pt x="527157" y="409735"/>
                </a:lnTo>
                <a:lnTo>
                  <a:pt x="491156" y="439762"/>
                </a:lnTo>
                <a:lnTo>
                  <a:pt x="449467" y="464340"/>
                </a:lnTo>
                <a:lnTo>
                  <a:pt x="402932" y="482765"/>
                </a:lnTo>
                <a:lnTo>
                  <a:pt x="352397" y="494335"/>
                </a:lnTo>
                <a:lnTo>
                  <a:pt x="298703" y="498348"/>
                </a:lnTo>
                <a:lnTo>
                  <a:pt x="245010" y="494335"/>
                </a:lnTo>
                <a:lnTo>
                  <a:pt x="194475" y="482765"/>
                </a:lnTo>
                <a:lnTo>
                  <a:pt x="147940" y="464340"/>
                </a:lnTo>
                <a:lnTo>
                  <a:pt x="106251" y="439762"/>
                </a:lnTo>
                <a:lnTo>
                  <a:pt x="70250" y="409735"/>
                </a:lnTo>
                <a:lnTo>
                  <a:pt x="40781" y="374960"/>
                </a:lnTo>
                <a:lnTo>
                  <a:pt x="18687" y="336140"/>
                </a:lnTo>
                <a:lnTo>
                  <a:pt x="4812" y="293977"/>
                </a:lnTo>
                <a:lnTo>
                  <a:pt x="0" y="249174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919215" y="886967"/>
            <a:ext cx="1015365" cy="0"/>
          </a:xfrm>
          <a:custGeom>
            <a:avLst/>
            <a:gdLst/>
            <a:ahLst/>
            <a:cxnLst/>
            <a:rect l="l" t="t" r="r" b="b"/>
            <a:pathLst>
              <a:path w="1015365" h="0">
                <a:moveTo>
                  <a:pt x="0" y="0"/>
                </a:moveTo>
                <a:lnTo>
                  <a:pt x="101498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929884" y="1680972"/>
            <a:ext cx="1013460" cy="0"/>
          </a:xfrm>
          <a:custGeom>
            <a:avLst/>
            <a:gdLst/>
            <a:ahLst/>
            <a:cxnLst/>
            <a:rect l="l" t="t" r="r" b="b"/>
            <a:pathLst>
              <a:path w="1013459" h="0">
                <a:moveTo>
                  <a:pt x="0" y="0"/>
                </a:moveTo>
                <a:lnTo>
                  <a:pt x="101346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949440" y="605027"/>
            <a:ext cx="0" cy="563880"/>
          </a:xfrm>
          <a:custGeom>
            <a:avLst/>
            <a:gdLst/>
            <a:ahLst/>
            <a:cxnLst/>
            <a:rect l="l" t="t" r="r" b="b"/>
            <a:pathLst>
              <a:path w="0" h="563880">
                <a:moveTo>
                  <a:pt x="0" y="0"/>
                </a:moveTo>
                <a:lnTo>
                  <a:pt x="0" y="56388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958583" y="1379219"/>
            <a:ext cx="0" cy="563880"/>
          </a:xfrm>
          <a:custGeom>
            <a:avLst/>
            <a:gdLst/>
            <a:ahLst/>
            <a:cxnLst/>
            <a:rect l="l" t="t" r="r" b="b"/>
            <a:pathLst>
              <a:path w="0" h="563880">
                <a:moveTo>
                  <a:pt x="0" y="0"/>
                </a:moveTo>
                <a:lnTo>
                  <a:pt x="0" y="563879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100571" y="672083"/>
            <a:ext cx="692150" cy="76200"/>
          </a:xfrm>
          <a:custGeom>
            <a:avLst/>
            <a:gdLst/>
            <a:ahLst/>
            <a:cxnLst/>
            <a:rect l="l" t="t" r="r" b="b"/>
            <a:pathLst>
              <a:path w="692150" h="76200">
                <a:moveTo>
                  <a:pt x="615696" y="0"/>
                </a:moveTo>
                <a:lnTo>
                  <a:pt x="615696" y="76200"/>
                </a:lnTo>
                <a:lnTo>
                  <a:pt x="679196" y="44450"/>
                </a:lnTo>
                <a:lnTo>
                  <a:pt x="628396" y="44450"/>
                </a:lnTo>
                <a:lnTo>
                  <a:pt x="628396" y="31750"/>
                </a:lnTo>
                <a:lnTo>
                  <a:pt x="679196" y="31750"/>
                </a:lnTo>
                <a:lnTo>
                  <a:pt x="615696" y="0"/>
                </a:lnTo>
                <a:close/>
              </a:path>
              <a:path w="692150" h="76200">
                <a:moveTo>
                  <a:pt x="61569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15696" y="44450"/>
                </a:lnTo>
                <a:lnTo>
                  <a:pt x="615696" y="31750"/>
                </a:lnTo>
                <a:close/>
              </a:path>
              <a:path w="692150" h="76200">
                <a:moveTo>
                  <a:pt x="679196" y="31750"/>
                </a:moveTo>
                <a:lnTo>
                  <a:pt x="628396" y="31750"/>
                </a:lnTo>
                <a:lnTo>
                  <a:pt x="628396" y="44450"/>
                </a:lnTo>
                <a:lnTo>
                  <a:pt x="679196" y="44450"/>
                </a:lnTo>
                <a:lnTo>
                  <a:pt x="691896" y="38100"/>
                </a:lnTo>
                <a:lnTo>
                  <a:pt x="679196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126479" y="1524000"/>
            <a:ext cx="692150" cy="76200"/>
          </a:xfrm>
          <a:custGeom>
            <a:avLst/>
            <a:gdLst/>
            <a:ahLst/>
            <a:cxnLst/>
            <a:rect l="l" t="t" r="r" b="b"/>
            <a:pathLst>
              <a:path w="692150" h="76200">
                <a:moveTo>
                  <a:pt x="615696" y="0"/>
                </a:moveTo>
                <a:lnTo>
                  <a:pt x="615696" y="76200"/>
                </a:lnTo>
                <a:lnTo>
                  <a:pt x="679196" y="44450"/>
                </a:lnTo>
                <a:lnTo>
                  <a:pt x="628396" y="44450"/>
                </a:lnTo>
                <a:lnTo>
                  <a:pt x="628396" y="31750"/>
                </a:lnTo>
                <a:lnTo>
                  <a:pt x="679196" y="31750"/>
                </a:lnTo>
                <a:lnTo>
                  <a:pt x="615696" y="0"/>
                </a:lnTo>
                <a:close/>
              </a:path>
              <a:path w="692150" h="76200">
                <a:moveTo>
                  <a:pt x="61569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15696" y="44450"/>
                </a:lnTo>
                <a:lnTo>
                  <a:pt x="615696" y="31750"/>
                </a:lnTo>
                <a:close/>
              </a:path>
              <a:path w="692150" h="76200">
                <a:moveTo>
                  <a:pt x="679196" y="31750"/>
                </a:moveTo>
                <a:lnTo>
                  <a:pt x="628396" y="31750"/>
                </a:lnTo>
                <a:lnTo>
                  <a:pt x="628396" y="44450"/>
                </a:lnTo>
                <a:lnTo>
                  <a:pt x="679196" y="44450"/>
                </a:lnTo>
                <a:lnTo>
                  <a:pt x="691896" y="38100"/>
                </a:lnTo>
                <a:lnTo>
                  <a:pt x="679196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126479" y="1937004"/>
            <a:ext cx="692150" cy="76200"/>
          </a:xfrm>
          <a:custGeom>
            <a:avLst/>
            <a:gdLst/>
            <a:ahLst/>
            <a:cxnLst/>
            <a:rect l="l" t="t" r="r" b="b"/>
            <a:pathLst>
              <a:path w="69215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9215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92150" h="76200">
                <a:moveTo>
                  <a:pt x="691896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691896" y="44450"/>
                </a:lnTo>
                <a:lnTo>
                  <a:pt x="691896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155435" y="1104900"/>
            <a:ext cx="692150" cy="76200"/>
          </a:xfrm>
          <a:custGeom>
            <a:avLst/>
            <a:gdLst/>
            <a:ahLst/>
            <a:cxnLst/>
            <a:rect l="l" t="t" r="r" b="b"/>
            <a:pathLst>
              <a:path w="692150" h="76200">
                <a:moveTo>
                  <a:pt x="615695" y="0"/>
                </a:moveTo>
                <a:lnTo>
                  <a:pt x="615695" y="76200"/>
                </a:lnTo>
                <a:lnTo>
                  <a:pt x="679195" y="44450"/>
                </a:lnTo>
                <a:lnTo>
                  <a:pt x="628395" y="44450"/>
                </a:lnTo>
                <a:lnTo>
                  <a:pt x="628395" y="31750"/>
                </a:lnTo>
                <a:lnTo>
                  <a:pt x="679195" y="31750"/>
                </a:lnTo>
                <a:lnTo>
                  <a:pt x="615695" y="0"/>
                </a:lnTo>
                <a:close/>
              </a:path>
              <a:path w="692150" h="76200">
                <a:moveTo>
                  <a:pt x="61569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15695" y="44450"/>
                </a:lnTo>
                <a:lnTo>
                  <a:pt x="615695" y="31750"/>
                </a:lnTo>
                <a:close/>
              </a:path>
              <a:path w="692150" h="76200">
                <a:moveTo>
                  <a:pt x="679195" y="31750"/>
                </a:moveTo>
                <a:lnTo>
                  <a:pt x="628395" y="31750"/>
                </a:lnTo>
                <a:lnTo>
                  <a:pt x="628395" y="44450"/>
                </a:lnTo>
                <a:lnTo>
                  <a:pt x="679195" y="44450"/>
                </a:lnTo>
                <a:lnTo>
                  <a:pt x="691895" y="38100"/>
                </a:lnTo>
                <a:lnTo>
                  <a:pt x="679195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5111496" y="1263396"/>
            <a:ext cx="3203575" cy="0"/>
          </a:xfrm>
          <a:custGeom>
            <a:avLst/>
            <a:gdLst/>
            <a:ahLst/>
            <a:cxnLst/>
            <a:rect l="l" t="t" r="r" b="b"/>
            <a:pathLst>
              <a:path w="3203575" h="0">
                <a:moveTo>
                  <a:pt x="0" y="0"/>
                </a:moveTo>
                <a:lnTo>
                  <a:pt x="3203448" y="0"/>
                </a:lnTo>
              </a:path>
            </a:pathLst>
          </a:custGeom>
          <a:ln w="12192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4942254" y="2372763"/>
            <a:ext cx="2475865" cy="2718435"/>
            <a:chOff x="4942254" y="2372763"/>
            <a:chExt cx="2475865" cy="2718435"/>
          </a:xfrm>
        </p:grpSpPr>
        <p:sp>
          <p:nvSpPr>
            <p:cNvPr id="14" name="object 14" descr=""/>
            <p:cNvSpPr/>
            <p:nvPr/>
          </p:nvSpPr>
          <p:spPr>
            <a:xfrm>
              <a:off x="4958657" y="3988589"/>
              <a:ext cx="2299970" cy="0"/>
            </a:xfrm>
            <a:custGeom>
              <a:avLst/>
              <a:gdLst/>
              <a:ahLst/>
              <a:cxnLst/>
              <a:rect l="l" t="t" r="r" b="b"/>
              <a:pathLst>
                <a:path w="2299970" h="0">
                  <a:moveTo>
                    <a:pt x="0" y="0"/>
                  </a:moveTo>
                  <a:lnTo>
                    <a:pt x="22996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249367" y="3959906"/>
              <a:ext cx="102870" cy="57785"/>
            </a:xfrm>
            <a:custGeom>
              <a:avLst/>
              <a:gdLst/>
              <a:ahLst/>
              <a:cxnLst/>
              <a:rect l="l" t="t" r="r" b="b"/>
              <a:pathLst>
                <a:path w="102870" h="57785">
                  <a:moveTo>
                    <a:pt x="0" y="0"/>
                  </a:moveTo>
                  <a:lnTo>
                    <a:pt x="0" y="57467"/>
                  </a:lnTo>
                  <a:lnTo>
                    <a:pt x="102854" y="28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374878" y="2451044"/>
              <a:ext cx="0" cy="1537970"/>
            </a:xfrm>
            <a:custGeom>
              <a:avLst/>
              <a:gdLst/>
              <a:ahLst/>
              <a:cxnLst/>
              <a:rect l="l" t="t" r="r" b="b"/>
              <a:pathLst>
                <a:path w="0" h="1537970">
                  <a:moveTo>
                    <a:pt x="0" y="153754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340584" y="2372763"/>
              <a:ext cx="68580" cy="86360"/>
            </a:xfrm>
            <a:custGeom>
              <a:avLst/>
              <a:gdLst/>
              <a:ahLst/>
              <a:cxnLst/>
              <a:rect l="l" t="t" r="r" b="b"/>
              <a:pathLst>
                <a:path w="68579" h="86360">
                  <a:moveTo>
                    <a:pt x="34293" y="0"/>
                  </a:moveTo>
                  <a:lnTo>
                    <a:pt x="0" y="85735"/>
                  </a:lnTo>
                  <a:lnTo>
                    <a:pt x="68574" y="85735"/>
                  </a:lnTo>
                  <a:lnTo>
                    <a:pt x="342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339095" y="2815523"/>
              <a:ext cx="1797050" cy="2275205"/>
            </a:xfrm>
            <a:custGeom>
              <a:avLst/>
              <a:gdLst/>
              <a:ahLst/>
              <a:cxnLst/>
              <a:rect l="l" t="t" r="r" b="b"/>
              <a:pathLst>
                <a:path w="1797050" h="2275204">
                  <a:moveTo>
                    <a:pt x="387548" y="1173065"/>
                  </a:moveTo>
                  <a:lnTo>
                    <a:pt x="387548" y="1203093"/>
                  </a:lnTo>
                </a:path>
                <a:path w="1797050" h="2275204">
                  <a:moveTo>
                    <a:pt x="918571" y="1173065"/>
                  </a:moveTo>
                  <a:lnTo>
                    <a:pt x="918571" y="1203093"/>
                  </a:lnTo>
                </a:path>
                <a:path w="1797050" h="2275204">
                  <a:moveTo>
                    <a:pt x="742639" y="1175550"/>
                  </a:moveTo>
                  <a:lnTo>
                    <a:pt x="742639" y="1204335"/>
                  </a:lnTo>
                </a:path>
                <a:path w="1797050" h="2275204">
                  <a:moveTo>
                    <a:pt x="566458" y="1175550"/>
                  </a:moveTo>
                  <a:lnTo>
                    <a:pt x="566458" y="1204335"/>
                  </a:lnTo>
                </a:path>
                <a:path w="1797050" h="2275204">
                  <a:moveTo>
                    <a:pt x="214667" y="1175550"/>
                  </a:moveTo>
                  <a:lnTo>
                    <a:pt x="214667" y="1204335"/>
                  </a:lnTo>
                </a:path>
                <a:path w="1797050" h="2275204">
                  <a:moveTo>
                    <a:pt x="1270437" y="1173065"/>
                  </a:moveTo>
                  <a:lnTo>
                    <a:pt x="1270437" y="1203093"/>
                  </a:lnTo>
                </a:path>
                <a:path w="1797050" h="2275204">
                  <a:moveTo>
                    <a:pt x="1094504" y="1175550"/>
                  </a:moveTo>
                  <a:lnTo>
                    <a:pt x="1094504" y="1204335"/>
                  </a:lnTo>
                </a:path>
                <a:path w="1797050" h="2275204">
                  <a:moveTo>
                    <a:pt x="1796994" y="1173065"/>
                  </a:moveTo>
                  <a:lnTo>
                    <a:pt x="1796994" y="1203093"/>
                  </a:lnTo>
                </a:path>
                <a:path w="1797050" h="2275204">
                  <a:moveTo>
                    <a:pt x="0" y="1026341"/>
                  </a:moveTo>
                  <a:lnTo>
                    <a:pt x="35782" y="1026341"/>
                  </a:lnTo>
                </a:path>
                <a:path w="1797050" h="2275204">
                  <a:moveTo>
                    <a:pt x="0" y="0"/>
                  </a:moveTo>
                  <a:lnTo>
                    <a:pt x="35782" y="0"/>
                  </a:lnTo>
                </a:path>
                <a:path w="1797050" h="2275204">
                  <a:moveTo>
                    <a:pt x="2977" y="144445"/>
                  </a:moveTo>
                  <a:lnTo>
                    <a:pt x="38759" y="144445"/>
                  </a:lnTo>
                </a:path>
                <a:path w="1797050" h="2275204">
                  <a:moveTo>
                    <a:pt x="2977" y="293654"/>
                  </a:moveTo>
                  <a:lnTo>
                    <a:pt x="38759" y="293654"/>
                  </a:lnTo>
                </a:path>
                <a:path w="1797050" h="2275204">
                  <a:moveTo>
                    <a:pt x="2977" y="440585"/>
                  </a:moveTo>
                  <a:lnTo>
                    <a:pt x="38759" y="440585"/>
                  </a:lnTo>
                </a:path>
                <a:path w="1797050" h="2275204">
                  <a:moveTo>
                    <a:pt x="2977" y="586066"/>
                  </a:moveTo>
                  <a:lnTo>
                    <a:pt x="38759" y="586066"/>
                  </a:lnTo>
                </a:path>
                <a:path w="1797050" h="2275204">
                  <a:moveTo>
                    <a:pt x="2977" y="733929"/>
                  </a:moveTo>
                  <a:lnTo>
                    <a:pt x="38759" y="733929"/>
                  </a:lnTo>
                </a:path>
                <a:path w="1797050" h="2275204">
                  <a:moveTo>
                    <a:pt x="2977" y="880860"/>
                  </a:moveTo>
                  <a:lnTo>
                    <a:pt x="38759" y="880860"/>
                  </a:lnTo>
                </a:path>
                <a:path w="1797050" h="2275204">
                  <a:moveTo>
                    <a:pt x="35782" y="1173065"/>
                  </a:moveTo>
                  <a:lnTo>
                    <a:pt x="35782" y="2275174"/>
                  </a:lnTo>
                </a:path>
                <a:path w="1797050" h="2275204">
                  <a:moveTo>
                    <a:pt x="2977" y="1908206"/>
                  </a:moveTo>
                  <a:lnTo>
                    <a:pt x="38759" y="1908206"/>
                  </a:lnTo>
                </a:path>
                <a:path w="1797050" h="2275204">
                  <a:moveTo>
                    <a:pt x="0" y="1761513"/>
                  </a:moveTo>
                  <a:lnTo>
                    <a:pt x="35782" y="1761513"/>
                  </a:lnTo>
                </a:path>
                <a:path w="1797050" h="2275204">
                  <a:moveTo>
                    <a:pt x="0" y="1613588"/>
                  </a:moveTo>
                  <a:lnTo>
                    <a:pt x="35782" y="1613588"/>
                  </a:lnTo>
                </a:path>
                <a:path w="1797050" h="2275204">
                  <a:moveTo>
                    <a:pt x="2977" y="1469132"/>
                  </a:moveTo>
                  <a:lnTo>
                    <a:pt x="38759" y="1469132"/>
                  </a:lnTo>
                </a:path>
                <a:path w="1797050" h="2275204">
                  <a:moveTo>
                    <a:pt x="2977" y="1319965"/>
                  </a:moveTo>
                  <a:lnTo>
                    <a:pt x="38759" y="1319965"/>
                  </a:lnTo>
                </a:path>
                <a:path w="1797050" h="2275204">
                  <a:moveTo>
                    <a:pt x="35782" y="1908206"/>
                  </a:moveTo>
                  <a:lnTo>
                    <a:pt x="83474" y="190820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449407" y="4723729"/>
              <a:ext cx="1968500" cy="0"/>
            </a:xfrm>
            <a:custGeom>
              <a:avLst/>
              <a:gdLst/>
              <a:ahLst/>
              <a:cxnLst/>
              <a:rect l="l" t="t" r="r" b="b"/>
              <a:pathLst>
                <a:path w="1968500" h="0">
                  <a:moveTo>
                    <a:pt x="0" y="0"/>
                  </a:moveTo>
                  <a:lnTo>
                    <a:pt x="1968324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374878" y="3106693"/>
              <a:ext cx="1390015" cy="0"/>
            </a:xfrm>
            <a:custGeom>
              <a:avLst/>
              <a:gdLst/>
              <a:ahLst/>
              <a:cxnLst/>
              <a:rect l="l" t="t" r="r" b="b"/>
              <a:pathLst>
                <a:path w="1390015" h="0">
                  <a:moveTo>
                    <a:pt x="0" y="0"/>
                  </a:moveTo>
                  <a:lnTo>
                    <a:pt x="1389619" y="0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783976" y="3112906"/>
              <a:ext cx="0" cy="1532890"/>
            </a:xfrm>
            <a:custGeom>
              <a:avLst/>
              <a:gdLst/>
              <a:ahLst/>
              <a:cxnLst/>
              <a:rect l="l" t="t" r="r" b="b"/>
              <a:pathLst>
                <a:path w="0" h="1532889">
                  <a:moveTo>
                    <a:pt x="0" y="0"/>
                  </a:moveTo>
                  <a:lnTo>
                    <a:pt x="0" y="1532502"/>
                  </a:lnTo>
                </a:path>
              </a:pathLst>
            </a:custGeom>
            <a:ln w="31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374878" y="3153910"/>
              <a:ext cx="1333500" cy="835025"/>
            </a:xfrm>
            <a:custGeom>
              <a:avLst/>
              <a:gdLst/>
              <a:ahLst/>
              <a:cxnLst/>
              <a:rect l="l" t="t" r="r" b="b"/>
              <a:pathLst>
                <a:path w="1333500" h="835025">
                  <a:moveTo>
                    <a:pt x="0" y="834679"/>
                  </a:moveTo>
                  <a:lnTo>
                    <a:pt x="13330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681122" y="3106693"/>
              <a:ext cx="102870" cy="74930"/>
            </a:xfrm>
            <a:custGeom>
              <a:avLst/>
              <a:gdLst/>
              <a:ahLst/>
              <a:cxnLst/>
              <a:rect l="l" t="t" r="r" b="b"/>
              <a:pathLst>
                <a:path w="102870" h="74930">
                  <a:moveTo>
                    <a:pt x="102854" y="0"/>
                  </a:moveTo>
                  <a:lnTo>
                    <a:pt x="0" y="28578"/>
                  </a:lnTo>
                  <a:lnTo>
                    <a:pt x="40198" y="74552"/>
                  </a:lnTo>
                  <a:lnTo>
                    <a:pt x="1028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374878" y="3988589"/>
              <a:ext cx="1588135" cy="415925"/>
            </a:xfrm>
            <a:custGeom>
              <a:avLst/>
              <a:gdLst/>
              <a:ahLst/>
              <a:cxnLst/>
              <a:rect l="l" t="t" r="r" b="b"/>
              <a:pathLst>
                <a:path w="1588134" h="415925">
                  <a:moveTo>
                    <a:pt x="1587885" y="2485"/>
                  </a:moveTo>
                  <a:lnTo>
                    <a:pt x="1587885" y="31270"/>
                  </a:lnTo>
                </a:path>
                <a:path w="1588134" h="415925">
                  <a:moveTo>
                    <a:pt x="0" y="0"/>
                  </a:moveTo>
                  <a:lnTo>
                    <a:pt x="1495452" y="4156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850975" y="4375403"/>
              <a:ext cx="109220" cy="53975"/>
            </a:xfrm>
            <a:custGeom>
              <a:avLst/>
              <a:gdLst/>
              <a:ahLst/>
              <a:cxnLst/>
              <a:rect l="l" t="t" r="r" b="b"/>
              <a:pathLst>
                <a:path w="109220" h="53975">
                  <a:moveTo>
                    <a:pt x="22456" y="0"/>
                  </a:moveTo>
                  <a:lnTo>
                    <a:pt x="0" y="53708"/>
                  </a:lnTo>
                  <a:lnTo>
                    <a:pt x="108810" y="53708"/>
                  </a:lnTo>
                  <a:lnTo>
                    <a:pt x="22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374878" y="4305789"/>
              <a:ext cx="1906270" cy="565150"/>
            </a:xfrm>
            <a:custGeom>
              <a:avLst/>
              <a:gdLst/>
              <a:ahLst/>
              <a:cxnLst/>
              <a:rect l="l" t="t" r="r" b="b"/>
              <a:pathLst>
                <a:path w="1906270" h="565150">
                  <a:moveTo>
                    <a:pt x="0" y="564881"/>
                  </a:moveTo>
                  <a:lnTo>
                    <a:pt x="1584907" y="123322"/>
                  </a:lnTo>
                </a:path>
                <a:path w="1906270" h="565150">
                  <a:moveTo>
                    <a:pt x="1409098" y="187965"/>
                  </a:moveTo>
                  <a:lnTo>
                    <a:pt x="1452275" y="171802"/>
                  </a:lnTo>
                </a:path>
                <a:path w="1906270" h="565150">
                  <a:moveTo>
                    <a:pt x="1476097" y="161862"/>
                  </a:moveTo>
                  <a:lnTo>
                    <a:pt x="1519398" y="145698"/>
                  </a:lnTo>
                </a:path>
                <a:path w="1906270" h="565150">
                  <a:moveTo>
                    <a:pt x="1544708" y="136990"/>
                  </a:moveTo>
                  <a:lnTo>
                    <a:pt x="1587885" y="120837"/>
                  </a:lnTo>
                </a:path>
                <a:path w="1906270" h="565150">
                  <a:moveTo>
                    <a:pt x="1611830" y="110886"/>
                  </a:moveTo>
                  <a:lnTo>
                    <a:pt x="1655007" y="94733"/>
                  </a:lnTo>
                </a:path>
                <a:path w="1906270" h="565150">
                  <a:moveTo>
                    <a:pt x="1678829" y="86025"/>
                  </a:moveTo>
                  <a:lnTo>
                    <a:pt x="1722378" y="69613"/>
                  </a:lnTo>
                </a:path>
                <a:path w="1906270" h="565150">
                  <a:moveTo>
                    <a:pt x="1746199" y="59673"/>
                  </a:moveTo>
                  <a:lnTo>
                    <a:pt x="1789500" y="43509"/>
                  </a:lnTo>
                </a:path>
                <a:path w="1906270" h="565150">
                  <a:moveTo>
                    <a:pt x="1814811" y="34811"/>
                  </a:moveTo>
                  <a:lnTo>
                    <a:pt x="1858111" y="18648"/>
                  </a:lnTo>
                </a:path>
                <a:path w="1906270" h="565150">
                  <a:moveTo>
                    <a:pt x="1881933" y="8708"/>
                  </a:moveTo>
                  <a:lnTo>
                    <a:pt x="1905755" y="0"/>
                  </a:lnTo>
                </a:path>
                <a:path w="1906270" h="565150">
                  <a:moveTo>
                    <a:pt x="0" y="417940"/>
                  </a:moveTo>
                  <a:lnTo>
                    <a:pt x="47692" y="419182"/>
                  </a:lnTo>
                </a:path>
                <a:path w="1906270" h="565150">
                  <a:moveTo>
                    <a:pt x="447176" y="401776"/>
                  </a:moveTo>
                  <a:lnTo>
                    <a:pt x="486010" y="398049"/>
                  </a:lnTo>
                  <a:lnTo>
                    <a:pt x="494943" y="396806"/>
                  </a:lnTo>
                </a:path>
                <a:path w="1906270" h="565150">
                  <a:moveTo>
                    <a:pt x="521743" y="394321"/>
                  </a:moveTo>
                  <a:lnTo>
                    <a:pt x="554498" y="390593"/>
                  </a:lnTo>
                  <a:lnTo>
                    <a:pt x="569510" y="389351"/>
                  </a:lnTo>
                </a:path>
                <a:path w="1906270" h="565150">
                  <a:moveTo>
                    <a:pt x="596309" y="386866"/>
                  </a:moveTo>
                  <a:lnTo>
                    <a:pt x="637997" y="381885"/>
                  </a:lnTo>
                  <a:lnTo>
                    <a:pt x="643953" y="380643"/>
                  </a:lnTo>
                </a:path>
                <a:path w="1906270" h="565150">
                  <a:moveTo>
                    <a:pt x="671124" y="376915"/>
                  </a:moveTo>
                  <a:lnTo>
                    <a:pt x="674102" y="376915"/>
                  </a:lnTo>
                  <a:lnTo>
                    <a:pt x="691968" y="374430"/>
                  </a:lnTo>
                  <a:lnTo>
                    <a:pt x="711323" y="371945"/>
                  </a:lnTo>
                  <a:lnTo>
                    <a:pt x="718892" y="370702"/>
                  </a:lnTo>
                </a:path>
                <a:path w="1906270" h="565150">
                  <a:moveTo>
                    <a:pt x="745691" y="365732"/>
                  </a:moveTo>
                  <a:lnTo>
                    <a:pt x="753135" y="364489"/>
                  </a:lnTo>
                  <a:lnTo>
                    <a:pt x="775468" y="360751"/>
                  </a:lnTo>
                  <a:lnTo>
                    <a:pt x="791845" y="357024"/>
                  </a:lnTo>
                </a:path>
                <a:path w="1906270" h="565150">
                  <a:moveTo>
                    <a:pt x="818769" y="352054"/>
                  </a:moveTo>
                  <a:lnTo>
                    <a:pt x="826213" y="350811"/>
                  </a:lnTo>
                  <a:lnTo>
                    <a:pt x="854501" y="344598"/>
                  </a:lnTo>
                  <a:lnTo>
                    <a:pt x="864923" y="342113"/>
                  </a:lnTo>
                </a:path>
                <a:path w="1906270" h="565150">
                  <a:moveTo>
                    <a:pt x="891722" y="337133"/>
                  </a:moveTo>
                  <a:lnTo>
                    <a:pt x="935023" y="327192"/>
                  </a:lnTo>
                  <a:lnTo>
                    <a:pt x="938001" y="325950"/>
                  </a:lnTo>
                </a:path>
                <a:path w="1906270" h="565150">
                  <a:moveTo>
                    <a:pt x="963311" y="319737"/>
                  </a:moveTo>
                  <a:lnTo>
                    <a:pt x="970756" y="318495"/>
                  </a:lnTo>
                  <a:lnTo>
                    <a:pt x="988622" y="313514"/>
                  </a:lnTo>
                  <a:lnTo>
                    <a:pt x="1007977" y="309786"/>
                  </a:lnTo>
                  <a:lnTo>
                    <a:pt x="1009466" y="309786"/>
                  </a:lnTo>
                </a:path>
                <a:path w="1906270" h="565150">
                  <a:moveTo>
                    <a:pt x="1034900" y="302331"/>
                  </a:moveTo>
                  <a:lnTo>
                    <a:pt x="1045322" y="299846"/>
                  </a:lnTo>
                  <a:lnTo>
                    <a:pt x="1064677" y="294876"/>
                  </a:lnTo>
                  <a:lnTo>
                    <a:pt x="1081055" y="291138"/>
                  </a:lnTo>
                </a:path>
                <a:path w="1906270" h="565150">
                  <a:moveTo>
                    <a:pt x="1106365" y="284925"/>
                  </a:moveTo>
                  <a:lnTo>
                    <a:pt x="1119889" y="281198"/>
                  </a:lnTo>
                  <a:lnTo>
                    <a:pt x="1137755" y="276227"/>
                  </a:lnTo>
                  <a:lnTo>
                    <a:pt x="1152644" y="273742"/>
                  </a:lnTo>
                </a:path>
                <a:path w="1906270" h="565150">
                  <a:moveTo>
                    <a:pt x="1177954" y="266277"/>
                  </a:moveTo>
                  <a:lnTo>
                    <a:pt x="1188376" y="263792"/>
                  </a:lnTo>
                  <a:lnTo>
                    <a:pt x="1203265" y="260064"/>
                  </a:lnTo>
                  <a:lnTo>
                    <a:pt x="1216788" y="256336"/>
                  </a:lnTo>
                  <a:lnTo>
                    <a:pt x="1224233" y="253851"/>
                  </a:lnTo>
                </a:path>
                <a:path w="1906270" h="565150">
                  <a:moveTo>
                    <a:pt x="1249543" y="247628"/>
                  </a:moveTo>
                  <a:lnTo>
                    <a:pt x="1268898" y="242658"/>
                  </a:lnTo>
                  <a:lnTo>
                    <a:pt x="1282298" y="238930"/>
                  </a:lnTo>
                  <a:lnTo>
                    <a:pt x="1291231" y="237688"/>
                  </a:lnTo>
                  <a:lnTo>
                    <a:pt x="1295698" y="236445"/>
                  </a:lnTo>
                </a:path>
                <a:path w="1906270" h="565150">
                  <a:moveTo>
                    <a:pt x="1283787" y="237688"/>
                  </a:moveTo>
                  <a:lnTo>
                    <a:pt x="1282298" y="237688"/>
                  </a:lnTo>
                  <a:lnTo>
                    <a:pt x="1285276" y="236445"/>
                  </a:lnTo>
                  <a:lnTo>
                    <a:pt x="1289742" y="233960"/>
                  </a:lnTo>
                  <a:lnTo>
                    <a:pt x="1298675" y="231475"/>
                  </a:lnTo>
                  <a:lnTo>
                    <a:pt x="1309221" y="227747"/>
                  </a:lnTo>
                  <a:lnTo>
                    <a:pt x="1324110" y="224010"/>
                  </a:lnTo>
                  <a:lnTo>
                    <a:pt x="1325599" y="224010"/>
                  </a:lnTo>
                </a:path>
                <a:path w="1906270" h="565150">
                  <a:moveTo>
                    <a:pt x="1349420" y="214069"/>
                  </a:moveTo>
                  <a:lnTo>
                    <a:pt x="1350909" y="212827"/>
                  </a:lnTo>
                  <a:lnTo>
                    <a:pt x="1373242" y="204118"/>
                  </a:lnTo>
                  <a:lnTo>
                    <a:pt x="1391108" y="19542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9299" y="3731175"/>
              <a:ext cx="117743" cy="25741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5374878" y="2697482"/>
              <a:ext cx="1758314" cy="1731645"/>
            </a:xfrm>
            <a:custGeom>
              <a:avLst/>
              <a:gdLst/>
              <a:ahLst/>
              <a:cxnLst/>
              <a:rect l="l" t="t" r="r" b="b"/>
              <a:pathLst>
                <a:path w="1758315" h="1731645">
                  <a:moveTo>
                    <a:pt x="0" y="12425"/>
                  </a:moveTo>
                  <a:lnTo>
                    <a:pt x="0" y="1242"/>
                  </a:lnTo>
                  <a:lnTo>
                    <a:pt x="20868" y="0"/>
                  </a:lnTo>
                  <a:lnTo>
                    <a:pt x="47692" y="0"/>
                  </a:lnTo>
                  <a:lnTo>
                    <a:pt x="81986" y="0"/>
                  </a:lnTo>
                  <a:lnTo>
                    <a:pt x="120745" y="1242"/>
                  </a:lnTo>
                  <a:lnTo>
                    <a:pt x="165473" y="3727"/>
                  </a:lnTo>
                  <a:lnTo>
                    <a:pt x="213166" y="7455"/>
                  </a:lnTo>
                  <a:lnTo>
                    <a:pt x="266839" y="11182"/>
                  </a:lnTo>
                  <a:lnTo>
                    <a:pt x="322001" y="17395"/>
                  </a:lnTo>
                  <a:lnTo>
                    <a:pt x="380178" y="23608"/>
                  </a:lnTo>
                  <a:lnTo>
                    <a:pt x="439732" y="29821"/>
                  </a:lnTo>
                  <a:lnTo>
                    <a:pt x="500899" y="38518"/>
                  </a:lnTo>
                  <a:lnTo>
                    <a:pt x="563555" y="48459"/>
                  </a:lnTo>
                  <a:lnTo>
                    <a:pt x="624598" y="58399"/>
                  </a:lnTo>
                  <a:lnTo>
                    <a:pt x="686013" y="69582"/>
                  </a:lnTo>
                  <a:lnTo>
                    <a:pt x="784401" y="90705"/>
                  </a:lnTo>
                  <a:lnTo>
                    <a:pt x="857479" y="109343"/>
                  </a:lnTo>
                  <a:lnTo>
                    <a:pt x="891722" y="119284"/>
                  </a:lnTo>
                  <a:lnTo>
                    <a:pt x="926090" y="129224"/>
                  </a:lnTo>
                  <a:lnTo>
                    <a:pt x="993088" y="151901"/>
                  </a:lnTo>
                  <a:lnTo>
                    <a:pt x="1057233" y="176751"/>
                  </a:lnTo>
                  <a:lnTo>
                    <a:pt x="1087010" y="190419"/>
                  </a:lnTo>
                  <a:lnTo>
                    <a:pt x="1116911" y="204087"/>
                  </a:lnTo>
                  <a:lnTo>
                    <a:pt x="1203265" y="248819"/>
                  </a:lnTo>
                  <a:lnTo>
                    <a:pt x="1256987" y="281125"/>
                  </a:lnTo>
                  <a:lnTo>
                    <a:pt x="1283787" y="299763"/>
                  </a:lnTo>
                  <a:lnTo>
                    <a:pt x="1310710" y="318401"/>
                  </a:lnTo>
                  <a:lnTo>
                    <a:pt x="1336021" y="339628"/>
                  </a:lnTo>
                  <a:lnTo>
                    <a:pt x="1361331" y="360751"/>
                  </a:lnTo>
                  <a:lnTo>
                    <a:pt x="1386642" y="383117"/>
                  </a:lnTo>
                  <a:lnTo>
                    <a:pt x="1437387" y="432819"/>
                  </a:lnTo>
                  <a:lnTo>
                    <a:pt x="1488008" y="488734"/>
                  </a:lnTo>
                  <a:lnTo>
                    <a:pt x="1526842" y="533465"/>
                  </a:lnTo>
                  <a:lnTo>
                    <a:pt x="1537264" y="547444"/>
                  </a:lnTo>
                  <a:lnTo>
                    <a:pt x="1549175" y="562354"/>
                  </a:lnTo>
                  <a:lnTo>
                    <a:pt x="1559597" y="577265"/>
                  </a:lnTo>
                  <a:lnTo>
                    <a:pt x="1571507" y="592175"/>
                  </a:lnTo>
                  <a:lnTo>
                    <a:pt x="1581929" y="608328"/>
                  </a:lnTo>
                  <a:lnTo>
                    <a:pt x="1604386" y="643120"/>
                  </a:lnTo>
                  <a:lnTo>
                    <a:pt x="1625230" y="681639"/>
                  </a:lnTo>
                  <a:lnTo>
                    <a:pt x="1653518" y="743869"/>
                  </a:lnTo>
                  <a:lnTo>
                    <a:pt x="1671385" y="789843"/>
                  </a:lnTo>
                  <a:lnTo>
                    <a:pt x="1687762" y="837060"/>
                  </a:lnTo>
                  <a:lnTo>
                    <a:pt x="1702774" y="886762"/>
                  </a:lnTo>
                  <a:lnTo>
                    <a:pt x="1716422" y="938017"/>
                  </a:lnTo>
                  <a:lnTo>
                    <a:pt x="1728333" y="990204"/>
                  </a:lnTo>
                  <a:lnTo>
                    <a:pt x="1737266" y="1042494"/>
                  </a:lnTo>
                  <a:lnTo>
                    <a:pt x="1746199" y="1093438"/>
                  </a:lnTo>
                  <a:lnTo>
                    <a:pt x="1752279" y="1143140"/>
                  </a:lnTo>
                  <a:lnTo>
                    <a:pt x="1755257" y="1190357"/>
                  </a:lnTo>
                  <a:lnTo>
                    <a:pt x="1758234" y="1256212"/>
                  </a:lnTo>
                  <a:lnTo>
                    <a:pt x="1756745" y="1276196"/>
                  </a:lnTo>
                  <a:lnTo>
                    <a:pt x="1756745" y="1296077"/>
                  </a:lnTo>
                  <a:lnTo>
                    <a:pt x="1755257" y="1313679"/>
                  </a:lnTo>
                  <a:lnTo>
                    <a:pt x="1753768" y="1332317"/>
                  </a:lnTo>
                  <a:lnTo>
                    <a:pt x="1750666" y="1349713"/>
                  </a:lnTo>
                  <a:lnTo>
                    <a:pt x="1743222" y="1398224"/>
                  </a:lnTo>
                  <a:lnTo>
                    <a:pt x="1735777" y="1428056"/>
                  </a:lnTo>
                  <a:lnTo>
                    <a:pt x="1723867" y="1474050"/>
                  </a:lnTo>
                  <a:lnTo>
                    <a:pt x="1704263" y="1532481"/>
                  </a:lnTo>
                  <a:lnTo>
                    <a:pt x="1681806" y="1584689"/>
                  </a:lnTo>
                  <a:lnTo>
                    <a:pt x="1655007" y="1631926"/>
                  </a:lnTo>
                  <a:lnTo>
                    <a:pt x="1623741" y="1674193"/>
                  </a:lnTo>
                  <a:lnTo>
                    <a:pt x="1587885" y="1714224"/>
                  </a:lnTo>
                  <a:lnTo>
                    <a:pt x="1567041" y="17316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1243" y="3988589"/>
              <a:ext cx="96899" cy="308503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5291390" y="2610400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 h="0">
                  <a:moveTo>
                    <a:pt x="0" y="0"/>
                  </a:moveTo>
                  <a:lnTo>
                    <a:pt x="171441" y="0"/>
                  </a:lnTo>
                </a:path>
              </a:pathLst>
            </a:custGeom>
            <a:ln w="1244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201945" y="2583065"/>
              <a:ext cx="352425" cy="55244"/>
            </a:xfrm>
            <a:custGeom>
              <a:avLst/>
              <a:gdLst/>
              <a:ahLst/>
              <a:cxnLst/>
              <a:rect l="l" t="t" r="r" b="b"/>
              <a:pathLst>
                <a:path w="352425" h="55244">
                  <a:moveTo>
                    <a:pt x="98386" y="0"/>
                  </a:moveTo>
                  <a:lnTo>
                    <a:pt x="0" y="27343"/>
                  </a:lnTo>
                  <a:lnTo>
                    <a:pt x="98386" y="54673"/>
                  </a:lnTo>
                  <a:lnTo>
                    <a:pt x="98386" y="0"/>
                  </a:lnTo>
                  <a:close/>
                </a:path>
                <a:path w="352425" h="55244">
                  <a:moveTo>
                    <a:pt x="351815" y="27343"/>
                  </a:moveTo>
                  <a:lnTo>
                    <a:pt x="253428" y="0"/>
                  </a:lnTo>
                  <a:lnTo>
                    <a:pt x="253428" y="54673"/>
                  </a:lnTo>
                  <a:lnTo>
                    <a:pt x="351815" y="273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2254" y="3843107"/>
              <a:ext cx="65894" cy="294866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407416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5"/>
              <a:t>Pérdida</a:t>
            </a:r>
            <a:r>
              <a:rPr dirty="0" sz="2300" spc="-30"/>
              <a:t> </a:t>
            </a:r>
            <a:r>
              <a:rPr dirty="0" sz="2300" spc="90"/>
              <a:t>de/bajo</a:t>
            </a:r>
            <a:r>
              <a:rPr dirty="0" sz="2300" spc="-30"/>
              <a:t> </a:t>
            </a:r>
            <a:r>
              <a:rPr dirty="0" sz="2300" spc="60"/>
              <a:t>excitación</a:t>
            </a:r>
            <a:r>
              <a:rPr dirty="0" sz="2300" spc="-25"/>
              <a:t> 40</a:t>
            </a:r>
            <a:endParaRPr sz="2300"/>
          </a:p>
        </p:txBody>
      </p:sp>
      <p:sp>
        <p:nvSpPr>
          <p:cNvPr id="71" name="object 71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51</a:t>
            </a:r>
          </a:p>
        </p:txBody>
      </p:sp>
      <p:sp>
        <p:nvSpPr>
          <p:cNvPr id="34" name="object 34" descr=""/>
          <p:cNvSpPr txBox="1"/>
          <p:nvPr/>
        </p:nvSpPr>
        <p:spPr>
          <a:xfrm>
            <a:off x="6074790" y="631697"/>
            <a:ext cx="30226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latin typeface="Arial Unicode MS"/>
                <a:cs typeface="Arial Unicode MS"/>
              </a:rPr>
              <a:t>megavatios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500878" y="867664"/>
            <a:ext cx="21272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latin typeface="Arial Unicode MS"/>
                <a:cs typeface="Arial Unicode MS"/>
              </a:rPr>
              <a:t>GRAMO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120508" y="803783"/>
            <a:ext cx="39179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latin typeface="Arial Unicode MS"/>
                <a:cs typeface="Arial Unicode MS"/>
              </a:rPr>
              <a:t>normal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58825" y="969898"/>
            <a:ext cx="6178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Arial Unicode MS"/>
                <a:cs typeface="Arial Unicode MS"/>
              </a:rPr>
              <a:t>Causas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58825" y="1359789"/>
            <a:ext cx="3225165" cy="144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5580" indent="-182880">
              <a:lnSpc>
                <a:spcPts val="1160"/>
              </a:lnSpc>
              <a:buClr>
                <a:srgbClr val="002797"/>
              </a:buClr>
              <a:buSzPct val="123529"/>
              <a:buChar char="-"/>
              <a:tabLst>
                <a:tab pos="194945" algn="l"/>
                <a:tab pos="195580" algn="l"/>
              </a:tabLst>
            </a:pPr>
            <a:r>
              <a:rPr dirty="0" sz="850">
                <a:latin typeface="Arial Unicode MS"/>
                <a:cs typeface="Arial Unicode MS"/>
              </a:rPr>
              <a:t>circuito</a:t>
            </a:r>
            <a:r>
              <a:rPr dirty="0" sz="850" spc="12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</a:t>
            </a:r>
            <a:r>
              <a:rPr dirty="0" sz="850" spc="13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campo</a:t>
            </a:r>
            <a:r>
              <a:rPr dirty="0" sz="850" spc="125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abierto</a:t>
            </a:r>
            <a:endParaRPr sz="8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260"/>
              </a:spcBef>
              <a:buClr>
                <a:srgbClr val="002797"/>
              </a:buClr>
              <a:buSzPct val="110526"/>
              <a:buChar char="-"/>
              <a:tabLst>
                <a:tab pos="194945" algn="l"/>
                <a:tab pos="195580" algn="l"/>
              </a:tabLst>
            </a:pPr>
            <a:r>
              <a:rPr dirty="0" sz="950">
                <a:latin typeface="Arial Unicode MS"/>
                <a:cs typeface="Arial Unicode MS"/>
              </a:rPr>
              <a:t>cortocircuito</a:t>
            </a:r>
            <a:r>
              <a:rPr dirty="0" sz="950" spc="26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260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campo</a:t>
            </a: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160"/>
              </a:spcBef>
              <a:buClr>
                <a:srgbClr val="002797"/>
              </a:buClr>
              <a:buSzPct val="91304"/>
              <a:buChar char="-"/>
              <a:tabLst>
                <a:tab pos="194945" algn="l"/>
                <a:tab pos="195580" algn="l"/>
              </a:tabLst>
            </a:pPr>
            <a:r>
              <a:rPr dirty="0" sz="1150">
                <a:latin typeface="Arial Unicode MS"/>
                <a:cs typeface="Arial Unicode MS"/>
              </a:rPr>
              <a:t>disparo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accidental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65">
                <a:latin typeface="Arial Unicode MS"/>
                <a:cs typeface="Arial Unicode MS"/>
              </a:rPr>
              <a:t>interruptor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campo</a:t>
            </a:r>
            <a:endParaRPr sz="11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40"/>
              </a:spcBef>
              <a:buClr>
                <a:srgbClr val="002797"/>
              </a:buClr>
              <a:buSzPct val="84000"/>
              <a:buChar char="-"/>
              <a:tabLst>
                <a:tab pos="194945" algn="l"/>
                <a:tab pos="195580" algn="l"/>
              </a:tabLst>
            </a:pPr>
            <a:r>
              <a:rPr dirty="0" sz="1250">
                <a:latin typeface="Arial Unicode MS"/>
                <a:cs typeface="Arial Unicode MS"/>
              </a:rPr>
              <a:t>falla</a:t>
            </a:r>
            <a:r>
              <a:rPr dirty="0" sz="1250" spc="12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25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AVR</a:t>
            </a:r>
            <a:endParaRPr sz="12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220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050">
                <a:latin typeface="Arial Unicode MS"/>
                <a:cs typeface="Arial Unicode MS"/>
              </a:rPr>
              <a:t>pérdida</a:t>
            </a:r>
            <a:r>
              <a:rPr dirty="0" sz="1050" spc="11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campo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en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el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excitador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988558" y="981328"/>
            <a:ext cx="426084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40">
                <a:latin typeface="Arial Unicode MS"/>
                <a:cs typeface="Arial Unicode MS"/>
              </a:rPr>
              <a:t>MVARS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124194" y="1470533"/>
            <a:ext cx="30226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latin typeface="Arial Unicode MS"/>
                <a:cs typeface="Arial Unicode MS"/>
              </a:rPr>
              <a:t>megavatios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526404" y="1654302"/>
            <a:ext cx="21272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latin typeface="Arial Unicode MS"/>
                <a:cs typeface="Arial Unicode MS"/>
              </a:rPr>
              <a:t>GRAMO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7138161" y="1590928"/>
            <a:ext cx="502284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Arial Unicode MS"/>
                <a:cs typeface="Arial Unicode MS"/>
              </a:rPr>
              <a:t>anormal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360033" y="1800605"/>
            <a:ext cx="426084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40">
                <a:latin typeface="Arial Unicode MS"/>
                <a:cs typeface="Arial Unicode MS"/>
              </a:rPr>
              <a:t>MVARS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837134" y="2398488"/>
            <a:ext cx="422275" cy="264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9705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Arial"/>
                <a:cs typeface="Arial"/>
              </a:rPr>
              <a:t>Q</a:t>
            </a:r>
            <a:r>
              <a:rPr dirty="0" sz="600" spc="-10" b="1">
                <a:latin typeface="Arial"/>
                <a:cs typeface="Arial"/>
              </a:rPr>
              <a:t> </a:t>
            </a:r>
            <a:r>
              <a:rPr dirty="0" sz="600" spc="-20" b="1">
                <a:latin typeface="Arial"/>
                <a:cs typeface="Arial"/>
              </a:rPr>
              <a:t>[pu]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Motor</a:t>
            </a:r>
            <a:endParaRPr sz="6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5608148" y="2546351"/>
            <a:ext cx="4318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Generador</a:t>
            </a:r>
            <a:endParaRPr sz="6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374101" y="2666432"/>
            <a:ext cx="1854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Arial"/>
                <a:cs typeface="Arial"/>
              </a:rPr>
              <a:t>UN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184768" y="2751337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0.8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184768" y="3046234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0.6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6793610" y="2988665"/>
            <a:ext cx="939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45" b="1">
                <a:latin typeface="Arial"/>
                <a:cs typeface="Arial"/>
              </a:rPr>
              <a:t>B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593855" y="3218016"/>
            <a:ext cx="7112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80">
                <a:latin typeface="Arial Unicode MS"/>
                <a:cs typeface="Arial Unicode MS"/>
              </a:rPr>
              <a:t>S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7338033" y="2520670"/>
            <a:ext cx="1492885" cy="1007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latin typeface="Arial Unicode MS"/>
                <a:cs typeface="Arial Unicode MS"/>
              </a:rPr>
              <a:t>AB: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límite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corriente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6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campo</a:t>
            </a:r>
            <a:r>
              <a:rPr dirty="0" sz="450" spc="55">
                <a:latin typeface="Arial Unicode MS"/>
                <a:cs typeface="Arial Unicode MS"/>
              </a:rPr>
              <a:t> </a:t>
            </a:r>
            <a:r>
              <a:rPr dirty="0" sz="450" spc="-25">
                <a:latin typeface="Arial Unicode MS"/>
                <a:cs typeface="Arial Unicode MS"/>
              </a:rPr>
              <a:t>BC:</a:t>
            </a:r>
            <a:endParaRPr sz="4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450">
                <a:latin typeface="Arial Unicode MS"/>
                <a:cs typeface="Arial Unicode MS"/>
              </a:rPr>
              <a:t>límite</a:t>
            </a:r>
            <a:r>
              <a:rPr dirty="0" sz="450" spc="7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7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corriente</a:t>
            </a:r>
            <a:r>
              <a:rPr dirty="0" sz="450" spc="70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del</a:t>
            </a:r>
            <a:r>
              <a:rPr dirty="0" sz="450" spc="7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estator</a:t>
            </a:r>
            <a:endParaRPr sz="450">
              <a:latin typeface="Arial Unicode MS"/>
              <a:cs typeface="Arial Unicode MS"/>
            </a:endParaRPr>
          </a:p>
          <a:p>
            <a:pPr marL="12700" marR="276860">
              <a:lnSpc>
                <a:spcPct val="130900"/>
              </a:lnSpc>
              <a:spcBef>
                <a:spcPts val="145"/>
              </a:spcBef>
            </a:pPr>
            <a:r>
              <a:rPr dirty="0" sz="500" spc="-20">
                <a:latin typeface="Arial Unicode MS"/>
                <a:cs typeface="Arial Unicode MS"/>
              </a:rPr>
              <a:t>CD: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límite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calentamiento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la</a:t>
            </a:r>
            <a:r>
              <a:rPr dirty="0" sz="500" spc="6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región</a:t>
            </a:r>
            <a:r>
              <a:rPr dirty="0" sz="500" spc="20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final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del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estator,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debido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al</a:t>
            </a:r>
            <a:r>
              <a:rPr dirty="0" sz="500" spc="7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flujo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7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fuga</a:t>
            </a:r>
            <a:endParaRPr sz="500">
              <a:latin typeface="Arial Unicode MS"/>
              <a:cs typeface="Arial Unicode MS"/>
            </a:endParaRPr>
          </a:p>
          <a:p>
            <a:pPr marL="12700" marR="5080">
              <a:lnSpc>
                <a:spcPct val="118600"/>
              </a:lnSpc>
              <a:spcBef>
                <a:spcPts val="295"/>
              </a:spcBef>
            </a:pPr>
            <a:r>
              <a:rPr dirty="0" sz="550">
                <a:latin typeface="Arial Unicode MS"/>
                <a:cs typeface="Arial Unicode MS"/>
              </a:rPr>
              <a:t>BH:</a:t>
            </a:r>
            <a:r>
              <a:rPr dirty="0" sz="550" spc="4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Posible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límite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5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potencia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activa</a:t>
            </a:r>
            <a:r>
              <a:rPr dirty="0" sz="550" spc="6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por</a:t>
            </a:r>
            <a:r>
              <a:rPr dirty="0" sz="550" spc="20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limitación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potencia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salida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de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la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10">
                <a:latin typeface="Arial Unicode MS"/>
                <a:cs typeface="Arial Unicode MS"/>
              </a:rPr>
              <a:t>turbina</a:t>
            </a:r>
            <a:endParaRPr sz="550">
              <a:latin typeface="Arial Unicode MS"/>
              <a:cs typeface="Arial Unicode MS"/>
            </a:endParaRPr>
          </a:p>
          <a:p>
            <a:pPr marL="12700" marR="33655">
              <a:lnSpc>
                <a:spcPct val="129200"/>
              </a:lnSpc>
              <a:spcBef>
                <a:spcPts val="80"/>
              </a:spcBef>
            </a:pPr>
            <a:r>
              <a:rPr dirty="0" sz="600" spc="-50">
                <a:latin typeface="Arial Unicode MS"/>
                <a:cs typeface="Arial Unicode MS"/>
              </a:rPr>
              <a:t>EF:</a:t>
            </a:r>
            <a:r>
              <a:rPr dirty="0" sz="600" spc="7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límite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estado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estacionario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sin</a:t>
            </a:r>
            <a:r>
              <a:rPr dirty="0" sz="600" spc="75">
                <a:latin typeface="Arial Unicode MS"/>
                <a:cs typeface="Arial Unicode MS"/>
              </a:rPr>
              <a:t> </a:t>
            </a:r>
            <a:r>
              <a:rPr dirty="0" sz="600" spc="-35">
                <a:latin typeface="Arial Unicode MS"/>
                <a:cs typeface="Arial Unicode MS"/>
              </a:rPr>
              <a:t>AVR</a:t>
            </a:r>
            <a:r>
              <a:rPr dirty="0" sz="600" spc="200">
                <a:latin typeface="Arial Unicode MS"/>
                <a:cs typeface="Arial Unicode MS"/>
              </a:rPr>
              <a:t> </a:t>
            </a:r>
            <a:r>
              <a:rPr dirty="0" sz="600" spc="-30">
                <a:latin typeface="Arial Unicode MS"/>
                <a:cs typeface="Arial Unicode MS"/>
              </a:rPr>
              <a:t>X</a:t>
            </a:r>
            <a:r>
              <a:rPr dirty="0" sz="450" spc="-30">
                <a:latin typeface="Arial Unicode MS"/>
                <a:cs typeface="Arial Unicode MS"/>
              </a:rPr>
              <a:t>s</a:t>
            </a:r>
            <a:r>
              <a:rPr dirty="0" sz="600" spc="-30">
                <a:latin typeface="Arial Unicode MS"/>
                <a:cs typeface="Arial Unicode MS"/>
              </a:rPr>
              <a:t>:</a:t>
            </a:r>
            <a:r>
              <a:rPr dirty="0" sz="600" spc="9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Impedancia</a:t>
            </a:r>
            <a:r>
              <a:rPr dirty="0" sz="600" spc="9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</a:t>
            </a:r>
            <a:r>
              <a:rPr dirty="0" sz="600" spc="9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fuente</a:t>
            </a:r>
            <a:r>
              <a:rPr dirty="0" sz="600" spc="95">
                <a:latin typeface="Arial Unicode MS"/>
                <a:cs typeface="Arial Unicode MS"/>
              </a:rPr>
              <a:t> </a:t>
            </a:r>
            <a:r>
              <a:rPr dirty="0" sz="600" spc="-25">
                <a:latin typeface="Arial Unicode MS"/>
                <a:cs typeface="Arial Unicode MS"/>
              </a:rPr>
              <a:t>de</a:t>
            </a:r>
            <a:endParaRPr sz="600">
              <a:latin typeface="Arial Unicode MS"/>
              <a:cs typeface="Arial Unicode MS"/>
            </a:endParaRPr>
          </a:p>
          <a:p>
            <a:pPr marL="182245">
              <a:lnSpc>
                <a:spcPct val="100000"/>
              </a:lnSpc>
              <a:spcBef>
                <a:spcPts val="160"/>
              </a:spcBef>
            </a:pPr>
            <a:r>
              <a:rPr dirty="0" sz="500">
                <a:latin typeface="Arial Unicode MS"/>
                <a:cs typeface="Arial Unicode MS"/>
              </a:rPr>
              <a:t>sistema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10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alimentación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conectado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58825" y="2934842"/>
            <a:ext cx="4785995" cy="10331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Arial Unicode MS"/>
                <a:cs typeface="Arial Unicode MS"/>
              </a:rPr>
              <a:t>principal</a:t>
            </a:r>
            <a:r>
              <a:rPr dirty="0" sz="1050" spc="330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Consecuencia</a:t>
            </a:r>
            <a:endParaRPr sz="10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10"/>
              </a:spcBef>
              <a:buClr>
                <a:srgbClr val="002797"/>
              </a:buClr>
              <a:buSzPct val="80769"/>
              <a:buChar char="-"/>
              <a:tabLst>
                <a:tab pos="194945" algn="l"/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Funcionamiento</a:t>
            </a:r>
            <a:r>
              <a:rPr dirty="0" sz="1300" spc="1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asíncrono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una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máquina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síncrona</a:t>
            </a:r>
            <a:endParaRPr sz="1300">
              <a:latin typeface="Arial Unicode MS"/>
              <a:cs typeface="Arial Unicode MS"/>
            </a:endParaRPr>
          </a:p>
          <a:p>
            <a:pPr marL="194945">
              <a:lnSpc>
                <a:spcPct val="100000"/>
              </a:lnSpc>
              <a:spcBef>
                <a:spcPts val="60"/>
              </a:spcBef>
            </a:pPr>
            <a:r>
              <a:rPr dirty="0" sz="1300" b="1">
                <a:latin typeface="Arial"/>
                <a:cs typeface="Arial"/>
              </a:rPr>
              <a:t>sin</a:t>
            </a:r>
            <a:r>
              <a:rPr dirty="0" sz="1300" spc="24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excitación</a:t>
            </a:r>
            <a:r>
              <a:rPr dirty="0" sz="1300">
                <a:latin typeface="Arial Unicode MS"/>
                <a:cs typeface="Arial Unicode MS"/>
              </a:rPr>
              <a:t>–generador</a:t>
            </a:r>
            <a:r>
              <a:rPr dirty="0" sz="1300" spc="2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24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induccion</a:t>
            </a:r>
            <a:endParaRPr sz="1300">
              <a:latin typeface="Arial Unicode MS"/>
              <a:cs typeface="Arial Unicode MS"/>
            </a:endParaRPr>
          </a:p>
          <a:p>
            <a:pPr algn="r" marR="5080">
              <a:lnSpc>
                <a:spcPts val="685"/>
              </a:lnSpc>
              <a:spcBef>
                <a:spcPts val="509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Sobreexcitado</a:t>
            </a:r>
            <a:endParaRPr sz="600">
              <a:latin typeface="Arial"/>
              <a:cs typeface="Arial"/>
            </a:endParaRPr>
          </a:p>
          <a:p>
            <a:pPr marL="195580" indent="-182880">
              <a:lnSpc>
                <a:spcPts val="1285"/>
              </a:lnSpc>
              <a:buClr>
                <a:srgbClr val="002797"/>
              </a:buClr>
              <a:buSzPct val="95454"/>
              <a:buChar char="-"/>
              <a:tabLst>
                <a:tab pos="194945" algn="l"/>
                <a:tab pos="195580" algn="l"/>
              </a:tabLst>
            </a:pPr>
            <a:r>
              <a:rPr dirty="0" sz="1100">
                <a:latin typeface="Arial Unicode MS"/>
                <a:cs typeface="Arial Unicode MS"/>
              </a:rPr>
              <a:t>Comenzar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dibujar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potencia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reactiva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-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colapso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voltaje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5885410" y="3783891"/>
            <a:ext cx="1549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37</a:t>
            </a:r>
            <a:r>
              <a:rPr dirty="0" sz="450" spc="-25">
                <a:latin typeface="Arial Unicode MS"/>
                <a:cs typeface="Arial Unicode MS"/>
              </a:rPr>
              <a:t>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6001664" y="4011639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0.4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5646908" y="4011639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0.2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6353778" y="4011639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0.6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6707132" y="4007911"/>
            <a:ext cx="1422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0.8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58825" y="4126483"/>
            <a:ext cx="2075814" cy="4800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5580" indent="-182880">
              <a:lnSpc>
                <a:spcPts val="1160"/>
              </a:lnSpc>
              <a:buClr>
                <a:srgbClr val="002797"/>
              </a:buClr>
              <a:buSzPct val="123529"/>
              <a:buChar char="-"/>
              <a:tabLst>
                <a:tab pos="194945" algn="l"/>
                <a:tab pos="195580" algn="l"/>
              </a:tabLst>
            </a:pPr>
            <a:r>
              <a:rPr dirty="0" sz="850">
                <a:latin typeface="Arial Unicode MS"/>
                <a:cs typeface="Arial Unicode MS"/>
              </a:rPr>
              <a:t>Calentamiento</a:t>
            </a:r>
            <a:r>
              <a:rPr dirty="0" sz="850" spc="13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del</a:t>
            </a:r>
            <a:r>
              <a:rPr dirty="0" sz="850" spc="14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núcleo</a:t>
            </a:r>
            <a:r>
              <a:rPr dirty="0" sz="850" spc="14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del</a:t>
            </a:r>
            <a:r>
              <a:rPr dirty="0" sz="850" spc="140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estator</a:t>
            </a:r>
            <a:endParaRPr sz="8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260"/>
              </a:spcBef>
              <a:buClr>
                <a:srgbClr val="002797"/>
              </a:buClr>
              <a:buSzPct val="105000"/>
              <a:buChar char="-"/>
              <a:tabLst>
                <a:tab pos="194945" algn="l"/>
                <a:tab pos="195580" algn="l"/>
              </a:tabLst>
            </a:pPr>
            <a:r>
              <a:rPr dirty="0" sz="1000">
                <a:latin typeface="Arial Unicode MS"/>
                <a:cs typeface="Arial Unicode MS"/>
              </a:rPr>
              <a:t>Corrientes</a:t>
            </a:r>
            <a:r>
              <a:rPr dirty="0" sz="1000" spc="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90">
                <a:latin typeface="Arial Unicode MS"/>
                <a:cs typeface="Arial Unicode MS"/>
              </a:rPr>
              <a:t> </a:t>
            </a:r>
            <a:r>
              <a:rPr dirty="0" sz="1000" spc="65">
                <a:latin typeface="Arial Unicode MS"/>
                <a:cs typeface="Arial Unicode MS"/>
              </a:rPr>
              <a:t>rotor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inducidas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646313" y="4158469"/>
            <a:ext cx="4876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 b="1">
                <a:solidFill>
                  <a:srgbClr val="0000FF"/>
                </a:solidFill>
                <a:latin typeface="Arial"/>
                <a:cs typeface="Arial"/>
              </a:rPr>
              <a:t>subexcitado</a:t>
            </a:r>
            <a:endParaRPr sz="6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6540132" y="4153361"/>
            <a:ext cx="1549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18</a:t>
            </a:r>
            <a:r>
              <a:rPr dirty="0" sz="450" spc="-25">
                <a:latin typeface="Arial Unicode MS"/>
                <a:cs typeface="Arial Unicode MS"/>
              </a:rPr>
              <a:t>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148999" y="4366316"/>
            <a:ext cx="17780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 Unicode MS"/>
                <a:cs typeface="Arial Unicode MS"/>
              </a:rPr>
              <a:t>-</a:t>
            </a:r>
            <a:r>
              <a:rPr dirty="0" sz="600" spc="-25">
                <a:latin typeface="Arial Unicode MS"/>
                <a:cs typeface="Arial Unicode MS"/>
              </a:rPr>
              <a:t> 0.3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7072555" y="4023234"/>
            <a:ext cx="521970" cy="404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730"/>
              </a:lnSpc>
              <a:tabLst>
                <a:tab pos="224154" algn="l"/>
              </a:tabLst>
            </a:pPr>
            <a:r>
              <a:rPr dirty="0" sz="650" spc="-50">
                <a:latin typeface="Arial Unicode MS"/>
                <a:cs typeface="Arial Unicode MS"/>
              </a:rPr>
              <a:t>1</a:t>
            </a:r>
            <a:r>
              <a:rPr dirty="0" sz="650">
                <a:latin typeface="Arial Unicode MS"/>
                <a:cs typeface="Arial Unicode MS"/>
              </a:rPr>
              <a:t>	</a:t>
            </a:r>
            <a:r>
              <a:rPr dirty="0" sz="500" b="1">
                <a:latin typeface="Arial"/>
                <a:cs typeface="Arial"/>
              </a:rPr>
              <a:t>pag</a:t>
            </a:r>
            <a:r>
              <a:rPr dirty="0" sz="500" spc="30" b="1">
                <a:latin typeface="Arial"/>
                <a:cs typeface="Arial"/>
              </a:rPr>
              <a:t> </a:t>
            </a:r>
            <a:r>
              <a:rPr dirty="0" sz="500" spc="-20" b="1">
                <a:latin typeface="Arial"/>
                <a:cs typeface="Arial"/>
              </a:rPr>
              <a:t>[pu]</a:t>
            </a:r>
            <a:endParaRPr sz="500">
              <a:latin typeface="Arial"/>
              <a:cs typeface="Arial"/>
            </a:endParaRPr>
          </a:p>
          <a:p>
            <a:pPr marL="160020">
              <a:lnSpc>
                <a:spcPct val="100000"/>
              </a:lnSpc>
              <a:spcBef>
                <a:spcPts val="795"/>
              </a:spcBef>
            </a:pPr>
            <a:r>
              <a:rPr dirty="0" sz="650" spc="-60">
                <a:latin typeface="Arial Unicode MS"/>
                <a:cs typeface="Arial Unicode MS"/>
              </a:rPr>
              <a:t>F</a:t>
            </a:r>
            <a:endParaRPr sz="650">
              <a:latin typeface="Arial Unicode MS"/>
              <a:cs typeface="Arial Unicode MS"/>
            </a:endParaRPr>
          </a:p>
          <a:p>
            <a:pPr marL="160020">
              <a:lnSpc>
                <a:spcPct val="100000"/>
              </a:lnSpc>
              <a:spcBef>
                <a:spcPts val="55"/>
              </a:spcBef>
            </a:pPr>
            <a:r>
              <a:rPr dirty="0" sz="600" spc="-60">
                <a:latin typeface="Arial Unicode MS"/>
                <a:cs typeface="Arial Unicode MS"/>
              </a:rPr>
              <a:t>X</a:t>
            </a:r>
            <a:r>
              <a:rPr dirty="0" sz="600">
                <a:latin typeface="Arial Unicode MS"/>
                <a:cs typeface="Arial Unicode MS"/>
              </a:rPr>
              <a:t> </a:t>
            </a:r>
            <a:r>
              <a:rPr dirty="0" baseline="-30864" sz="675" spc="-300">
                <a:latin typeface="Arial Unicode MS"/>
                <a:cs typeface="Arial Unicode MS"/>
              </a:rPr>
              <a:t>m</a:t>
            </a:r>
            <a:r>
              <a:rPr dirty="0" sz="600" spc="-200">
                <a:latin typeface="Arial Unicode MS"/>
                <a:cs typeface="Arial Unicode MS"/>
              </a:rPr>
              <a:t>=</a:t>
            </a:r>
            <a:r>
              <a:rPr dirty="0" sz="600" spc="-90">
                <a:latin typeface="Arial Unicode MS"/>
                <a:cs typeface="Arial Unicode MS"/>
              </a:rPr>
              <a:t> </a:t>
            </a:r>
            <a:r>
              <a:rPr dirty="0" baseline="-30864" sz="675" spc="-30">
                <a:latin typeface="Arial Unicode MS"/>
                <a:cs typeface="Arial Unicode MS"/>
              </a:rPr>
              <a:t>i</a:t>
            </a:r>
            <a:r>
              <a:rPr dirty="0" sz="600" spc="-20">
                <a:latin typeface="Arial Unicode MS"/>
                <a:cs typeface="Arial Unicode MS"/>
              </a:rPr>
              <a:t>0,2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6948574" y="4398104"/>
            <a:ext cx="901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70" b="1">
                <a:latin typeface="Arial"/>
                <a:cs typeface="Arial"/>
              </a:rPr>
              <a:t>C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6792121" y="4533603"/>
            <a:ext cx="1035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30" b="1">
                <a:latin typeface="Arial"/>
                <a:cs typeface="Arial"/>
              </a:rPr>
              <a:t>H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5120609" y="4636776"/>
            <a:ext cx="7099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71195" algn="l"/>
              </a:tabLst>
            </a:pPr>
            <a:r>
              <a:rPr dirty="0" sz="600">
                <a:latin typeface="Arial Unicode MS"/>
                <a:cs typeface="Arial Unicode MS"/>
              </a:rPr>
              <a:t>-</a:t>
            </a:r>
            <a:r>
              <a:rPr dirty="0" sz="600" spc="-15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0.5</a:t>
            </a:r>
            <a:r>
              <a:rPr dirty="0" sz="600" spc="450">
                <a:latin typeface="Arial Unicode MS"/>
                <a:cs typeface="Arial Unicode MS"/>
              </a:rPr>
              <a:t> </a:t>
            </a:r>
            <a:r>
              <a:rPr dirty="0" u="sng" baseline="20833" sz="1200" spc="-37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</a:t>
            </a:r>
            <a:r>
              <a:rPr dirty="0" u="sng" baseline="20833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baseline="20833" sz="1200">
              <a:latin typeface="Arial"/>
              <a:cs typeface="Arial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372612" y="4830954"/>
            <a:ext cx="1009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latin typeface="Arial"/>
                <a:cs typeface="Arial"/>
              </a:rPr>
              <a:t>D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139768" y="4600732"/>
            <a:ext cx="812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 b="1">
                <a:latin typeface="Arial"/>
                <a:cs typeface="Arial"/>
              </a:rPr>
              <a:t>F</a:t>
            </a:r>
            <a:endParaRPr sz="800">
              <a:latin typeface="Arial"/>
              <a:cs typeface="Arial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7072645" y="4724445"/>
            <a:ext cx="19621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0">
                <a:latin typeface="Arial Unicode MS"/>
                <a:cs typeface="Arial Unicode MS"/>
              </a:rPr>
              <a:t>X</a:t>
            </a:r>
            <a:r>
              <a:rPr dirty="0" sz="450" spc="-20">
                <a:latin typeface="Arial Unicode MS"/>
                <a:cs typeface="Arial Unicode MS"/>
              </a:rPr>
              <a:t>s</a:t>
            </a:r>
            <a:r>
              <a:rPr dirty="0" sz="650" spc="-20">
                <a:latin typeface="Arial Unicode MS"/>
                <a:cs typeface="Arial Unicode MS"/>
              </a:rPr>
              <a:t>=0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 rot="19740000">
            <a:off x="5499330" y="3487947"/>
            <a:ext cx="1090420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00"/>
              </a:lnSpc>
            </a:pPr>
            <a:r>
              <a:rPr dirty="0" sz="600">
                <a:latin typeface="Arial Unicode MS"/>
                <a:cs typeface="Arial Unicode MS"/>
              </a:rPr>
              <a:t>MVA</a:t>
            </a:r>
            <a:r>
              <a:rPr dirty="0" sz="600" spc="35">
                <a:latin typeface="Arial Unicode MS"/>
                <a:cs typeface="Arial Unicode MS"/>
              </a:rPr>
              <a:t> </a:t>
            </a:r>
            <a:r>
              <a:rPr dirty="0" baseline="4629" sz="900">
                <a:latin typeface="Arial Unicode MS"/>
                <a:cs typeface="Arial Unicode MS"/>
              </a:rPr>
              <a:t>nominal</a:t>
            </a:r>
            <a:r>
              <a:rPr dirty="0" baseline="4629" sz="900" spc="60">
                <a:latin typeface="Arial Unicode MS"/>
                <a:cs typeface="Arial Unicode MS"/>
              </a:rPr>
              <a:t> </a:t>
            </a:r>
            <a:r>
              <a:rPr dirty="0" baseline="4629" sz="900">
                <a:latin typeface="Arial Unicode MS"/>
                <a:cs typeface="Arial Unicode MS"/>
              </a:rPr>
              <a:t>pf</a:t>
            </a:r>
            <a:r>
              <a:rPr dirty="0" baseline="4629" sz="900" spc="52">
                <a:latin typeface="Arial Unicode MS"/>
                <a:cs typeface="Arial Unicode MS"/>
              </a:rPr>
              <a:t> </a:t>
            </a:r>
            <a:r>
              <a:rPr dirty="0" baseline="9259" sz="900">
                <a:latin typeface="Arial Unicode MS"/>
                <a:cs typeface="Arial Unicode MS"/>
              </a:rPr>
              <a:t>0,8</a:t>
            </a:r>
            <a:r>
              <a:rPr dirty="0" baseline="9259" sz="900" spc="60">
                <a:latin typeface="Arial Unicode MS"/>
                <a:cs typeface="Arial Unicode MS"/>
              </a:rPr>
              <a:t> </a:t>
            </a:r>
            <a:r>
              <a:rPr dirty="0" baseline="9259" sz="900">
                <a:latin typeface="Arial Unicode MS"/>
                <a:cs typeface="Arial Unicode MS"/>
              </a:rPr>
              <a:t>en</a:t>
            </a:r>
            <a:r>
              <a:rPr dirty="0" baseline="9259" sz="900" spc="60">
                <a:latin typeface="Arial Unicode MS"/>
                <a:cs typeface="Arial Unicode MS"/>
              </a:rPr>
              <a:t> </a:t>
            </a:r>
            <a:r>
              <a:rPr dirty="0" baseline="9259" sz="900" spc="-15">
                <a:latin typeface="Arial Unicode MS"/>
                <a:cs typeface="Arial Unicode MS"/>
              </a:rPr>
              <a:t>retraso</a:t>
            </a:r>
            <a:endParaRPr baseline="9259" sz="9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 rot="840000">
            <a:off x="5621131" y="4243615"/>
            <a:ext cx="1074228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baseline="9259" sz="900" i="1">
                <a:latin typeface="Trebuchet MS"/>
                <a:cs typeface="Trebuchet MS"/>
              </a:rPr>
              <a:t>Clasificación </a:t>
            </a:r>
            <a:r>
              <a:rPr dirty="0" baseline="4629" sz="900" i="1">
                <a:latin typeface="Trebuchet MS"/>
                <a:cs typeface="Trebuchet MS"/>
              </a:rPr>
              <a:t>MVA pf </a:t>
            </a:r>
            <a:r>
              <a:rPr dirty="0" sz="600" i="1">
                <a:latin typeface="Trebuchet MS"/>
                <a:cs typeface="Trebuchet MS"/>
              </a:rPr>
              <a:t>0,95 </a:t>
            </a:r>
            <a:r>
              <a:rPr dirty="0" sz="600" spc="-10" i="1">
                <a:latin typeface="Trebuchet MS"/>
                <a:cs typeface="Trebuchet MS"/>
              </a:rPr>
              <a:t>líder</a:t>
            </a:r>
            <a:endParaRPr sz="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819400" y="1345691"/>
            <a:ext cx="3217545" cy="3971925"/>
            <a:chOff x="2819400" y="1345691"/>
            <a:chExt cx="3217545" cy="3971925"/>
          </a:xfrm>
        </p:grpSpPr>
        <p:sp>
          <p:nvSpPr>
            <p:cNvPr id="3" name="object 3" descr=""/>
            <p:cNvSpPr/>
            <p:nvPr/>
          </p:nvSpPr>
          <p:spPr>
            <a:xfrm>
              <a:off x="2878836" y="1345691"/>
              <a:ext cx="3157855" cy="3971925"/>
            </a:xfrm>
            <a:custGeom>
              <a:avLst/>
              <a:gdLst/>
              <a:ahLst/>
              <a:cxnLst/>
              <a:rect l="l" t="t" r="r" b="b"/>
              <a:pathLst>
                <a:path w="3157854" h="3971925">
                  <a:moveTo>
                    <a:pt x="3157728" y="1001268"/>
                  </a:moveTo>
                  <a:lnTo>
                    <a:pt x="3145028" y="994918"/>
                  </a:lnTo>
                  <a:lnTo>
                    <a:pt x="3081528" y="963168"/>
                  </a:lnTo>
                  <a:lnTo>
                    <a:pt x="3081528" y="994918"/>
                  </a:lnTo>
                  <a:lnTo>
                    <a:pt x="864362" y="994918"/>
                  </a:lnTo>
                  <a:lnTo>
                    <a:pt x="864362" y="76200"/>
                  </a:lnTo>
                  <a:lnTo>
                    <a:pt x="896112" y="76200"/>
                  </a:lnTo>
                  <a:lnTo>
                    <a:pt x="889762" y="63500"/>
                  </a:lnTo>
                  <a:lnTo>
                    <a:pt x="858012" y="0"/>
                  </a:lnTo>
                  <a:lnTo>
                    <a:pt x="819912" y="76200"/>
                  </a:lnTo>
                  <a:lnTo>
                    <a:pt x="851662" y="76200"/>
                  </a:lnTo>
                  <a:lnTo>
                    <a:pt x="851662" y="994918"/>
                  </a:lnTo>
                  <a:lnTo>
                    <a:pt x="0" y="994918"/>
                  </a:lnTo>
                  <a:lnTo>
                    <a:pt x="0" y="1007618"/>
                  </a:lnTo>
                  <a:lnTo>
                    <a:pt x="851662" y="1007618"/>
                  </a:lnTo>
                  <a:lnTo>
                    <a:pt x="851662" y="3971544"/>
                  </a:lnTo>
                  <a:lnTo>
                    <a:pt x="864362" y="3971556"/>
                  </a:lnTo>
                  <a:lnTo>
                    <a:pt x="864362" y="1007618"/>
                  </a:lnTo>
                  <a:lnTo>
                    <a:pt x="3081528" y="1007618"/>
                  </a:lnTo>
                  <a:lnTo>
                    <a:pt x="3081528" y="1039368"/>
                  </a:lnTo>
                  <a:lnTo>
                    <a:pt x="3145028" y="1007618"/>
                  </a:lnTo>
                  <a:lnTo>
                    <a:pt x="3157728" y="1001268"/>
                  </a:lnTo>
                  <a:close/>
                </a:path>
              </a:pathLst>
            </a:custGeom>
            <a:solidFill>
              <a:srgbClr val="00289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996184" y="1491995"/>
              <a:ext cx="2573020" cy="2513330"/>
            </a:xfrm>
            <a:custGeom>
              <a:avLst/>
              <a:gdLst/>
              <a:ahLst/>
              <a:cxnLst/>
              <a:rect l="l" t="t" r="r" b="b"/>
              <a:pathLst>
                <a:path w="2573020" h="2513329">
                  <a:moveTo>
                    <a:pt x="0" y="816863"/>
                  </a:moveTo>
                  <a:lnTo>
                    <a:pt x="0" y="879348"/>
                  </a:lnTo>
                </a:path>
                <a:path w="2573020" h="2513329">
                  <a:moveTo>
                    <a:pt x="179832" y="816863"/>
                  </a:moveTo>
                  <a:lnTo>
                    <a:pt x="179832" y="879348"/>
                  </a:lnTo>
                </a:path>
                <a:path w="2573020" h="2513329">
                  <a:moveTo>
                    <a:pt x="362712" y="816863"/>
                  </a:moveTo>
                  <a:lnTo>
                    <a:pt x="362712" y="879348"/>
                  </a:lnTo>
                </a:path>
                <a:path w="2573020" h="2513329">
                  <a:moveTo>
                    <a:pt x="556260" y="816863"/>
                  </a:moveTo>
                  <a:lnTo>
                    <a:pt x="556260" y="879348"/>
                  </a:lnTo>
                </a:path>
                <a:path w="2573020" h="2513329">
                  <a:moveTo>
                    <a:pt x="705612" y="0"/>
                  </a:moveTo>
                  <a:lnTo>
                    <a:pt x="775716" y="0"/>
                  </a:lnTo>
                </a:path>
                <a:path w="2573020" h="2513329">
                  <a:moveTo>
                    <a:pt x="931164" y="816863"/>
                  </a:moveTo>
                  <a:lnTo>
                    <a:pt x="931164" y="879348"/>
                  </a:lnTo>
                </a:path>
                <a:path w="2573020" h="2513329">
                  <a:moveTo>
                    <a:pt x="1101852" y="816863"/>
                  </a:moveTo>
                  <a:lnTo>
                    <a:pt x="1101852" y="879348"/>
                  </a:lnTo>
                </a:path>
                <a:path w="2573020" h="2513329">
                  <a:moveTo>
                    <a:pt x="1295400" y="816863"/>
                  </a:moveTo>
                  <a:lnTo>
                    <a:pt x="1295400" y="879348"/>
                  </a:lnTo>
                </a:path>
                <a:path w="2573020" h="2513329">
                  <a:moveTo>
                    <a:pt x="1470660" y="816863"/>
                  </a:moveTo>
                  <a:lnTo>
                    <a:pt x="1470660" y="879348"/>
                  </a:lnTo>
                </a:path>
                <a:path w="2573020" h="2513329">
                  <a:moveTo>
                    <a:pt x="1641348" y="816863"/>
                  </a:moveTo>
                  <a:lnTo>
                    <a:pt x="1641348" y="879348"/>
                  </a:lnTo>
                </a:path>
                <a:path w="2573020" h="2513329">
                  <a:moveTo>
                    <a:pt x="1828800" y="816863"/>
                  </a:moveTo>
                  <a:lnTo>
                    <a:pt x="1828800" y="879348"/>
                  </a:lnTo>
                </a:path>
                <a:path w="2573020" h="2513329">
                  <a:moveTo>
                    <a:pt x="2022348" y="816863"/>
                  </a:moveTo>
                  <a:lnTo>
                    <a:pt x="2022348" y="879348"/>
                  </a:lnTo>
                </a:path>
                <a:path w="2573020" h="2513329">
                  <a:moveTo>
                    <a:pt x="2202180" y="816863"/>
                  </a:moveTo>
                  <a:lnTo>
                    <a:pt x="2202180" y="879348"/>
                  </a:lnTo>
                </a:path>
                <a:path w="2573020" h="2513329">
                  <a:moveTo>
                    <a:pt x="2385060" y="816863"/>
                  </a:moveTo>
                  <a:lnTo>
                    <a:pt x="2385060" y="879348"/>
                  </a:lnTo>
                </a:path>
                <a:path w="2573020" h="2513329">
                  <a:moveTo>
                    <a:pt x="2572512" y="816863"/>
                  </a:moveTo>
                  <a:lnTo>
                    <a:pt x="2572512" y="879348"/>
                  </a:lnTo>
                </a:path>
                <a:path w="2573020" h="2513329">
                  <a:moveTo>
                    <a:pt x="705612" y="167639"/>
                  </a:moveTo>
                  <a:lnTo>
                    <a:pt x="775716" y="167639"/>
                  </a:lnTo>
                </a:path>
                <a:path w="2573020" h="2513329">
                  <a:moveTo>
                    <a:pt x="705612" y="333755"/>
                  </a:moveTo>
                  <a:lnTo>
                    <a:pt x="775716" y="333755"/>
                  </a:lnTo>
                </a:path>
                <a:path w="2573020" h="2513329">
                  <a:moveTo>
                    <a:pt x="705612" y="499871"/>
                  </a:moveTo>
                  <a:lnTo>
                    <a:pt x="775716" y="499871"/>
                  </a:lnTo>
                </a:path>
                <a:path w="2573020" h="2513329">
                  <a:moveTo>
                    <a:pt x="705612" y="667512"/>
                  </a:moveTo>
                  <a:lnTo>
                    <a:pt x="775716" y="667512"/>
                  </a:lnTo>
                </a:path>
                <a:path w="2573020" h="2513329">
                  <a:moveTo>
                    <a:pt x="705612" y="1011935"/>
                  </a:moveTo>
                  <a:lnTo>
                    <a:pt x="775716" y="1011935"/>
                  </a:lnTo>
                </a:path>
                <a:path w="2573020" h="2513329">
                  <a:moveTo>
                    <a:pt x="705612" y="1171955"/>
                  </a:moveTo>
                  <a:lnTo>
                    <a:pt x="775716" y="1171955"/>
                  </a:lnTo>
                </a:path>
                <a:path w="2573020" h="2513329">
                  <a:moveTo>
                    <a:pt x="705612" y="1338071"/>
                  </a:moveTo>
                  <a:lnTo>
                    <a:pt x="775716" y="1338071"/>
                  </a:lnTo>
                </a:path>
                <a:path w="2573020" h="2513329">
                  <a:moveTo>
                    <a:pt x="705612" y="2513076"/>
                  </a:moveTo>
                  <a:lnTo>
                    <a:pt x="775716" y="2513076"/>
                  </a:lnTo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736339" y="1488947"/>
              <a:ext cx="1241425" cy="855980"/>
            </a:xfrm>
            <a:custGeom>
              <a:avLst/>
              <a:gdLst/>
              <a:ahLst/>
              <a:cxnLst/>
              <a:rect l="l" t="t" r="r" b="b"/>
              <a:pathLst>
                <a:path w="1241425" h="855980">
                  <a:moveTo>
                    <a:pt x="10413" y="837946"/>
                  </a:moveTo>
                  <a:lnTo>
                    <a:pt x="0" y="845185"/>
                  </a:lnTo>
                  <a:lnTo>
                    <a:pt x="7112" y="855599"/>
                  </a:lnTo>
                  <a:lnTo>
                    <a:pt x="17652" y="848487"/>
                  </a:lnTo>
                  <a:lnTo>
                    <a:pt x="10413" y="837946"/>
                  </a:lnTo>
                  <a:close/>
                </a:path>
                <a:path w="1241425" h="855980">
                  <a:moveTo>
                    <a:pt x="31369" y="823594"/>
                  </a:moveTo>
                  <a:lnTo>
                    <a:pt x="20827" y="830834"/>
                  </a:lnTo>
                  <a:lnTo>
                    <a:pt x="28067" y="841248"/>
                  </a:lnTo>
                  <a:lnTo>
                    <a:pt x="38608" y="834009"/>
                  </a:lnTo>
                  <a:lnTo>
                    <a:pt x="31369" y="823594"/>
                  </a:lnTo>
                  <a:close/>
                </a:path>
                <a:path w="1241425" h="855980">
                  <a:moveTo>
                    <a:pt x="52324" y="809243"/>
                  </a:moveTo>
                  <a:lnTo>
                    <a:pt x="41783" y="816355"/>
                  </a:lnTo>
                  <a:lnTo>
                    <a:pt x="49022" y="826897"/>
                  </a:lnTo>
                  <a:lnTo>
                    <a:pt x="59436" y="819657"/>
                  </a:lnTo>
                  <a:lnTo>
                    <a:pt x="52324" y="809243"/>
                  </a:lnTo>
                  <a:close/>
                </a:path>
                <a:path w="1241425" h="855980">
                  <a:moveTo>
                    <a:pt x="73279" y="794765"/>
                  </a:moveTo>
                  <a:lnTo>
                    <a:pt x="62737" y="802004"/>
                  </a:lnTo>
                  <a:lnTo>
                    <a:pt x="69976" y="812418"/>
                  </a:lnTo>
                  <a:lnTo>
                    <a:pt x="80390" y="805306"/>
                  </a:lnTo>
                  <a:lnTo>
                    <a:pt x="73279" y="794765"/>
                  </a:lnTo>
                  <a:close/>
                </a:path>
                <a:path w="1241425" h="855980">
                  <a:moveTo>
                    <a:pt x="94107" y="780414"/>
                  </a:moveTo>
                  <a:lnTo>
                    <a:pt x="83693" y="787653"/>
                  </a:lnTo>
                  <a:lnTo>
                    <a:pt x="90932" y="798067"/>
                  </a:lnTo>
                  <a:lnTo>
                    <a:pt x="101346" y="790828"/>
                  </a:lnTo>
                  <a:lnTo>
                    <a:pt x="94107" y="780414"/>
                  </a:lnTo>
                  <a:close/>
                </a:path>
                <a:path w="1241425" h="855980">
                  <a:moveTo>
                    <a:pt x="115062" y="766063"/>
                  </a:moveTo>
                  <a:lnTo>
                    <a:pt x="104648" y="773176"/>
                  </a:lnTo>
                  <a:lnTo>
                    <a:pt x="111760" y="783716"/>
                  </a:lnTo>
                  <a:lnTo>
                    <a:pt x="122300" y="776477"/>
                  </a:lnTo>
                  <a:lnTo>
                    <a:pt x="115062" y="766063"/>
                  </a:lnTo>
                  <a:close/>
                </a:path>
                <a:path w="1241425" h="855980">
                  <a:moveTo>
                    <a:pt x="136017" y="751713"/>
                  </a:moveTo>
                  <a:lnTo>
                    <a:pt x="125602" y="758825"/>
                  </a:lnTo>
                  <a:lnTo>
                    <a:pt x="132714" y="769365"/>
                  </a:lnTo>
                  <a:lnTo>
                    <a:pt x="143256" y="762126"/>
                  </a:lnTo>
                  <a:lnTo>
                    <a:pt x="136017" y="751713"/>
                  </a:lnTo>
                  <a:close/>
                </a:path>
                <a:path w="1241425" h="855980">
                  <a:moveTo>
                    <a:pt x="156972" y="737235"/>
                  </a:moveTo>
                  <a:lnTo>
                    <a:pt x="146431" y="744474"/>
                  </a:lnTo>
                  <a:lnTo>
                    <a:pt x="153670" y="754888"/>
                  </a:lnTo>
                  <a:lnTo>
                    <a:pt x="164211" y="747776"/>
                  </a:lnTo>
                  <a:lnTo>
                    <a:pt x="156972" y="737235"/>
                  </a:lnTo>
                  <a:close/>
                </a:path>
                <a:path w="1241425" h="855980">
                  <a:moveTo>
                    <a:pt x="177926" y="722884"/>
                  </a:moveTo>
                  <a:lnTo>
                    <a:pt x="167386" y="730123"/>
                  </a:lnTo>
                  <a:lnTo>
                    <a:pt x="174625" y="740537"/>
                  </a:lnTo>
                  <a:lnTo>
                    <a:pt x="185038" y="733298"/>
                  </a:lnTo>
                  <a:lnTo>
                    <a:pt x="177926" y="722884"/>
                  </a:lnTo>
                  <a:close/>
                </a:path>
                <a:path w="1241425" h="855980">
                  <a:moveTo>
                    <a:pt x="198882" y="708532"/>
                  </a:moveTo>
                  <a:lnTo>
                    <a:pt x="188340" y="715644"/>
                  </a:lnTo>
                  <a:lnTo>
                    <a:pt x="195580" y="726186"/>
                  </a:lnTo>
                  <a:lnTo>
                    <a:pt x="205994" y="718947"/>
                  </a:lnTo>
                  <a:lnTo>
                    <a:pt x="198882" y="708532"/>
                  </a:lnTo>
                  <a:close/>
                </a:path>
                <a:path w="1241425" h="855980">
                  <a:moveTo>
                    <a:pt x="219710" y="694054"/>
                  </a:moveTo>
                  <a:lnTo>
                    <a:pt x="209296" y="701293"/>
                  </a:lnTo>
                  <a:lnTo>
                    <a:pt x="216535" y="711707"/>
                  </a:lnTo>
                  <a:lnTo>
                    <a:pt x="226949" y="704596"/>
                  </a:lnTo>
                  <a:lnTo>
                    <a:pt x="219710" y="694054"/>
                  </a:lnTo>
                  <a:close/>
                </a:path>
                <a:path w="1241425" h="855980">
                  <a:moveTo>
                    <a:pt x="240664" y="679703"/>
                  </a:moveTo>
                  <a:lnTo>
                    <a:pt x="230250" y="686942"/>
                  </a:lnTo>
                  <a:lnTo>
                    <a:pt x="237362" y="697356"/>
                  </a:lnTo>
                  <a:lnTo>
                    <a:pt x="247904" y="690244"/>
                  </a:lnTo>
                  <a:lnTo>
                    <a:pt x="240664" y="679703"/>
                  </a:lnTo>
                  <a:close/>
                </a:path>
                <a:path w="1241425" h="855980">
                  <a:moveTo>
                    <a:pt x="261620" y="665352"/>
                  </a:moveTo>
                  <a:lnTo>
                    <a:pt x="251206" y="672591"/>
                  </a:lnTo>
                  <a:lnTo>
                    <a:pt x="258318" y="683005"/>
                  </a:lnTo>
                  <a:lnTo>
                    <a:pt x="268859" y="675766"/>
                  </a:lnTo>
                  <a:lnTo>
                    <a:pt x="261620" y="665352"/>
                  </a:lnTo>
                  <a:close/>
                </a:path>
                <a:path w="1241425" h="855980">
                  <a:moveTo>
                    <a:pt x="282575" y="651001"/>
                  </a:moveTo>
                  <a:lnTo>
                    <a:pt x="272034" y="658113"/>
                  </a:lnTo>
                  <a:lnTo>
                    <a:pt x="279273" y="668654"/>
                  </a:lnTo>
                  <a:lnTo>
                    <a:pt x="289813" y="661415"/>
                  </a:lnTo>
                  <a:lnTo>
                    <a:pt x="282575" y="651001"/>
                  </a:lnTo>
                  <a:close/>
                </a:path>
                <a:path w="1241425" h="855980">
                  <a:moveTo>
                    <a:pt x="303530" y="636524"/>
                  </a:moveTo>
                  <a:lnTo>
                    <a:pt x="292988" y="643763"/>
                  </a:lnTo>
                  <a:lnTo>
                    <a:pt x="300227" y="654176"/>
                  </a:lnTo>
                  <a:lnTo>
                    <a:pt x="310642" y="647064"/>
                  </a:lnTo>
                  <a:lnTo>
                    <a:pt x="303530" y="636524"/>
                  </a:lnTo>
                  <a:close/>
                </a:path>
                <a:path w="1241425" h="855980">
                  <a:moveTo>
                    <a:pt x="324485" y="622173"/>
                  </a:moveTo>
                  <a:lnTo>
                    <a:pt x="313944" y="629412"/>
                  </a:lnTo>
                  <a:lnTo>
                    <a:pt x="321183" y="639826"/>
                  </a:lnTo>
                  <a:lnTo>
                    <a:pt x="331597" y="632713"/>
                  </a:lnTo>
                  <a:lnTo>
                    <a:pt x="324485" y="622173"/>
                  </a:lnTo>
                  <a:close/>
                </a:path>
                <a:path w="1241425" h="855980">
                  <a:moveTo>
                    <a:pt x="345313" y="607822"/>
                  </a:moveTo>
                  <a:lnTo>
                    <a:pt x="334899" y="614934"/>
                  </a:lnTo>
                  <a:lnTo>
                    <a:pt x="342138" y="625475"/>
                  </a:lnTo>
                  <a:lnTo>
                    <a:pt x="352551" y="618236"/>
                  </a:lnTo>
                  <a:lnTo>
                    <a:pt x="345313" y="607822"/>
                  </a:lnTo>
                  <a:close/>
                </a:path>
                <a:path w="1241425" h="855980">
                  <a:moveTo>
                    <a:pt x="366268" y="593471"/>
                  </a:moveTo>
                  <a:lnTo>
                    <a:pt x="355854" y="600582"/>
                  </a:lnTo>
                  <a:lnTo>
                    <a:pt x="362965" y="611124"/>
                  </a:lnTo>
                  <a:lnTo>
                    <a:pt x="373507" y="603885"/>
                  </a:lnTo>
                  <a:lnTo>
                    <a:pt x="366268" y="593471"/>
                  </a:lnTo>
                  <a:close/>
                </a:path>
                <a:path w="1241425" h="855980">
                  <a:moveTo>
                    <a:pt x="387223" y="578992"/>
                  </a:moveTo>
                  <a:lnTo>
                    <a:pt x="376809" y="586231"/>
                  </a:lnTo>
                  <a:lnTo>
                    <a:pt x="383921" y="596646"/>
                  </a:lnTo>
                  <a:lnTo>
                    <a:pt x="394462" y="589534"/>
                  </a:lnTo>
                  <a:lnTo>
                    <a:pt x="387223" y="578992"/>
                  </a:lnTo>
                  <a:close/>
                </a:path>
                <a:path w="1241425" h="855980">
                  <a:moveTo>
                    <a:pt x="408177" y="564641"/>
                  </a:moveTo>
                  <a:lnTo>
                    <a:pt x="397637" y="571880"/>
                  </a:lnTo>
                  <a:lnTo>
                    <a:pt x="404875" y="582294"/>
                  </a:lnTo>
                  <a:lnTo>
                    <a:pt x="415417" y="575055"/>
                  </a:lnTo>
                  <a:lnTo>
                    <a:pt x="408177" y="564641"/>
                  </a:lnTo>
                  <a:close/>
                </a:path>
                <a:path w="1241425" h="855980">
                  <a:moveTo>
                    <a:pt x="429133" y="550290"/>
                  </a:moveTo>
                  <a:lnTo>
                    <a:pt x="418592" y="557402"/>
                  </a:lnTo>
                  <a:lnTo>
                    <a:pt x="425831" y="567943"/>
                  </a:lnTo>
                  <a:lnTo>
                    <a:pt x="436245" y="560704"/>
                  </a:lnTo>
                  <a:lnTo>
                    <a:pt x="429133" y="550290"/>
                  </a:lnTo>
                  <a:close/>
                </a:path>
                <a:path w="1241425" h="855980">
                  <a:moveTo>
                    <a:pt x="450088" y="535813"/>
                  </a:moveTo>
                  <a:lnTo>
                    <a:pt x="439547" y="543051"/>
                  </a:lnTo>
                  <a:lnTo>
                    <a:pt x="446786" y="553592"/>
                  </a:lnTo>
                  <a:lnTo>
                    <a:pt x="457200" y="546353"/>
                  </a:lnTo>
                  <a:lnTo>
                    <a:pt x="450088" y="535813"/>
                  </a:lnTo>
                  <a:close/>
                </a:path>
                <a:path w="1241425" h="855980">
                  <a:moveTo>
                    <a:pt x="470915" y="521462"/>
                  </a:moveTo>
                  <a:lnTo>
                    <a:pt x="460501" y="528701"/>
                  </a:lnTo>
                  <a:lnTo>
                    <a:pt x="467740" y="539114"/>
                  </a:lnTo>
                  <a:lnTo>
                    <a:pt x="478155" y="532002"/>
                  </a:lnTo>
                  <a:lnTo>
                    <a:pt x="470915" y="521462"/>
                  </a:lnTo>
                  <a:close/>
                </a:path>
                <a:path w="1241425" h="855980">
                  <a:moveTo>
                    <a:pt x="491871" y="507111"/>
                  </a:moveTo>
                  <a:lnTo>
                    <a:pt x="481457" y="514350"/>
                  </a:lnTo>
                  <a:lnTo>
                    <a:pt x="488569" y="524763"/>
                  </a:lnTo>
                  <a:lnTo>
                    <a:pt x="499110" y="517525"/>
                  </a:lnTo>
                  <a:lnTo>
                    <a:pt x="491871" y="507111"/>
                  </a:lnTo>
                  <a:close/>
                </a:path>
                <a:path w="1241425" h="855980">
                  <a:moveTo>
                    <a:pt x="512825" y="492760"/>
                  </a:moveTo>
                  <a:lnTo>
                    <a:pt x="502412" y="499872"/>
                  </a:lnTo>
                  <a:lnTo>
                    <a:pt x="509524" y="510413"/>
                  </a:lnTo>
                  <a:lnTo>
                    <a:pt x="520064" y="503174"/>
                  </a:lnTo>
                  <a:lnTo>
                    <a:pt x="512825" y="492760"/>
                  </a:lnTo>
                  <a:close/>
                </a:path>
                <a:path w="1241425" h="855980">
                  <a:moveTo>
                    <a:pt x="533781" y="478281"/>
                  </a:moveTo>
                  <a:lnTo>
                    <a:pt x="523239" y="485521"/>
                  </a:lnTo>
                  <a:lnTo>
                    <a:pt x="530479" y="495935"/>
                  </a:lnTo>
                  <a:lnTo>
                    <a:pt x="541020" y="488823"/>
                  </a:lnTo>
                  <a:lnTo>
                    <a:pt x="533781" y="478281"/>
                  </a:lnTo>
                  <a:close/>
                </a:path>
                <a:path w="1241425" h="855980">
                  <a:moveTo>
                    <a:pt x="554736" y="463930"/>
                  </a:moveTo>
                  <a:lnTo>
                    <a:pt x="544195" y="471169"/>
                  </a:lnTo>
                  <a:lnTo>
                    <a:pt x="551434" y="481584"/>
                  </a:lnTo>
                  <a:lnTo>
                    <a:pt x="561848" y="474472"/>
                  </a:lnTo>
                  <a:lnTo>
                    <a:pt x="554736" y="463930"/>
                  </a:lnTo>
                  <a:close/>
                </a:path>
                <a:path w="1241425" h="855980">
                  <a:moveTo>
                    <a:pt x="575690" y="449579"/>
                  </a:moveTo>
                  <a:lnTo>
                    <a:pt x="565150" y="456691"/>
                  </a:lnTo>
                  <a:lnTo>
                    <a:pt x="572388" y="467232"/>
                  </a:lnTo>
                  <a:lnTo>
                    <a:pt x="582802" y="459993"/>
                  </a:lnTo>
                  <a:lnTo>
                    <a:pt x="575690" y="449579"/>
                  </a:lnTo>
                  <a:close/>
                </a:path>
                <a:path w="1241425" h="855980">
                  <a:moveTo>
                    <a:pt x="596519" y="435228"/>
                  </a:moveTo>
                  <a:lnTo>
                    <a:pt x="586105" y="442340"/>
                  </a:lnTo>
                  <a:lnTo>
                    <a:pt x="593344" y="452881"/>
                  </a:lnTo>
                  <a:lnTo>
                    <a:pt x="603758" y="445642"/>
                  </a:lnTo>
                  <a:lnTo>
                    <a:pt x="596519" y="435228"/>
                  </a:lnTo>
                  <a:close/>
                </a:path>
                <a:path w="1241425" h="855980">
                  <a:moveTo>
                    <a:pt x="617474" y="420750"/>
                  </a:moveTo>
                  <a:lnTo>
                    <a:pt x="607060" y="427989"/>
                  </a:lnTo>
                  <a:lnTo>
                    <a:pt x="614172" y="438403"/>
                  </a:lnTo>
                  <a:lnTo>
                    <a:pt x="624713" y="431291"/>
                  </a:lnTo>
                  <a:lnTo>
                    <a:pt x="617474" y="420750"/>
                  </a:lnTo>
                  <a:close/>
                </a:path>
                <a:path w="1241425" h="855980">
                  <a:moveTo>
                    <a:pt x="638429" y="406400"/>
                  </a:moveTo>
                  <a:lnTo>
                    <a:pt x="628014" y="413638"/>
                  </a:lnTo>
                  <a:lnTo>
                    <a:pt x="635126" y="424052"/>
                  </a:lnTo>
                  <a:lnTo>
                    <a:pt x="645668" y="416813"/>
                  </a:lnTo>
                  <a:lnTo>
                    <a:pt x="638429" y="406400"/>
                  </a:lnTo>
                  <a:close/>
                </a:path>
                <a:path w="1241425" h="855980">
                  <a:moveTo>
                    <a:pt x="659384" y="392049"/>
                  </a:moveTo>
                  <a:lnTo>
                    <a:pt x="648843" y="399161"/>
                  </a:lnTo>
                  <a:lnTo>
                    <a:pt x="656082" y="409701"/>
                  </a:lnTo>
                  <a:lnTo>
                    <a:pt x="666623" y="402463"/>
                  </a:lnTo>
                  <a:lnTo>
                    <a:pt x="659384" y="392049"/>
                  </a:lnTo>
                  <a:close/>
                </a:path>
                <a:path w="1241425" h="855980">
                  <a:moveTo>
                    <a:pt x="680338" y="377571"/>
                  </a:moveTo>
                  <a:lnTo>
                    <a:pt x="669798" y="384810"/>
                  </a:lnTo>
                  <a:lnTo>
                    <a:pt x="677037" y="395350"/>
                  </a:lnTo>
                  <a:lnTo>
                    <a:pt x="687451" y="388112"/>
                  </a:lnTo>
                  <a:lnTo>
                    <a:pt x="680338" y="377571"/>
                  </a:lnTo>
                  <a:close/>
                </a:path>
                <a:path w="1241425" h="855980">
                  <a:moveTo>
                    <a:pt x="701294" y="363219"/>
                  </a:moveTo>
                  <a:lnTo>
                    <a:pt x="690752" y="370459"/>
                  </a:lnTo>
                  <a:lnTo>
                    <a:pt x="697992" y="380873"/>
                  </a:lnTo>
                  <a:lnTo>
                    <a:pt x="708406" y="373761"/>
                  </a:lnTo>
                  <a:lnTo>
                    <a:pt x="701294" y="363219"/>
                  </a:lnTo>
                  <a:close/>
                </a:path>
                <a:path w="1241425" h="855980">
                  <a:moveTo>
                    <a:pt x="722122" y="348868"/>
                  </a:moveTo>
                  <a:lnTo>
                    <a:pt x="711708" y="356107"/>
                  </a:lnTo>
                  <a:lnTo>
                    <a:pt x="718947" y="366522"/>
                  </a:lnTo>
                  <a:lnTo>
                    <a:pt x="729361" y="359282"/>
                  </a:lnTo>
                  <a:lnTo>
                    <a:pt x="722122" y="348868"/>
                  </a:lnTo>
                  <a:close/>
                </a:path>
                <a:path w="1241425" h="855980">
                  <a:moveTo>
                    <a:pt x="743076" y="334517"/>
                  </a:moveTo>
                  <a:lnTo>
                    <a:pt x="732663" y="341629"/>
                  </a:lnTo>
                  <a:lnTo>
                    <a:pt x="739775" y="352171"/>
                  </a:lnTo>
                  <a:lnTo>
                    <a:pt x="750315" y="344931"/>
                  </a:lnTo>
                  <a:lnTo>
                    <a:pt x="743076" y="334517"/>
                  </a:lnTo>
                  <a:close/>
                </a:path>
                <a:path w="1241425" h="855980">
                  <a:moveTo>
                    <a:pt x="764032" y="320039"/>
                  </a:moveTo>
                  <a:lnTo>
                    <a:pt x="753618" y="327278"/>
                  </a:lnTo>
                  <a:lnTo>
                    <a:pt x="760730" y="337692"/>
                  </a:lnTo>
                  <a:lnTo>
                    <a:pt x="771271" y="330580"/>
                  </a:lnTo>
                  <a:lnTo>
                    <a:pt x="764032" y="320039"/>
                  </a:lnTo>
                  <a:close/>
                </a:path>
                <a:path w="1241425" h="855980">
                  <a:moveTo>
                    <a:pt x="784987" y="305688"/>
                  </a:moveTo>
                  <a:lnTo>
                    <a:pt x="774446" y="312927"/>
                  </a:lnTo>
                  <a:lnTo>
                    <a:pt x="781685" y="323341"/>
                  </a:lnTo>
                  <a:lnTo>
                    <a:pt x="792099" y="316229"/>
                  </a:lnTo>
                  <a:lnTo>
                    <a:pt x="784987" y="305688"/>
                  </a:lnTo>
                  <a:close/>
                </a:path>
                <a:path w="1241425" h="855980">
                  <a:moveTo>
                    <a:pt x="805942" y="291338"/>
                  </a:moveTo>
                  <a:lnTo>
                    <a:pt x="795401" y="298450"/>
                  </a:lnTo>
                  <a:lnTo>
                    <a:pt x="802639" y="308990"/>
                  </a:lnTo>
                  <a:lnTo>
                    <a:pt x="813054" y="301751"/>
                  </a:lnTo>
                  <a:lnTo>
                    <a:pt x="805942" y="291338"/>
                  </a:lnTo>
                  <a:close/>
                </a:path>
                <a:path w="1241425" h="855980">
                  <a:moveTo>
                    <a:pt x="826897" y="276987"/>
                  </a:moveTo>
                  <a:lnTo>
                    <a:pt x="816356" y="284099"/>
                  </a:lnTo>
                  <a:lnTo>
                    <a:pt x="823595" y="294639"/>
                  </a:lnTo>
                  <a:lnTo>
                    <a:pt x="834009" y="287400"/>
                  </a:lnTo>
                  <a:lnTo>
                    <a:pt x="826897" y="276987"/>
                  </a:lnTo>
                  <a:close/>
                </a:path>
                <a:path w="1241425" h="855980">
                  <a:moveTo>
                    <a:pt x="847725" y="262509"/>
                  </a:moveTo>
                  <a:lnTo>
                    <a:pt x="837311" y="269748"/>
                  </a:lnTo>
                  <a:lnTo>
                    <a:pt x="844550" y="280162"/>
                  </a:lnTo>
                  <a:lnTo>
                    <a:pt x="854963" y="273050"/>
                  </a:lnTo>
                  <a:lnTo>
                    <a:pt x="847725" y="262509"/>
                  </a:lnTo>
                  <a:close/>
                </a:path>
                <a:path w="1241425" h="855980">
                  <a:moveTo>
                    <a:pt x="868680" y="248157"/>
                  </a:moveTo>
                  <a:lnTo>
                    <a:pt x="858265" y="255397"/>
                  </a:lnTo>
                  <a:lnTo>
                    <a:pt x="865377" y="265811"/>
                  </a:lnTo>
                  <a:lnTo>
                    <a:pt x="875919" y="258572"/>
                  </a:lnTo>
                  <a:lnTo>
                    <a:pt x="868680" y="248157"/>
                  </a:lnTo>
                  <a:close/>
                </a:path>
                <a:path w="1241425" h="855980">
                  <a:moveTo>
                    <a:pt x="889635" y="233806"/>
                  </a:moveTo>
                  <a:lnTo>
                    <a:pt x="879221" y="240918"/>
                  </a:lnTo>
                  <a:lnTo>
                    <a:pt x="886333" y="251460"/>
                  </a:lnTo>
                  <a:lnTo>
                    <a:pt x="896874" y="244221"/>
                  </a:lnTo>
                  <a:lnTo>
                    <a:pt x="889635" y="233806"/>
                  </a:lnTo>
                  <a:close/>
                </a:path>
                <a:path w="1241425" h="855980">
                  <a:moveTo>
                    <a:pt x="910589" y="219328"/>
                  </a:moveTo>
                  <a:lnTo>
                    <a:pt x="900049" y="226567"/>
                  </a:lnTo>
                  <a:lnTo>
                    <a:pt x="907288" y="237109"/>
                  </a:lnTo>
                  <a:lnTo>
                    <a:pt x="917701" y="229869"/>
                  </a:lnTo>
                  <a:lnTo>
                    <a:pt x="910589" y="219328"/>
                  </a:lnTo>
                  <a:close/>
                </a:path>
                <a:path w="1241425" h="855980">
                  <a:moveTo>
                    <a:pt x="931545" y="204977"/>
                  </a:moveTo>
                  <a:lnTo>
                    <a:pt x="921004" y="212216"/>
                  </a:lnTo>
                  <a:lnTo>
                    <a:pt x="928243" y="222630"/>
                  </a:lnTo>
                  <a:lnTo>
                    <a:pt x="938657" y="215518"/>
                  </a:lnTo>
                  <a:lnTo>
                    <a:pt x="931545" y="204977"/>
                  </a:lnTo>
                  <a:close/>
                </a:path>
                <a:path w="1241425" h="855980">
                  <a:moveTo>
                    <a:pt x="952500" y="190626"/>
                  </a:moveTo>
                  <a:lnTo>
                    <a:pt x="941959" y="197865"/>
                  </a:lnTo>
                  <a:lnTo>
                    <a:pt x="949198" y="208279"/>
                  </a:lnTo>
                  <a:lnTo>
                    <a:pt x="959612" y="201040"/>
                  </a:lnTo>
                  <a:lnTo>
                    <a:pt x="952500" y="190626"/>
                  </a:lnTo>
                  <a:close/>
                </a:path>
                <a:path w="1241425" h="855980">
                  <a:moveTo>
                    <a:pt x="973327" y="176275"/>
                  </a:moveTo>
                  <a:lnTo>
                    <a:pt x="962913" y="183387"/>
                  </a:lnTo>
                  <a:lnTo>
                    <a:pt x="970152" y="193928"/>
                  </a:lnTo>
                  <a:lnTo>
                    <a:pt x="980567" y="186689"/>
                  </a:lnTo>
                  <a:lnTo>
                    <a:pt x="973327" y="176275"/>
                  </a:lnTo>
                  <a:close/>
                </a:path>
                <a:path w="1241425" h="855980">
                  <a:moveTo>
                    <a:pt x="994283" y="161798"/>
                  </a:moveTo>
                  <a:lnTo>
                    <a:pt x="983869" y="169037"/>
                  </a:lnTo>
                  <a:lnTo>
                    <a:pt x="990981" y="179450"/>
                  </a:lnTo>
                  <a:lnTo>
                    <a:pt x="1001522" y="172338"/>
                  </a:lnTo>
                  <a:lnTo>
                    <a:pt x="994283" y="161798"/>
                  </a:lnTo>
                  <a:close/>
                </a:path>
                <a:path w="1241425" h="855980">
                  <a:moveTo>
                    <a:pt x="1015238" y="147447"/>
                  </a:moveTo>
                  <a:lnTo>
                    <a:pt x="1004824" y="154686"/>
                  </a:lnTo>
                  <a:lnTo>
                    <a:pt x="1011936" y="165100"/>
                  </a:lnTo>
                  <a:lnTo>
                    <a:pt x="1022476" y="157987"/>
                  </a:lnTo>
                  <a:lnTo>
                    <a:pt x="1015238" y="147447"/>
                  </a:lnTo>
                  <a:close/>
                </a:path>
                <a:path w="1241425" h="855980">
                  <a:moveTo>
                    <a:pt x="1036193" y="133096"/>
                  </a:moveTo>
                  <a:lnTo>
                    <a:pt x="1025651" y="140335"/>
                  </a:lnTo>
                  <a:lnTo>
                    <a:pt x="1032890" y="150749"/>
                  </a:lnTo>
                  <a:lnTo>
                    <a:pt x="1043305" y="143510"/>
                  </a:lnTo>
                  <a:lnTo>
                    <a:pt x="1036193" y="133096"/>
                  </a:lnTo>
                  <a:close/>
                </a:path>
                <a:path w="1241425" h="855980">
                  <a:moveTo>
                    <a:pt x="1057148" y="118744"/>
                  </a:moveTo>
                  <a:lnTo>
                    <a:pt x="1046607" y="125856"/>
                  </a:lnTo>
                  <a:lnTo>
                    <a:pt x="1053846" y="136398"/>
                  </a:lnTo>
                  <a:lnTo>
                    <a:pt x="1064260" y="129159"/>
                  </a:lnTo>
                  <a:lnTo>
                    <a:pt x="1057148" y="118744"/>
                  </a:lnTo>
                  <a:close/>
                </a:path>
                <a:path w="1241425" h="855980">
                  <a:moveTo>
                    <a:pt x="1078102" y="104266"/>
                  </a:moveTo>
                  <a:lnTo>
                    <a:pt x="1067562" y="111505"/>
                  </a:lnTo>
                  <a:lnTo>
                    <a:pt x="1074801" y="121919"/>
                  </a:lnTo>
                  <a:lnTo>
                    <a:pt x="1085214" y="114807"/>
                  </a:lnTo>
                  <a:lnTo>
                    <a:pt x="1078102" y="104266"/>
                  </a:lnTo>
                  <a:close/>
                </a:path>
                <a:path w="1241425" h="855980">
                  <a:moveTo>
                    <a:pt x="1098931" y="89915"/>
                  </a:moveTo>
                  <a:lnTo>
                    <a:pt x="1088517" y="97154"/>
                  </a:lnTo>
                  <a:lnTo>
                    <a:pt x="1095756" y="107568"/>
                  </a:lnTo>
                  <a:lnTo>
                    <a:pt x="1106170" y="100329"/>
                  </a:lnTo>
                  <a:lnTo>
                    <a:pt x="1098931" y="89915"/>
                  </a:lnTo>
                  <a:close/>
                </a:path>
                <a:path w="1241425" h="855980">
                  <a:moveTo>
                    <a:pt x="1119886" y="75564"/>
                  </a:moveTo>
                  <a:lnTo>
                    <a:pt x="1109472" y="82676"/>
                  </a:lnTo>
                  <a:lnTo>
                    <a:pt x="1116584" y="93217"/>
                  </a:lnTo>
                  <a:lnTo>
                    <a:pt x="1127125" y="85978"/>
                  </a:lnTo>
                  <a:lnTo>
                    <a:pt x="1119886" y="75564"/>
                  </a:lnTo>
                  <a:close/>
                </a:path>
                <a:path w="1241425" h="855980">
                  <a:moveTo>
                    <a:pt x="1140840" y="61213"/>
                  </a:moveTo>
                  <a:lnTo>
                    <a:pt x="1130427" y="68325"/>
                  </a:lnTo>
                  <a:lnTo>
                    <a:pt x="1137539" y="78866"/>
                  </a:lnTo>
                  <a:lnTo>
                    <a:pt x="1148080" y="71627"/>
                  </a:lnTo>
                  <a:lnTo>
                    <a:pt x="1140840" y="61213"/>
                  </a:lnTo>
                  <a:close/>
                </a:path>
                <a:path w="1241425" h="855980">
                  <a:moveTo>
                    <a:pt x="1223113" y="32385"/>
                  </a:moveTo>
                  <a:lnTo>
                    <a:pt x="1182751" y="32385"/>
                  </a:lnTo>
                  <a:lnTo>
                    <a:pt x="1189863" y="42799"/>
                  </a:lnTo>
                  <a:lnTo>
                    <a:pt x="1181818" y="48390"/>
                  </a:lnTo>
                  <a:lnTo>
                    <a:pt x="1199769" y="74549"/>
                  </a:lnTo>
                  <a:lnTo>
                    <a:pt x="1223113" y="32385"/>
                  </a:lnTo>
                  <a:close/>
                </a:path>
                <a:path w="1241425" h="855980">
                  <a:moveTo>
                    <a:pt x="1161796" y="46736"/>
                  </a:moveTo>
                  <a:lnTo>
                    <a:pt x="1151255" y="53975"/>
                  </a:lnTo>
                  <a:lnTo>
                    <a:pt x="1158494" y="64388"/>
                  </a:lnTo>
                  <a:lnTo>
                    <a:pt x="1168908" y="57276"/>
                  </a:lnTo>
                  <a:lnTo>
                    <a:pt x="1161796" y="46736"/>
                  </a:lnTo>
                  <a:close/>
                </a:path>
                <a:path w="1241425" h="855980">
                  <a:moveTo>
                    <a:pt x="1174651" y="37947"/>
                  </a:moveTo>
                  <a:lnTo>
                    <a:pt x="1172210" y="39624"/>
                  </a:lnTo>
                  <a:lnTo>
                    <a:pt x="1179449" y="50037"/>
                  </a:lnTo>
                  <a:lnTo>
                    <a:pt x="1181818" y="48390"/>
                  </a:lnTo>
                  <a:lnTo>
                    <a:pt x="1174651" y="37947"/>
                  </a:lnTo>
                  <a:close/>
                </a:path>
                <a:path w="1241425" h="855980">
                  <a:moveTo>
                    <a:pt x="1182751" y="32385"/>
                  </a:moveTo>
                  <a:lnTo>
                    <a:pt x="1174651" y="37947"/>
                  </a:lnTo>
                  <a:lnTo>
                    <a:pt x="1181818" y="48390"/>
                  </a:lnTo>
                  <a:lnTo>
                    <a:pt x="1189863" y="42799"/>
                  </a:lnTo>
                  <a:lnTo>
                    <a:pt x="1182751" y="32385"/>
                  </a:lnTo>
                  <a:close/>
                </a:path>
                <a:path w="1241425" h="855980">
                  <a:moveTo>
                    <a:pt x="1241044" y="0"/>
                  </a:moveTo>
                  <a:lnTo>
                    <a:pt x="1156715" y="11811"/>
                  </a:lnTo>
                  <a:lnTo>
                    <a:pt x="1174651" y="37947"/>
                  </a:lnTo>
                  <a:lnTo>
                    <a:pt x="1182751" y="32385"/>
                  </a:lnTo>
                  <a:lnTo>
                    <a:pt x="1223113" y="32385"/>
                  </a:lnTo>
                  <a:lnTo>
                    <a:pt x="1241044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819400" y="4293108"/>
              <a:ext cx="2449195" cy="967740"/>
            </a:xfrm>
            <a:custGeom>
              <a:avLst/>
              <a:gdLst/>
              <a:ahLst/>
              <a:cxnLst/>
              <a:rect l="l" t="t" r="r" b="b"/>
              <a:pathLst>
                <a:path w="2449195" h="967739">
                  <a:moveTo>
                    <a:pt x="2391155" y="237743"/>
                  </a:moveTo>
                  <a:lnTo>
                    <a:pt x="2449067" y="312419"/>
                  </a:lnTo>
                </a:path>
                <a:path w="2449195" h="967739">
                  <a:moveTo>
                    <a:pt x="1863852" y="899159"/>
                  </a:moveTo>
                  <a:lnTo>
                    <a:pt x="1898903" y="967739"/>
                  </a:lnTo>
                </a:path>
                <a:path w="2449195" h="967739">
                  <a:moveTo>
                    <a:pt x="1437132" y="761999"/>
                  </a:moveTo>
                  <a:lnTo>
                    <a:pt x="1482852" y="804671"/>
                  </a:lnTo>
                </a:path>
                <a:path w="2449195" h="967739">
                  <a:moveTo>
                    <a:pt x="550163" y="688847"/>
                  </a:moveTo>
                  <a:lnTo>
                    <a:pt x="533400" y="745235"/>
                  </a:lnTo>
                </a:path>
                <a:path w="2449195" h="967739">
                  <a:moveTo>
                    <a:pt x="59436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2596895" y="3875532"/>
            <a:ext cx="59690" cy="15240"/>
          </a:xfrm>
          <a:custGeom>
            <a:avLst/>
            <a:gdLst/>
            <a:ahLst/>
            <a:cxnLst/>
            <a:rect l="l" t="t" r="r" b="b"/>
            <a:pathLst>
              <a:path w="59689" h="15239">
                <a:moveTo>
                  <a:pt x="0" y="0"/>
                </a:moveTo>
                <a:lnTo>
                  <a:pt x="59436" y="1524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0108" y="3709923"/>
            <a:ext cx="75183" cy="244856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3023616" y="3393947"/>
            <a:ext cx="30480" cy="47625"/>
          </a:xfrm>
          <a:custGeom>
            <a:avLst/>
            <a:gdLst/>
            <a:ahLst/>
            <a:cxnLst/>
            <a:rect l="l" t="t" r="r" b="b"/>
            <a:pathLst>
              <a:path w="30480" h="47625">
                <a:moveTo>
                  <a:pt x="0" y="0"/>
                </a:moveTo>
                <a:lnTo>
                  <a:pt x="30479" y="47243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470147" y="3212592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0" y="0"/>
                </a:moveTo>
                <a:lnTo>
                  <a:pt x="45719" y="64007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4724400" y="3128772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0"/>
                </a:moveTo>
                <a:lnTo>
                  <a:pt x="0" y="53339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5210555" y="3022092"/>
            <a:ext cx="36830" cy="48895"/>
          </a:xfrm>
          <a:custGeom>
            <a:avLst/>
            <a:gdLst/>
            <a:ahLst/>
            <a:cxnLst/>
            <a:rect l="l" t="t" r="r" b="b"/>
            <a:pathLst>
              <a:path w="36829" h="48894">
                <a:moveTo>
                  <a:pt x="36576" y="0"/>
                </a:moveTo>
                <a:lnTo>
                  <a:pt x="0" y="48768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5521452" y="2854451"/>
            <a:ext cx="24765" cy="56515"/>
          </a:xfrm>
          <a:custGeom>
            <a:avLst/>
            <a:gdLst/>
            <a:ahLst/>
            <a:cxnLst/>
            <a:rect l="l" t="t" r="r" b="b"/>
            <a:pathLst>
              <a:path w="24764" h="56514">
                <a:moveTo>
                  <a:pt x="0" y="56387"/>
                </a:moveTo>
                <a:lnTo>
                  <a:pt x="24384" y="0"/>
                </a:lnTo>
              </a:path>
            </a:pathLst>
          </a:custGeom>
          <a:ln w="12191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5932932" y="3430523"/>
            <a:ext cx="93345" cy="32384"/>
          </a:xfrm>
          <a:custGeom>
            <a:avLst/>
            <a:gdLst/>
            <a:ahLst/>
            <a:cxnLst/>
            <a:rect l="l" t="t" r="r" b="b"/>
            <a:pathLst>
              <a:path w="93345" h="32385">
                <a:moveTo>
                  <a:pt x="92963" y="0"/>
                </a:moveTo>
                <a:lnTo>
                  <a:pt x="0" y="32003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060947" y="3229355"/>
            <a:ext cx="64135" cy="47625"/>
          </a:xfrm>
          <a:custGeom>
            <a:avLst/>
            <a:gdLst/>
            <a:ahLst/>
            <a:cxnLst/>
            <a:rect l="l" t="t" r="r" b="b"/>
            <a:pathLst>
              <a:path w="64135" h="47625">
                <a:moveTo>
                  <a:pt x="64007" y="0"/>
                </a:moveTo>
                <a:lnTo>
                  <a:pt x="0" y="47243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385815" y="2683764"/>
            <a:ext cx="76200" cy="59690"/>
          </a:xfrm>
          <a:custGeom>
            <a:avLst/>
            <a:gdLst/>
            <a:ahLst/>
            <a:cxnLst/>
            <a:rect l="l" t="t" r="r" b="b"/>
            <a:pathLst>
              <a:path w="76200" h="59689">
                <a:moveTo>
                  <a:pt x="76200" y="0"/>
                </a:moveTo>
                <a:lnTo>
                  <a:pt x="0" y="59436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5323332" y="2488692"/>
            <a:ext cx="70485" cy="53340"/>
          </a:xfrm>
          <a:custGeom>
            <a:avLst/>
            <a:gdLst/>
            <a:ahLst/>
            <a:cxnLst/>
            <a:rect l="l" t="t" r="r" b="b"/>
            <a:pathLst>
              <a:path w="70485" h="53339">
                <a:moveTo>
                  <a:pt x="70103" y="0"/>
                </a:moveTo>
                <a:lnTo>
                  <a:pt x="0" y="53339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000244" y="165506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50291"/>
                </a:moveTo>
                <a:lnTo>
                  <a:pt x="50291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5035296" y="1854707"/>
            <a:ext cx="59690" cy="64135"/>
          </a:xfrm>
          <a:custGeom>
            <a:avLst/>
            <a:gdLst/>
            <a:ahLst/>
            <a:cxnLst/>
            <a:rect l="l" t="t" r="r" b="b"/>
            <a:pathLst>
              <a:path w="59689" h="64135">
                <a:moveTo>
                  <a:pt x="0" y="64007"/>
                </a:moveTo>
                <a:lnTo>
                  <a:pt x="59436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157215" y="2036064"/>
            <a:ext cx="52069" cy="58419"/>
          </a:xfrm>
          <a:custGeom>
            <a:avLst/>
            <a:gdLst/>
            <a:ahLst/>
            <a:cxnLst/>
            <a:rect l="l" t="t" r="r" b="b"/>
            <a:pathLst>
              <a:path w="52070" h="58419">
                <a:moveTo>
                  <a:pt x="0" y="57912"/>
                </a:moveTo>
                <a:lnTo>
                  <a:pt x="51816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5175503" y="2211323"/>
            <a:ext cx="50800" cy="41275"/>
          </a:xfrm>
          <a:custGeom>
            <a:avLst/>
            <a:gdLst/>
            <a:ahLst/>
            <a:cxnLst/>
            <a:rect l="l" t="t" r="r" b="b"/>
            <a:pathLst>
              <a:path w="50800" h="41275">
                <a:moveTo>
                  <a:pt x="0" y="41148"/>
                </a:moveTo>
                <a:lnTo>
                  <a:pt x="50292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5292852" y="2366772"/>
            <a:ext cx="35560" cy="64135"/>
          </a:xfrm>
          <a:custGeom>
            <a:avLst/>
            <a:gdLst/>
            <a:ahLst/>
            <a:cxnLst/>
            <a:rect l="l" t="t" r="r" b="b"/>
            <a:pathLst>
              <a:path w="35560" h="64135">
                <a:moveTo>
                  <a:pt x="0" y="64007"/>
                </a:moveTo>
                <a:lnTo>
                  <a:pt x="35051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5673852" y="3212592"/>
            <a:ext cx="41275" cy="7620"/>
          </a:xfrm>
          <a:custGeom>
            <a:avLst/>
            <a:gdLst/>
            <a:ahLst/>
            <a:cxnLst/>
            <a:rect l="l" t="t" r="r" b="b"/>
            <a:pathLst>
              <a:path w="41275" h="7619">
                <a:moveTo>
                  <a:pt x="41148" y="0"/>
                </a:moveTo>
                <a:lnTo>
                  <a:pt x="0" y="7619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5426964" y="3108960"/>
            <a:ext cx="12700" cy="47625"/>
          </a:xfrm>
          <a:custGeom>
            <a:avLst/>
            <a:gdLst/>
            <a:ahLst/>
            <a:cxnLst/>
            <a:rect l="l" t="t" r="r" b="b"/>
            <a:pathLst>
              <a:path w="12700" h="47625">
                <a:moveTo>
                  <a:pt x="0" y="47243"/>
                </a:moveTo>
                <a:lnTo>
                  <a:pt x="12191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6011417" y="3621785"/>
            <a:ext cx="190500" cy="475615"/>
          </a:xfrm>
          <a:custGeom>
            <a:avLst/>
            <a:gdLst/>
            <a:ahLst/>
            <a:cxnLst/>
            <a:rect l="l" t="t" r="r" b="b"/>
            <a:pathLst>
              <a:path w="190500" h="475614">
                <a:moveTo>
                  <a:pt x="190500" y="0"/>
                </a:moveTo>
                <a:lnTo>
                  <a:pt x="140208" y="123443"/>
                </a:lnTo>
              </a:path>
              <a:path w="190500" h="475614">
                <a:moveTo>
                  <a:pt x="166116" y="137159"/>
                </a:moveTo>
                <a:lnTo>
                  <a:pt x="94487" y="294131"/>
                </a:lnTo>
              </a:path>
              <a:path w="190500" h="475614">
                <a:moveTo>
                  <a:pt x="120396" y="306324"/>
                </a:moveTo>
                <a:lnTo>
                  <a:pt x="0" y="47548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5205221" y="4691634"/>
            <a:ext cx="193675" cy="58419"/>
          </a:xfrm>
          <a:custGeom>
            <a:avLst/>
            <a:gdLst/>
            <a:ahLst/>
            <a:cxnLst/>
            <a:rect l="l" t="t" r="r" b="b"/>
            <a:pathLst>
              <a:path w="193675" h="58420">
                <a:moveTo>
                  <a:pt x="193548" y="0"/>
                </a:moveTo>
                <a:lnTo>
                  <a:pt x="0" y="57911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4976621" y="1515617"/>
            <a:ext cx="891540" cy="3150235"/>
          </a:xfrm>
          <a:custGeom>
            <a:avLst/>
            <a:gdLst/>
            <a:ahLst/>
            <a:cxnLst/>
            <a:rect l="l" t="t" r="r" b="b"/>
            <a:pathLst>
              <a:path w="891539" h="3150235">
                <a:moveTo>
                  <a:pt x="0" y="0"/>
                </a:moveTo>
                <a:lnTo>
                  <a:pt x="18287" y="30480"/>
                </a:lnTo>
              </a:path>
              <a:path w="891539" h="3150235">
                <a:moveTo>
                  <a:pt x="28955" y="51816"/>
                </a:moveTo>
                <a:lnTo>
                  <a:pt x="45719" y="172212"/>
                </a:lnTo>
              </a:path>
              <a:path w="891539" h="3150235">
                <a:moveTo>
                  <a:pt x="70103" y="185928"/>
                </a:moveTo>
                <a:lnTo>
                  <a:pt x="79248" y="364236"/>
                </a:lnTo>
              </a:path>
              <a:path w="891539" h="3150235">
                <a:moveTo>
                  <a:pt x="102107" y="385572"/>
                </a:moveTo>
                <a:lnTo>
                  <a:pt x="193548" y="554736"/>
                </a:lnTo>
              </a:path>
              <a:path w="891539" h="3150235">
                <a:moveTo>
                  <a:pt x="210312" y="574548"/>
                </a:moveTo>
                <a:lnTo>
                  <a:pt x="224027" y="725424"/>
                </a:lnTo>
              </a:path>
              <a:path w="891539" h="3150235">
                <a:moveTo>
                  <a:pt x="239267" y="734568"/>
                </a:moveTo>
                <a:lnTo>
                  <a:pt x="329183" y="888492"/>
                </a:lnTo>
              </a:path>
              <a:path w="891539" h="3150235">
                <a:moveTo>
                  <a:pt x="348995" y="897636"/>
                </a:moveTo>
                <a:lnTo>
                  <a:pt x="405383" y="1062228"/>
                </a:lnTo>
              </a:path>
              <a:path w="891539" h="3150235">
                <a:moveTo>
                  <a:pt x="429767" y="1083564"/>
                </a:moveTo>
                <a:lnTo>
                  <a:pt x="457200" y="1193292"/>
                </a:lnTo>
              </a:path>
              <a:path w="891539" h="3150235">
                <a:moveTo>
                  <a:pt x="480060" y="1217676"/>
                </a:moveTo>
                <a:lnTo>
                  <a:pt x="539495" y="1365504"/>
                </a:lnTo>
              </a:path>
              <a:path w="891539" h="3150235">
                <a:moveTo>
                  <a:pt x="563879" y="1388364"/>
                </a:moveTo>
                <a:lnTo>
                  <a:pt x="656843" y="1592580"/>
                </a:lnTo>
              </a:path>
              <a:path w="891539" h="3150235">
                <a:moveTo>
                  <a:pt x="679703" y="1607820"/>
                </a:moveTo>
                <a:lnTo>
                  <a:pt x="800100" y="1879092"/>
                </a:lnTo>
              </a:path>
              <a:path w="891539" h="3150235">
                <a:moveTo>
                  <a:pt x="819912" y="1895856"/>
                </a:moveTo>
                <a:lnTo>
                  <a:pt x="844295" y="2063496"/>
                </a:lnTo>
              </a:path>
              <a:path w="891539" h="3150235">
                <a:moveTo>
                  <a:pt x="853439" y="2078736"/>
                </a:moveTo>
                <a:lnTo>
                  <a:pt x="873251" y="2170176"/>
                </a:lnTo>
              </a:path>
              <a:path w="891539" h="3150235">
                <a:moveTo>
                  <a:pt x="873251" y="2193036"/>
                </a:moveTo>
                <a:lnTo>
                  <a:pt x="879348" y="2292096"/>
                </a:lnTo>
              </a:path>
              <a:path w="891539" h="3150235">
                <a:moveTo>
                  <a:pt x="891539" y="2304288"/>
                </a:moveTo>
                <a:lnTo>
                  <a:pt x="844295" y="2433828"/>
                </a:lnTo>
              </a:path>
              <a:path w="891539" h="3150235">
                <a:moveTo>
                  <a:pt x="868679" y="2452116"/>
                </a:moveTo>
                <a:lnTo>
                  <a:pt x="787907" y="2601468"/>
                </a:lnTo>
              </a:path>
              <a:path w="891539" h="3150235">
                <a:moveTo>
                  <a:pt x="819912" y="2615184"/>
                </a:moveTo>
                <a:lnTo>
                  <a:pt x="691895" y="2721864"/>
                </a:lnTo>
              </a:path>
              <a:path w="891539" h="3150235">
                <a:moveTo>
                  <a:pt x="722376" y="2737104"/>
                </a:moveTo>
                <a:lnTo>
                  <a:pt x="547115" y="2855976"/>
                </a:lnTo>
              </a:path>
              <a:path w="891539" h="3150235">
                <a:moveTo>
                  <a:pt x="580643" y="2868168"/>
                </a:moveTo>
                <a:lnTo>
                  <a:pt x="309372" y="3019044"/>
                </a:lnTo>
              </a:path>
              <a:path w="891539" h="3150235">
                <a:moveTo>
                  <a:pt x="345948" y="3032760"/>
                </a:moveTo>
                <a:lnTo>
                  <a:pt x="45719" y="315010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3810761" y="2996945"/>
            <a:ext cx="2086610" cy="368935"/>
          </a:xfrm>
          <a:custGeom>
            <a:avLst/>
            <a:gdLst/>
            <a:ahLst/>
            <a:cxnLst/>
            <a:rect l="l" t="t" r="r" b="b"/>
            <a:pathLst>
              <a:path w="2086610" h="368935">
                <a:moveTo>
                  <a:pt x="0" y="164592"/>
                </a:moveTo>
                <a:lnTo>
                  <a:pt x="251460" y="85343"/>
                </a:lnTo>
              </a:path>
              <a:path w="2086610" h="368935">
                <a:moveTo>
                  <a:pt x="269748" y="106680"/>
                </a:moveTo>
                <a:lnTo>
                  <a:pt x="562355" y="27431"/>
                </a:lnTo>
              </a:path>
              <a:path w="2086610" h="368935">
                <a:moveTo>
                  <a:pt x="586739" y="48768"/>
                </a:moveTo>
                <a:lnTo>
                  <a:pt x="854963" y="0"/>
                </a:lnTo>
              </a:path>
              <a:path w="2086610" h="368935">
                <a:moveTo>
                  <a:pt x="861060" y="10668"/>
                </a:moveTo>
                <a:lnTo>
                  <a:pt x="1114043" y="16764"/>
                </a:lnTo>
              </a:path>
              <a:path w="2086610" h="368935">
                <a:moveTo>
                  <a:pt x="1136903" y="27431"/>
                </a:moveTo>
                <a:lnTo>
                  <a:pt x="1371600" y="36576"/>
                </a:lnTo>
              </a:path>
              <a:path w="2086610" h="368935">
                <a:moveTo>
                  <a:pt x="1382267" y="57912"/>
                </a:moveTo>
                <a:lnTo>
                  <a:pt x="1618488" y="123443"/>
                </a:lnTo>
              </a:path>
              <a:path w="2086610" h="368935">
                <a:moveTo>
                  <a:pt x="1635252" y="137160"/>
                </a:moveTo>
                <a:lnTo>
                  <a:pt x="1781555" y="201168"/>
                </a:lnTo>
              </a:path>
              <a:path w="2086610" h="368935">
                <a:moveTo>
                  <a:pt x="1789176" y="217931"/>
                </a:moveTo>
                <a:lnTo>
                  <a:pt x="2033015" y="329184"/>
                </a:lnTo>
              </a:path>
              <a:path w="2086610" h="368935">
                <a:moveTo>
                  <a:pt x="2045208" y="344424"/>
                </a:moveTo>
                <a:lnTo>
                  <a:pt x="2086355" y="36880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5977890" y="3446526"/>
            <a:ext cx="108585" cy="822960"/>
          </a:xfrm>
          <a:custGeom>
            <a:avLst/>
            <a:gdLst/>
            <a:ahLst/>
            <a:cxnLst/>
            <a:rect l="l" t="t" r="r" b="b"/>
            <a:pathLst>
              <a:path w="108585" h="822960">
                <a:moveTo>
                  <a:pt x="10668" y="0"/>
                </a:moveTo>
                <a:lnTo>
                  <a:pt x="65532" y="170687"/>
                </a:lnTo>
              </a:path>
              <a:path w="108585" h="822960">
                <a:moveTo>
                  <a:pt x="79248" y="179831"/>
                </a:moveTo>
                <a:lnTo>
                  <a:pt x="94487" y="339851"/>
                </a:lnTo>
              </a:path>
              <a:path w="108585" h="822960">
                <a:moveTo>
                  <a:pt x="108204" y="353568"/>
                </a:moveTo>
                <a:lnTo>
                  <a:pt x="53339" y="509016"/>
                </a:lnTo>
              </a:path>
              <a:path w="108585" h="822960">
                <a:moveTo>
                  <a:pt x="77724" y="519684"/>
                </a:moveTo>
                <a:lnTo>
                  <a:pt x="18287" y="667512"/>
                </a:lnTo>
              </a:path>
              <a:path w="108585" h="822960">
                <a:moveTo>
                  <a:pt x="0" y="822960"/>
                </a:moveTo>
                <a:lnTo>
                  <a:pt x="21336" y="661416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5622797" y="4357878"/>
            <a:ext cx="297180" cy="323215"/>
          </a:xfrm>
          <a:custGeom>
            <a:avLst/>
            <a:gdLst/>
            <a:ahLst/>
            <a:cxnLst/>
            <a:rect l="l" t="t" r="r" b="b"/>
            <a:pathLst>
              <a:path w="297179" h="323214">
                <a:moveTo>
                  <a:pt x="297179" y="0"/>
                </a:moveTo>
                <a:lnTo>
                  <a:pt x="123443" y="192024"/>
                </a:lnTo>
              </a:path>
              <a:path w="297179" h="323214">
                <a:moveTo>
                  <a:pt x="152400" y="202692"/>
                </a:moveTo>
                <a:lnTo>
                  <a:pt x="0" y="32308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3060954" y="3163061"/>
            <a:ext cx="756285" cy="220979"/>
          </a:xfrm>
          <a:custGeom>
            <a:avLst/>
            <a:gdLst/>
            <a:ahLst/>
            <a:cxnLst/>
            <a:rect l="l" t="t" r="r" b="b"/>
            <a:pathLst>
              <a:path w="756285" h="220979">
                <a:moveTo>
                  <a:pt x="755904" y="0"/>
                </a:moveTo>
                <a:lnTo>
                  <a:pt x="504444" y="33527"/>
                </a:lnTo>
              </a:path>
              <a:path w="756285" h="220979">
                <a:moveTo>
                  <a:pt x="541019" y="51815"/>
                </a:moveTo>
                <a:lnTo>
                  <a:pt x="195071" y="140207"/>
                </a:lnTo>
              </a:path>
              <a:path w="756285" h="220979">
                <a:moveTo>
                  <a:pt x="228599" y="156971"/>
                </a:moveTo>
                <a:lnTo>
                  <a:pt x="0" y="220980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 descr=""/>
          <p:cNvGrpSpPr/>
          <p:nvPr/>
        </p:nvGrpSpPr>
        <p:grpSpPr>
          <a:xfrm>
            <a:off x="3054095" y="3112007"/>
            <a:ext cx="3148965" cy="548640"/>
            <a:chOff x="3054095" y="3112007"/>
            <a:chExt cx="3148965" cy="548640"/>
          </a:xfrm>
        </p:grpSpPr>
        <p:sp>
          <p:nvSpPr>
            <p:cNvPr id="33" name="object 33" descr=""/>
            <p:cNvSpPr/>
            <p:nvPr/>
          </p:nvSpPr>
          <p:spPr>
            <a:xfrm>
              <a:off x="3067049" y="3124961"/>
              <a:ext cx="2653665" cy="523240"/>
            </a:xfrm>
            <a:custGeom>
              <a:avLst/>
              <a:gdLst/>
              <a:ahLst/>
              <a:cxnLst/>
              <a:rect l="l" t="t" r="r" b="b"/>
              <a:pathLst>
                <a:path w="2653665" h="523239">
                  <a:moveTo>
                    <a:pt x="0" y="522731"/>
                  </a:moveTo>
                  <a:lnTo>
                    <a:pt x="57912" y="432815"/>
                  </a:lnTo>
                </a:path>
                <a:path w="2653665" h="523239">
                  <a:moveTo>
                    <a:pt x="73151" y="461771"/>
                  </a:moveTo>
                  <a:lnTo>
                    <a:pt x="210312" y="338327"/>
                  </a:lnTo>
                </a:path>
                <a:path w="2653665" h="523239">
                  <a:moveTo>
                    <a:pt x="220979" y="365760"/>
                  </a:moveTo>
                  <a:lnTo>
                    <a:pt x="345948" y="274319"/>
                  </a:lnTo>
                </a:path>
                <a:path w="2653665" h="523239">
                  <a:moveTo>
                    <a:pt x="361188" y="298704"/>
                  </a:moveTo>
                  <a:lnTo>
                    <a:pt x="577596" y="190500"/>
                  </a:lnTo>
                </a:path>
                <a:path w="2653665" h="523239">
                  <a:moveTo>
                    <a:pt x="591312" y="216407"/>
                  </a:moveTo>
                  <a:lnTo>
                    <a:pt x="807720" y="126492"/>
                  </a:lnTo>
                </a:path>
                <a:path w="2653665" h="523239">
                  <a:moveTo>
                    <a:pt x="822960" y="149351"/>
                  </a:moveTo>
                  <a:lnTo>
                    <a:pt x="1083564" y="68580"/>
                  </a:lnTo>
                </a:path>
                <a:path w="2653665" h="523239">
                  <a:moveTo>
                    <a:pt x="1101852" y="89915"/>
                  </a:moveTo>
                  <a:lnTo>
                    <a:pt x="1365503" y="30480"/>
                  </a:lnTo>
                </a:path>
                <a:path w="2653665" h="523239">
                  <a:moveTo>
                    <a:pt x="1389888" y="53339"/>
                  </a:moveTo>
                  <a:lnTo>
                    <a:pt x="1671827" y="19812"/>
                  </a:lnTo>
                </a:path>
                <a:path w="2653665" h="523239">
                  <a:moveTo>
                    <a:pt x="1693164" y="41148"/>
                  </a:moveTo>
                  <a:lnTo>
                    <a:pt x="2162555" y="9143"/>
                  </a:lnTo>
                </a:path>
                <a:path w="2653665" h="523239">
                  <a:moveTo>
                    <a:pt x="2176272" y="32004"/>
                  </a:moveTo>
                  <a:lnTo>
                    <a:pt x="2653284" y="0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5667" y="3131819"/>
              <a:ext cx="477011" cy="470154"/>
            </a:xfrm>
            <a:prstGeom prst="rect">
              <a:avLst/>
            </a:prstGeom>
          </p:spPr>
        </p:pic>
      </p:grpSp>
      <p:sp>
        <p:nvSpPr>
          <p:cNvPr id="35" name="object 35" descr=""/>
          <p:cNvSpPr/>
          <p:nvPr/>
        </p:nvSpPr>
        <p:spPr>
          <a:xfrm>
            <a:off x="5365241" y="4106417"/>
            <a:ext cx="675640" cy="567055"/>
          </a:xfrm>
          <a:custGeom>
            <a:avLst/>
            <a:gdLst/>
            <a:ahLst/>
            <a:cxnLst/>
            <a:rect l="l" t="t" r="r" b="b"/>
            <a:pathLst>
              <a:path w="675639" h="567054">
                <a:moveTo>
                  <a:pt x="675132" y="0"/>
                </a:moveTo>
                <a:lnTo>
                  <a:pt x="464820" y="227075"/>
                </a:lnTo>
              </a:path>
              <a:path w="675639" h="567054">
                <a:moveTo>
                  <a:pt x="492252" y="243839"/>
                </a:moveTo>
                <a:lnTo>
                  <a:pt x="355092" y="347471"/>
                </a:lnTo>
              </a:path>
              <a:path w="675639" h="567054">
                <a:moveTo>
                  <a:pt x="385572" y="362711"/>
                </a:moveTo>
                <a:lnTo>
                  <a:pt x="198120" y="457199"/>
                </a:lnTo>
              </a:path>
              <a:path w="675639" h="567054">
                <a:moveTo>
                  <a:pt x="233172" y="475487"/>
                </a:moveTo>
                <a:lnTo>
                  <a:pt x="0" y="566927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2620517" y="3473958"/>
            <a:ext cx="2621280" cy="1583690"/>
          </a:xfrm>
          <a:custGeom>
            <a:avLst/>
            <a:gdLst/>
            <a:ahLst/>
            <a:cxnLst/>
            <a:rect l="l" t="t" r="r" b="b"/>
            <a:pathLst>
              <a:path w="2621279" h="1583689">
                <a:moveTo>
                  <a:pt x="2432304" y="1211580"/>
                </a:moveTo>
                <a:lnTo>
                  <a:pt x="2173223" y="1278636"/>
                </a:lnTo>
              </a:path>
              <a:path w="2621279" h="1583689">
                <a:moveTo>
                  <a:pt x="2209799" y="1296924"/>
                </a:moveTo>
                <a:lnTo>
                  <a:pt x="1918716" y="1365504"/>
                </a:lnTo>
              </a:path>
              <a:path w="2621279" h="1583689">
                <a:moveTo>
                  <a:pt x="1946147" y="1386840"/>
                </a:moveTo>
                <a:lnTo>
                  <a:pt x="1641347" y="1438656"/>
                </a:lnTo>
              </a:path>
              <a:path w="2621279" h="1583689">
                <a:moveTo>
                  <a:pt x="1673352" y="1461516"/>
                </a:moveTo>
                <a:lnTo>
                  <a:pt x="1360932" y="1498092"/>
                </a:lnTo>
              </a:path>
              <a:path w="2621279" h="1583689">
                <a:moveTo>
                  <a:pt x="1383792" y="1517904"/>
                </a:moveTo>
                <a:lnTo>
                  <a:pt x="1120140" y="1524000"/>
                </a:lnTo>
              </a:path>
              <a:path w="2621279" h="1583689">
                <a:moveTo>
                  <a:pt x="1146047" y="1534668"/>
                </a:moveTo>
                <a:lnTo>
                  <a:pt x="833628" y="1549908"/>
                </a:lnTo>
              </a:path>
              <a:path w="2621279" h="1583689">
                <a:moveTo>
                  <a:pt x="861059" y="1559052"/>
                </a:moveTo>
                <a:lnTo>
                  <a:pt x="722376" y="1517904"/>
                </a:lnTo>
              </a:path>
              <a:path w="2621279" h="1583689">
                <a:moveTo>
                  <a:pt x="752856" y="1545336"/>
                </a:moveTo>
                <a:lnTo>
                  <a:pt x="635507" y="1496568"/>
                </a:lnTo>
              </a:path>
              <a:path w="2621279" h="1583689">
                <a:moveTo>
                  <a:pt x="662940" y="1517904"/>
                </a:moveTo>
                <a:lnTo>
                  <a:pt x="443483" y="1380744"/>
                </a:lnTo>
              </a:path>
              <a:path w="2621279" h="1583689">
                <a:moveTo>
                  <a:pt x="469392" y="1408176"/>
                </a:moveTo>
                <a:lnTo>
                  <a:pt x="316992" y="1258824"/>
                </a:lnTo>
              </a:path>
              <a:path w="2621279" h="1583689">
                <a:moveTo>
                  <a:pt x="342900" y="1283208"/>
                </a:moveTo>
                <a:lnTo>
                  <a:pt x="201168" y="1110996"/>
                </a:lnTo>
              </a:path>
              <a:path w="2621279" h="1583689">
                <a:moveTo>
                  <a:pt x="234695" y="1143000"/>
                </a:moveTo>
                <a:lnTo>
                  <a:pt x="114300" y="946404"/>
                </a:lnTo>
              </a:path>
              <a:path w="2621279" h="1583689">
                <a:moveTo>
                  <a:pt x="141731" y="973836"/>
                </a:moveTo>
                <a:lnTo>
                  <a:pt x="42671" y="777240"/>
                </a:lnTo>
              </a:path>
              <a:path w="2621279" h="1583689">
                <a:moveTo>
                  <a:pt x="65531" y="798576"/>
                </a:moveTo>
                <a:lnTo>
                  <a:pt x="10668" y="664464"/>
                </a:lnTo>
              </a:path>
              <a:path w="2621279" h="1583689">
                <a:moveTo>
                  <a:pt x="24383" y="597408"/>
                </a:moveTo>
                <a:lnTo>
                  <a:pt x="0" y="416052"/>
                </a:lnTo>
              </a:path>
              <a:path w="2621279" h="1583689">
                <a:moveTo>
                  <a:pt x="22859" y="441960"/>
                </a:moveTo>
                <a:lnTo>
                  <a:pt x="33527" y="294132"/>
                </a:lnTo>
              </a:path>
              <a:path w="2621279" h="1583689">
                <a:moveTo>
                  <a:pt x="59436" y="316992"/>
                </a:moveTo>
                <a:lnTo>
                  <a:pt x="82295" y="190500"/>
                </a:lnTo>
              </a:path>
              <a:path w="2621279" h="1583689">
                <a:moveTo>
                  <a:pt x="106680" y="214884"/>
                </a:moveTo>
                <a:lnTo>
                  <a:pt x="179831" y="83820"/>
                </a:lnTo>
              </a:path>
              <a:path w="2621279" h="1583689">
                <a:moveTo>
                  <a:pt x="195071" y="115824"/>
                </a:moveTo>
                <a:lnTo>
                  <a:pt x="275844" y="0"/>
                </a:lnTo>
              </a:path>
              <a:path w="2621279" h="1583689">
                <a:moveTo>
                  <a:pt x="2621280" y="1292352"/>
                </a:moveTo>
                <a:lnTo>
                  <a:pt x="2321052" y="1380744"/>
                </a:lnTo>
              </a:path>
              <a:path w="2621279" h="1583689">
                <a:moveTo>
                  <a:pt x="2354580" y="1397508"/>
                </a:moveTo>
                <a:lnTo>
                  <a:pt x="2063495" y="1470660"/>
                </a:lnTo>
              </a:path>
              <a:path w="2621279" h="1583689">
                <a:moveTo>
                  <a:pt x="2100072" y="1488948"/>
                </a:moveTo>
                <a:lnTo>
                  <a:pt x="1821180" y="1543812"/>
                </a:lnTo>
              </a:path>
              <a:path w="2621279" h="1583689">
                <a:moveTo>
                  <a:pt x="1857756" y="1560576"/>
                </a:moveTo>
                <a:lnTo>
                  <a:pt x="1638299" y="1583436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2829305" y="3621785"/>
            <a:ext cx="2827020" cy="1691639"/>
          </a:xfrm>
          <a:custGeom>
            <a:avLst/>
            <a:gdLst/>
            <a:ahLst/>
            <a:cxnLst/>
            <a:rect l="l" t="t" r="r" b="b"/>
            <a:pathLst>
              <a:path w="2827020" h="1691639">
                <a:moveTo>
                  <a:pt x="2827020" y="1069848"/>
                </a:moveTo>
                <a:lnTo>
                  <a:pt x="2657856" y="1207008"/>
                </a:lnTo>
              </a:path>
              <a:path w="2827020" h="1691639">
                <a:moveTo>
                  <a:pt x="2691384" y="1219200"/>
                </a:moveTo>
                <a:lnTo>
                  <a:pt x="2473452" y="1341120"/>
                </a:lnTo>
              </a:path>
              <a:path w="2827020" h="1691639">
                <a:moveTo>
                  <a:pt x="2505456" y="1354836"/>
                </a:moveTo>
                <a:lnTo>
                  <a:pt x="2287523" y="1440180"/>
                </a:lnTo>
              </a:path>
              <a:path w="2827020" h="1691639">
                <a:moveTo>
                  <a:pt x="2325623" y="1453895"/>
                </a:moveTo>
                <a:lnTo>
                  <a:pt x="2068068" y="1536192"/>
                </a:lnTo>
              </a:path>
              <a:path w="2827020" h="1691639">
                <a:moveTo>
                  <a:pt x="2095499" y="1556004"/>
                </a:moveTo>
                <a:lnTo>
                  <a:pt x="1889759" y="1592580"/>
                </a:lnTo>
              </a:path>
              <a:path w="2827020" h="1691639">
                <a:moveTo>
                  <a:pt x="1930908" y="1610868"/>
                </a:moveTo>
                <a:lnTo>
                  <a:pt x="1638299" y="1641348"/>
                </a:lnTo>
              </a:path>
              <a:path w="2827020" h="1691639">
                <a:moveTo>
                  <a:pt x="1662683" y="1652015"/>
                </a:moveTo>
                <a:lnTo>
                  <a:pt x="1426464" y="1671827"/>
                </a:lnTo>
              </a:path>
              <a:path w="2827020" h="1691639">
                <a:moveTo>
                  <a:pt x="1461516" y="1670303"/>
                </a:moveTo>
                <a:lnTo>
                  <a:pt x="1213104" y="1682495"/>
                </a:lnTo>
              </a:path>
              <a:path w="2827020" h="1691639">
                <a:moveTo>
                  <a:pt x="1240535" y="1691639"/>
                </a:moveTo>
                <a:lnTo>
                  <a:pt x="1021080" y="1658112"/>
                </a:lnTo>
              </a:path>
              <a:path w="2827020" h="1691639">
                <a:moveTo>
                  <a:pt x="1057656" y="1677924"/>
                </a:moveTo>
                <a:lnTo>
                  <a:pt x="806195" y="1613915"/>
                </a:lnTo>
              </a:path>
              <a:path w="2827020" h="1691639">
                <a:moveTo>
                  <a:pt x="842771" y="1639824"/>
                </a:moveTo>
                <a:lnTo>
                  <a:pt x="589788" y="1516380"/>
                </a:lnTo>
              </a:path>
              <a:path w="2827020" h="1691639">
                <a:moveTo>
                  <a:pt x="618744" y="1540764"/>
                </a:moveTo>
                <a:lnTo>
                  <a:pt x="431292" y="1386839"/>
                </a:lnTo>
              </a:path>
              <a:path w="2827020" h="1691639">
                <a:moveTo>
                  <a:pt x="460247" y="1417320"/>
                </a:moveTo>
                <a:lnTo>
                  <a:pt x="254507" y="1173480"/>
                </a:lnTo>
              </a:path>
              <a:path w="2827020" h="1691639">
                <a:moveTo>
                  <a:pt x="284988" y="1207008"/>
                </a:moveTo>
                <a:lnTo>
                  <a:pt x="155448" y="1005839"/>
                </a:lnTo>
              </a:path>
              <a:path w="2827020" h="1691639">
                <a:moveTo>
                  <a:pt x="187451" y="1045463"/>
                </a:moveTo>
                <a:lnTo>
                  <a:pt x="44195" y="740663"/>
                </a:lnTo>
              </a:path>
              <a:path w="2827020" h="1691639">
                <a:moveTo>
                  <a:pt x="73151" y="778763"/>
                </a:moveTo>
                <a:lnTo>
                  <a:pt x="9143" y="635507"/>
                </a:lnTo>
              </a:path>
              <a:path w="2827020" h="1691639">
                <a:moveTo>
                  <a:pt x="32004" y="658367"/>
                </a:moveTo>
                <a:lnTo>
                  <a:pt x="0" y="438912"/>
                </a:lnTo>
              </a:path>
              <a:path w="2827020" h="1691639">
                <a:moveTo>
                  <a:pt x="12192" y="469391"/>
                </a:moveTo>
                <a:lnTo>
                  <a:pt x="21336" y="297180"/>
                </a:lnTo>
              </a:path>
              <a:path w="2827020" h="1691639">
                <a:moveTo>
                  <a:pt x="30480" y="333756"/>
                </a:moveTo>
                <a:lnTo>
                  <a:pt x="60960" y="166115"/>
                </a:lnTo>
              </a:path>
              <a:path w="2827020" h="1691639">
                <a:moveTo>
                  <a:pt x="79248" y="195071"/>
                </a:moveTo>
                <a:lnTo>
                  <a:pt x="132587" y="74675"/>
                </a:lnTo>
              </a:path>
              <a:path w="2827020" h="1691639">
                <a:moveTo>
                  <a:pt x="147827" y="105156"/>
                </a:moveTo>
                <a:lnTo>
                  <a:pt x="216407" y="0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2914650" y="3382517"/>
            <a:ext cx="149860" cy="117475"/>
          </a:xfrm>
          <a:custGeom>
            <a:avLst/>
            <a:gdLst/>
            <a:ahLst/>
            <a:cxnLst/>
            <a:rect l="l" t="t" r="r" b="b"/>
            <a:pathLst>
              <a:path w="149860" h="117475">
                <a:moveTo>
                  <a:pt x="0" y="117347"/>
                </a:moveTo>
                <a:lnTo>
                  <a:pt x="149351" y="0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2618994" y="4048505"/>
            <a:ext cx="36830" cy="114300"/>
          </a:xfrm>
          <a:custGeom>
            <a:avLst/>
            <a:gdLst/>
            <a:ahLst/>
            <a:cxnLst/>
            <a:rect l="l" t="t" r="r" b="b"/>
            <a:pathLst>
              <a:path w="36830" h="114300">
                <a:moveTo>
                  <a:pt x="36575" y="114300"/>
                </a:moveTo>
                <a:lnTo>
                  <a:pt x="0" y="0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5915405" y="3385565"/>
            <a:ext cx="52069" cy="44450"/>
          </a:xfrm>
          <a:custGeom>
            <a:avLst/>
            <a:gdLst/>
            <a:ahLst/>
            <a:cxnLst/>
            <a:rect l="l" t="t" r="r" b="b"/>
            <a:pathLst>
              <a:path w="52070" h="44450">
                <a:moveTo>
                  <a:pt x="0" y="0"/>
                </a:moveTo>
                <a:lnTo>
                  <a:pt x="51816" y="44195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5892546" y="4264914"/>
            <a:ext cx="88900" cy="74930"/>
          </a:xfrm>
          <a:custGeom>
            <a:avLst/>
            <a:gdLst/>
            <a:ahLst/>
            <a:cxnLst/>
            <a:rect l="l" t="t" r="r" b="b"/>
            <a:pathLst>
              <a:path w="88900" h="74929">
                <a:moveTo>
                  <a:pt x="88391" y="0"/>
                </a:moveTo>
                <a:lnTo>
                  <a:pt x="0" y="74676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407416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5"/>
              <a:t>Pérdida</a:t>
            </a:r>
            <a:r>
              <a:rPr dirty="0" sz="2300" spc="-30"/>
              <a:t> </a:t>
            </a:r>
            <a:r>
              <a:rPr dirty="0" sz="2300" spc="90"/>
              <a:t>de/bajo</a:t>
            </a:r>
            <a:r>
              <a:rPr dirty="0" sz="2300" spc="-30"/>
              <a:t> </a:t>
            </a:r>
            <a:r>
              <a:rPr dirty="0" sz="2300" spc="60"/>
              <a:t>excitación</a:t>
            </a:r>
            <a:r>
              <a:rPr dirty="0" sz="2300" spc="-25"/>
              <a:t> 40</a:t>
            </a:r>
            <a:endParaRPr sz="2300"/>
          </a:p>
        </p:txBody>
      </p:sp>
      <p:sp>
        <p:nvSpPr>
          <p:cNvPr id="63" name="object 63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52</a:t>
            </a:r>
          </a:p>
        </p:txBody>
      </p:sp>
      <p:sp>
        <p:nvSpPr>
          <p:cNvPr id="43" name="object 43" descr=""/>
          <p:cNvSpPr txBox="1"/>
          <p:nvPr/>
        </p:nvSpPr>
        <p:spPr>
          <a:xfrm>
            <a:off x="547827" y="914400"/>
            <a:ext cx="6019800" cy="694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Potencia</a:t>
            </a:r>
            <a:r>
              <a:rPr dirty="0" sz="1400" spc="65" b="1">
                <a:latin typeface="Arial"/>
                <a:cs typeface="Arial"/>
              </a:rPr>
              <a:t> aparente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del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spc="50" b="1">
                <a:latin typeface="Arial"/>
                <a:cs typeface="Arial"/>
              </a:rPr>
              <a:t>generador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spc="-175" b="1">
                <a:latin typeface="Arial"/>
                <a:cs typeface="Arial"/>
              </a:rPr>
              <a:t>S</a:t>
            </a:r>
            <a:r>
              <a:rPr dirty="0" sz="1400" spc="65" b="1">
                <a:latin typeface="Arial"/>
                <a:cs typeface="Arial"/>
              </a:rPr>
              <a:t> durante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la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pérdida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excitación</a:t>
            </a:r>
            <a:endParaRPr sz="1400">
              <a:latin typeface="Arial"/>
              <a:cs typeface="Arial"/>
            </a:endParaRPr>
          </a:p>
          <a:p>
            <a:pPr algn="ctr" marL="764540">
              <a:lnSpc>
                <a:spcPct val="100000"/>
              </a:lnSpc>
              <a:spcBef>
                <a:spcPts val="1425"/>
              </a:spcBef>
            </a:pPr>
            <a:r>
              <a:rPr dirty="0" sz="1800" spc="35" b="1">
                <a:latin typeface="Arial"/>
                <a:cs typeface="Arial"/>
              </a:rPr>
              <a:t>q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854958" y="1583182"/>
            <a:ext cx="4756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Arial"/>
                <a:cs typeface="Arial"/>
              </a:rPr>
              <a:t>(pu)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5103114" y="1552194"/>
            <a:ext cx="6356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0,4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spc="-20" b="1">
                <a:latin typeface="Arial"/>
                <a:cs typeface="Arial"/>
              </a:rPr>
              <a:t>seg.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226811" y="1957070"/>
            <a:ext cx="6356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1,2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spc="-20" b="1">
                <a:latin typeface="Arial"/>
                <a:cs typeface="Arial"/>
              </a:rPr>
              <a:t>seg.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3455034" y="1729994"/>
            <a:ext cx="280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0.3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975610" y="2363723"/>
            <a:ext cx="37020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Arial"/>
                <a:cs typeface="Arial"/>
              </a:rPr>
              <a:t>-</a:t>
            </a:r>
            <a:r>
              <a:rPr dirty="0" sz="1350" spc="-45" b="1">
                <a:latin typeface="Arial"/>
                <a:cs typeface="Arial"/>
              </a:rPr>
              <a:t> </a:t>
            </a:r>
            <a:r>
              <a:rPr dirty="0" sz="1350" spc="-25" b="1">
                <a:latin typeface="Arial"/>
                <a:cs typeface="Arial"/>
              </a:rPr>
              <a:t>0.3</a:t>
            </a:r>
            <a:endParaRPr sz="1350">
              <a:latin typeface="Arial"/>
              <a:cs typeface="Arial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188333" y="2357373"/>
            <a:ext cx="8039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6575" algn="l"/>
              </a:tabLst>
            </a:pPr>
            <a:r>
              <a:rPr dirty="0" sz="1400" spc="-25" b="1">
                <a:latin typeface="Arial"/>
                <a:cs typeface="Arial"/>
              </a:rPr>
              <a:t>0.3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baseline="1984" sz="2100" spc="-37" b="1">
                <a:latin typeface="Arial"/>
                <a:cs typeface="Arial"/>
              </a:rPr>
              <a:t>0.6</a:t>
            </a:r>
            <a:endParaRPr baseline="1984" sz="2100">
              <a:latin typeface="Arial"/>
              <a:cs typeface="Arial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089141" y="2258314"/>
            <a:ext cx="64262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Arial"/>
                <a:cs typeface="Arial"/>
              </a:rPr>
              <a:t>P</a:t>
            </a:r>
            <a:r>
              <a:rPr dirty="0" sz="1700" spc="-105" b="1">
                <a:latin typeface="Arial"/>
                <a:cs typeface="Arial"/>
              </a:rPr>
              <a:t> </a:t>
            </a:r>
            <a:r>
              <a:rPr dirty="0" sz="1700" spc="-20" b="1">
                <a:latin typeface="Arial"/>
                <a:cs typeface="Arial"/>
              </a:rPr>
              <a:t>(pu)</a:t>
            </a:r>
            <a:endParaRPr sz="1700">
              <a:latin typeface="Arial"/>
              <a:cs typeface="Arial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437382" y="2738373"/>
            <a:ext cx="280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0.3</a:t>
            </a:r>
            <a:endParaRPr sz="1400">
              <a:latin typeface="Arial"/>
              <a:cs typeface="Arial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5368163" y="2388997"/>
            <a:ext cx="506730" cy="612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2.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55"/>
              </a:spcBef>
            </a:pPr>
            <a:r>
              <a:rPr dirty="0" baseline="49603" sz="2100" b="1">
                <a:latin typeface="Arial"/>
                <a:cs typeface="Arial"/>
              </a:rPr>
              <a:t>4</a:t>
            </a:r>
            <a:r>
              <a:rPr dirty="0" baseline="49603" sz="2100" spc="307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3.2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566284" y="3222625"/>
            <a:ext cx="3816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4.41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913379" y="3413125"/>
            <a:ext cx="3816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4.18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6012941" y="3341878"/>
            <a:ext cx="3816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4.28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254757" y="3794125"/>
            <a:ext cx="3816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4.15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432809" y="3900551"/>
            <a:ext cx="280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1.0</a:t>
            </a:r>
            <a:endParaRPr sz="1400">
              <a:latin typeface="Arial"/>
              <a:cs typeface="Arial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2888107" y="4207128"/>
            <a:ext cx="3816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4.35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993385" y="4389729"/>
            <a:ext cx="280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4.0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3273933" y="4682337"/>
            <a:ext cx="1151255" cy="61341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400" spc="-20" b="1">
                <a:latin typeface="Arial"/>
                <a:cs typeface="Arial"/>
              </a:rPr>
              <a:t>4.07</a:t>
            </a:r>
            <a:endParaRPr sz="1400">
              <a:latin typeface="Arial"/>
              <a:cs typeface="Arial"/>
            </a:endParaRPr>
          </a:p>
          <a:p>
            <a:pPr marL="883919">
              <a:lnSpc>
                <a:spcPct val="100000"/>
              </a:lnSpc>
              <a:spcBef>
                <a:spcPts val="635"/>
              </a:spcBef>
            </a:pPr>
            <a:r>
              <a:rPr dirty="0" sz="1400" spc="-25" b="1">
                <a:latin typeface="Arial"/>
                <a:cs typeface="Arial"/>
              </a:rPr>
              <a:t>4.5</a:t>
            </a:r>
            <a:endParaRPr sz="1400">
              <a:latin typeface="Arial"/>
              <a:cs typeface="Arial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628134" y="5262981"/>
            <a:ext cx="3816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4.32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980267" y="2840267"/>
            <a:ext cx="2882265" cy="2542540"/>
            <a:chOff x="2980267" y="2840267"/>
            <a:chExt cx="2882265" cy="25425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2910" y="2840267"/>
              <a:ext cx="2879278" cy="170703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215423" y="3193618"/>
              <a:ext cx="0" cy="2188845"/>
            </a:xfrm>
            <a:custGeom>
              <a:avLst/>
              <a:gdLst/>
              <a:ahLst/>
              <a:cxnLst/>
              <a:rect l="l" t="t" r="r" b="b"/>
              <a:pathLst>
                <a:path w="0" h="2188845">
                  <a:moveTo>
                    <a:pt x="0" y="2188821"/>
                  </a:moveTo>
                  <a:lnTo>
                    <a:pt x="0" y="0"/>
                  </a:lnTo>
                </a:path>
              </a:pathLst>
            </a:custGeom>
            <a:ln w="7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180323" y="3142364"/>
              <a:ext cx="70485" cy="59055"/>
            </a:xfrm>
            <a:custGeom>
              <a:avLst/>
              <a:gdLst/>
              <a:ahLst/>
              <a:cxnLst/>
              <a:rect l="l" t="t" r="r" b="b"/>
              <a:pathLst>
                <a:path w="70485" h="59055">
                  <a:moveTo>
                    <a:pt x="35099" y="0"/>
                  </a:moveTo>
                  <a:lnTo>
                    <a:pt x="0" y="58575"/>
                  </a:lnTo>
                  <a:lnTo>
                    <a:pt x="70199" y="58575"/>
                  </a:lnTo>
                  <a:lnTo>
                    <a:pt x="350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980267" y="4180089"/>
              <a:ext cx="2417445" cy="0"/>
            </a:xfrm>
            <a:custGeom>
              <a:avLst/>
              <a:gdLst/>
              <a:ahLst/>
              <a:cxnLst/>
              <a:rect l="l" t="t" r="r" b="b"/>
              <a:pathLst>
                <a:path w="2417445" h="0">
                  <a:moveTo>
                    <a:pt x="0" y="0"/>
                  </a:moveTo>
                  <a:lnTo>
                    <a:pt x="2417282" y="0"/>
                  </a:lnTo>
                </a:path>
              </a:pathLst>
            </a:custGeom>
            <a:ln w="65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388775" y="4150801"/>
              <a:ext cx="70485" cy="59055"/>
            </a:xfrm>
            <a:custGeom>
              <a:avLst/>
              <a:gdLst/>
              <a:ahLst/>
              <a:cxnLst/>
              <a:rect l="l" t="t" r="r" b="b"/>
              <a:pathLst>
                <a:path w="70485" h="59054">
                  <a:moveTo>
                    <a:pt x="0" y="0"/>
                  </a:moveTo>
                  <a:lnTo>
                    <a:pt x="0" y="58575"/>
                  </a:lnTo>
                  <a:lnTo>
                    <a:pt x="70199" y="29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97829" y="3922375"/>
              <a:ext cx="1235710" cy="1031240"/>
            </a:xfrm>
            <a:custGeom>
              <a:avLst/>
              <a:gdLst/>
              <a:ahLst/>
              <a:cxnLst/>
              <a:rect l="l" t="t" r="r" b="b"/>
              <a:pathLst>
                <a:path w="1235710" h="1031239">
                  <a:moveTo>
                    <a:pt x="926342" y="772996"/>
                  </a:moveTo>
                  <a:lnTo>
                    <a:pt x="922301" y="731203"/>
                  </a:lnTo>
                  <a:lnTo>
                    <a:pt x="910602" y="691557"/>
                  </a:lnTo>
                  <a:lnTo>
                    <a:pt x="891880" y="654588"/>
                  </a:lnTo>
                  <a:lnTo>
                    <a:pt x="866771" y="620827"/>
                  </a:lnTo>
                  <a:lnTo>
                    <a:pt x="835911" y="590804"/>
                  </a:lnTo>
                  <a:lnTo>
                    <a:pt x="799936" y="565051"/>
                  </a:lnTo>
                  <a:lnTo>
                    <a:pt x="759481" y="544097"/>
                  </a:lnTo>
                  <a:lnTo>
                    <a:pt x="715181" y="528472"/>
                  </a:lnTo>
                  <a:lnTo>
                    <a:pt x="667674" y="518709"/>
                  </a:lnTo>
                  <a:lnTo>
                    <a:pt x="617594" y="515336"/>
                  </a:lnTo>
                  <a:lnTo>
                    <a:pt x="567501" y="518709"/>
                  </a:lnTo>
                  <a:lnTo>
                    <a:pt x="519982" y="528472"/>
                  </a:lnTo>
                  <a:lnTo>
                    <a:pt x="475673" y="544097"/>
                  </a:lnTo>
                  <a:lnTo>
                    <a:pt x="435210" y="565051"/>
                  </a:lnTo>
                  <a:lnTo>
                    <a:pt x="399227" y="590804"/>
                  </a:lnTo>
                  <a:lnTo>
                    <a:pt x="368362" y="620827"/>
                  </a:lnTo>
                  <a:lnTo>
                    <a:pt x="343248" y="654588"/>
                  </a:lnTo>
                  <a:lnTo>
                    <a:pt x="324523" y="691557"/>
                  </a:lnTo>
                  <a:lnTo>
                    <a:pt x="312822" y="731203"/>
                  </a:lnTo>
                  <a:lnTo>
                    <a:pt x="308780" y="772996"/>
                  </a:lnTo>
                  <a:lnTo>
                    <a:pt x="312822" y="814789"/>
                  </a:lnTo>
                  <a:lnTo>
                    <a:pt x="324523" y="854434"/>
                  </a:lnTo>
                  <a:lnTo>
                    <a:pt x="343248" y="891402"/>
                  </a:lnTo>
                  <a:lnTo>
                    <a:pt x="368362" y="925162"/>
                  </a:lnTo>
                  <a:lnTo>
                    <a:pt x="399227" y="955183"/>
                  </a:lnTo>
                  <a:lnTo>
                    <a:pt x="435210" y="980935"/>
                  </a:lnTo>
                  <a:lnTo>
                    <a:pt x="475673" y="1001888"/>
                  </a:lnTo>
                  <a:lnTo>
                    <a:pt x="519982" y="1017511"/>
                  </a:lnTo>
                  <a:lnTo>
                    <a:pt x="567501" y="1027274"/>
                  </a:lnTo>
                  <a:lnTo>
                    <a:pt x="617594" y="1030646"/>
                  </a:lnTo>
                  <a:lnTo>
                    <a:pt x="667674" y="1027274"/>
                  </a:lnTo>
                  <a:lnTo>
                    <a:pt x="715181" y="1017511"/>
                  </a:lnTo>
                  <a:lnTo>
                    <a:pt x="759481" y="1001888"/>
                  </a:lnTo>
                  <a:lnTo>
                    <a:pt x="799936" y="980935"/>
                  </a:lnTo>
                  <a:lnTo>
                    <a:pt x="835911" y="955183"/>
                  </a:lnTo>
                  <a:lnTo>
                    <a:pt x="866771" y="925162"/>
                  </a:lnTo>
                  <a:lnTo>
                    <a:pt x="891880" y="891402"/>
                  </a:lnTo>
                  <a:lnTo>
                    <a:pt x="910602" y="854434"/>
                  </a:lnTo>
                  <a:lnTo>
                    <a:pt x="922301" y="814789"/>
                  </a:lnTo>
                  <a:lnTo>
                    <a:pt x="926342" y="772996"/>
                  </a:lnTo>
                  <a:close/>
                </a:path>
                <a:path w="1235710" h="1031239">
                  <a:moveTo>
                    <a:pt x="1235090" y="515336"/>
                  </a:moveTo>
                  <a:lnTo>
                    <a:pt x="1232824" y="470879"/>
                  </a:lnTo>
                  <a:lnTo>
                    <a:pt x="1226147" y="427469"/>
                  </a:lnTo>
                  <a:lnTo>
                    <a:pt x="1215247" y="385264"/>
                  </a:lnTo>
                  <a:lnTo>
                    <a:pt x="1200308" y="344417"/>
                  </a:lnTo>
                  <a:lnTo>
                    <a:pt x="1181515" y="305083"/>
                  </a:lnTo>
                  <a:lnTo>
                    <a:pt x="1159053" y="267417"/>
                  </a:lnTo>
                  <a:lnTo>
                    <a:pt x="1133109" y="231574"/>
                  </a:lnTo>
                  <a:lnTo>
                    <a:pt x="1103868" y="197709"/>
                  </a:lnTo>
                  <a:lnTo>
                    <a:pt x="1071515" y="165976"/>
                  </a:lnTo>
                  <a:lnTo>
                    <a:pt x="1036234" y="136531"/>
                  </a:lnTo>
                  <a:lnTo>
                    <a:pt x="998213" y="109527"/>
                  </a:lnTo>
                  <a:lnTo>
                    <a:pt x="957635" y="85121"/>
                  </a:lnTo>
                  <a:lnTo>
                    <a:pt x="914687" y="63467"/>
                  </a:lnTo>
                  <a:lnTo>
                    <a:pt x="869553" y="44719"/>
                  </a:lnTo>
                  <a:lnTo>
                    <a:pt x="822420" y="29033"/>
                  </a:lnTo>
                  <a:lnTo>
                    <a:pt x="773472" y="16563"/>
                  </a:lnTo>
                  <a:lnTo>
                    <a:pt x="722894" y="7464"/>
                  </a:lnTo>
                  <a:lnTo>
                    <a:pt x="670873" y="1892"/>
                  </a:lnTo>
                  <a:lnTo>
                    <a:pt x="617594" y="0"/>
                  </a:lnTo>
                  <a:lnTo>
                    <a:pt x="564304" y="1892"/>
                  </a:lnTo>
                  <a:lnTo>
                    <a:pt x="512273" y="7464"/>
                  </a:lnTo>
                  <a:lnTo>
                    <a:pt x="461687" y="16563"/>
                  </a:lnTo>
                  <a:lnTo>
                    <a:pt x="412731" y="29033"/>
                  </a:lnTo>
                  <a:lnTo>
                    <a:pt x="365589" y="44719"/>
                  </a:lnTo>
                  <a:lnTo>
                    <a:pt x="320449" y="63467"/>
                  </a:lnTo>
                  <a:lnTo>
                    <a:pt x="277494" y="85121"/>
                  </a:lnTo>
                  <a:lnTo>
                    <a:pt x="236910" y="109527"/>
                  </a:lnTo>
                  <a:lnTo>
                    <a:pt x="198882" y="136531"/>
                  </a:lnTo>
                  <a:lnTo>
                    <a:pt x="163597" y="165976"/>
                  </a:lnTo>
                  <a:lnTo>
                    <a:pt x="131239" y="197709"/>
                  </a:lnTo>
                  <a:lnTo>
                    <a:pt x="101993" y="231574"/>
                  </a:lnTo>
                  <a:lnTo>
                    <a:pt x="76046" y="267417"/>
                  </a:lnTo>
                  <a:lnTo>
                    <a:pt x="53582" y="305083"/>
                  </a:lnTo>
                  <a:lnTo>
                    <a:pt x="34787" y="344417"/>
                  </a:lnTo>
                  <a:lnTo>
                    <a:pt x="19845" y="385264"/>
                  </a:lnTo>
                  <a:lnTo>
                    <a:pt x="8943" y="427469"/>
                  </a:lnTo>
                  <a:lnTo>
                    <a:pt x="2266" y="470879"/>
                  </a:lnTo>
                  <a:lnTo>
                    <a:pt x="0" y="515336"/>
                  </a:lnTo>
                  <a:lnTo>
                    <a:pt x="2266" y="559799"/>
                  </a:lnTo>
                  <a:lnTo>
                    <a:pt x="8943" y="603212"/>
                  </a:lnTo>
                  <a:lnTo>
                    <a:pt x="19845" y="645419"/>
                  </a:lnTo>
                  <a:lnTo>
                    <a:pt x="34787" y="686267"/>
                  </a:lnTo>
                  <a:lnTo>
                    <a:pt x="53582" y="725601"/>
                  </a:lnTo>
                  <a:lnTo>
                    <a:pt x="76046" y="763266"/>
                  </a:lnTo>
                  <a:lnTo>
                    <a:pt x="101993" y="799107"/>
                  </a:lnTo>
                  <a:lnTo>
                    <a:pt x="131239" y="832969"/>
                  </a:lnTo>
                  <a:lnTo>
                    <a:pt x="163597" y="864699"/>
                  </a:lnTo>
                  <a:lnTo>
                    <a:pt x="198882" y="894141"/>
                  </a:lnTo>
                  <a:lnTo>
                    <a:pt x="236910" y="921140"/>
                  </a:lnTo>
                  <a:lnTo>
                    <a:pt x="277494" y="945542"/>
                  </a:lnTo>
                  <a:lnTo>
                    <a:pt x="320449" y="967193"/>
                  </a:lnTo>
                  <a:lnTo>
                    <a:pt x="365589" y="985937"/>
                  </a:lnTo>
                  <a:lnTo>
                    <a:pt x="412731" y="1001620"/>
                  </a:lnTo>
                  <a:lnTo>
                    <a:pt x="461687" y="1014087"/>
                  </a:lnTo>
                  <a:lnTo>
                    <a:pt x="512273" y="1023183"/>
                  </a:lnTo>
                  <a:lnTo>
                    <a:pt x="564304" y="1028755"/>
                  </a:lnTo>
                  <a:lnTo>
                    <a:pt x="617594" y="1030646"/>
                  </a:lnTo>
                  <a:lnTo>
                    <a:pt x="670873" y="1028755"/>
                  </a:lnTo>
                  <a:lnTo>
                    <a:pt x="722894" y="1023183"/>
                  </a:lnTo>
                  <a:lnTo>
                    <a:pt x="773472" y="1014087"/>
                  </a:lnTo>
                  <a:lnTo>
                    <a:pt x="822420" y="1001620"/>
                  </a:lnTo>
                  <a:lnTo>
                    <a:pt x="869553" y="985937"/>
                  </a:lnTo>
                  <a:lnTo>
                    <a:pt x="914687" y="967193"/>
                  </a:lnTo>
                  <a:lnTo>
                    <a:pt x="957635" y="945542"/>
                  </a:lnTo>
                  <a:lnTo>
                    <a:pt x="998213" y="921140"/>
                  </a:lnTo>
                  <a:lnTo>
                    <a:pt x="1036234" y="894141"/>
                  </a:lnTo>
                  <a:lnTo>
                    <a:pt x="1071515" y="864699"/>
                  </a:lnTo>
                  <a:lnTo>
                    <a:pt x="1103868" y="832969"/>
                  </a:lnTo>
                  <a:lnTo>
                    <a:pt x="1133109" y="799107"/>
                  </a:lnTo>
                  <a:lnTo>
                    <a:pt x="1159053" y="763266"/>
                  </a:lnTo>
                  <a:lnTo>
                    <a:pt x="1181515" y="725601"/>
                  </a:lnTo>
                  <a:lnTo>
                    <a:pt x="1200308" y="686267"/>
                  </a:lnTo>
                  <a:lnTo>
                    <a:pt x="1215247" y="645419"/>
                  </a:lnTo>
                  <a:lnTo>
                    <a:pt x="1226147" y="603212"/>
                  </a:lnTo>
                  <a:lnTo>
                    <a:pt x="1232824" y="559799"/>
                  </a:lnTo>
                  <a:lnTo>
                    <a:pt x="1235090" y="515336"/>
                  </a:lnTo>
                  <a:close/>
                </a:path>
              </a:pathLst>
            </a:custGeom>
            <a:ln w="214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61763" y="4658654"/>
              <a:ext cx="374650" cy="241300"/>
            </a:xfrm>
            <a:custGeom>
              <a:avLst/>
              <a:gdLst/>
              <a:ahLst/>
              <a:cxnLst/>
              <a:rect l="l" t="t" r="r" b="b"/>
              <a:pathLst>
                <a:path w="374650" h="241300">
                  <a:moveTo>
                    <a:pt x="374072" y="240918"/>
                  </a:moveTo>
                  <a:lnTo>
                    <a:pt x="288706" y="240918"/>
                  </a:lnTo>
                  <a:lnTo>
                    <a:pt x="0" y="0"/>
                  </a:lnTo>
                </a:path>
              </a:pathLst>
            </a:custGeom>
            <a:ln w="6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524171" y="4627305"/>
              <a:ext cx="74930" cy="62230"/>
            </a:xfrm>
            <a:custGeom>
              <a:avLst/>
              <a:gdLst/>
              <a:ahLst/>
              <a:cxnLst/>
              <a:rect l="l" t="t" r="r" b="b"/>
              <a:pathLst>
                <a:path w="74929" h="62229">
                  <a:moveTo>
                    <a:pt x="0" y="0"/>
                  </a:moveTo>
                  <a:lnTo>
                    <a:pt x="24808" y="62127"/>
                  </a:lnTo>
                  <a:lnTo>
                    <a:pt x="32560" y="48320"/>
                  </a:lnTo>
                  <a:lnTo>
                    <a:pt x="43766" y="36527"/>
                  </a:lnTo>
                  <a:lnTo>
                    <a:pt x="57897" y="27179"/>
                  </a:lnTo>
                  <a:lnTo>
                    <a:pt x="74424" y="207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664679" y="4866054"/>
              <a:ext cx="271780" cy="173355"/>
            </a:xfrm>
            <a:custGeom>
              <a:avLst/>
              <a:gdLst/>
              <a:ahLst/>
              <a:cxnLst/>
              <a:rect l="l" t="t" r="r" b="b"/>
              <a:pathLst>
                <a:path w="271779" h="173354">
                  <a:moveTo>
                    <a:pt x="271156" y="172851"/>
                  </a:moveTo>
                  <a:lnTo>
                    <a:pt x="207132" y="172851"/>
                  </a:lnTo>
                  <a:lnTo>
                    <a:pt x="0" y="0"/>
                  </a:lnTo>
                </a:path>
              </a:pathLst>
            </a:custGeom>
            <a:ln w="68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627087" y="4834696"/>
              <a:ext cx="74930" cy="62230"/>
            </a:xfrm>
            <a:custGeom>
              <a:avLst/>
              <a:gdLst/>
              <a:ahLst/>
              <a:cxnLst/>
              <a:rect l="l" t="t" r="r" b="b"/>
              <a:pathLst>
                <a:path w="74929" h="62229">
                  <a:moveTo>
                    <a:pt x="0" y="0"/>
                  </a:moveTo>
                  <a:lnTo>
                    <a:pt x="24808" y="62136"/>
                  </a:lnTo>
                  <a:lnTo>
                    <a:pt x="32560" y="48327"/>
                  </a:lnTo>
                  <a:lnTo>
                    <a:pt x="43766" y="36531"/>
                  </a:lnTo>
                  <a:lnTo>
                    <a:pt x="57897" y="27181"/>
                  </a:lnTo>
                  <a:lnTo>
                    <a:pt x="74424" y="207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021438" y="3973990"/>
              <a:ext cx="2489835" cy="571500"/>
            </a:xfrm>
            <a:custGeom>
              <a:avLst/>
              <a:gdLst/>
              <a:ahLst/>
              <a:cxnLst/>
              <a:rect l="l" t="t" r="r" b="b"/>
              <a:pathLst>
                <a:path w="2489835" h="571500">
                  <a:moveTo>
                    <a:pt x="0" y="0"/>
                  </a:moveTo>
                  <a:lnTo>
                    <a:pt x="2489644" y="571064"/>
                  </a:lnTo>
                </a:path>
              </a:pathLst>
            </a:custGeom>
            <a:ln w="10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407416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5"/>
              <a:t>Pérdida</a:t>
            </a:r>
            <a:r>
              <a:rPr dirty="0" sz="2300" spc="-30"/>
              <a:t> </a:t>
            </a:r>
            <a:r>
              <a:rPr dirty="0" sz="2300" spc="90"/>
              <a:t>de/bajo</a:t>
            </a:r>
            <a:r>
              <a:rPr dirty="0" sz="2300" spc="-30"/>
              <a:t> </a:t>
            </a:r>
            <a:r>
              <a:rPr dirty="0" sz="2300" spc="60"/>
              <a:t>excitación</a:t>
            </a:r>
            <a:r>
              <a:rPr dirty="0" sz="2300" spc="-25"/>
              <a:t> 40</a:t>
            </a:r>
            <a:endParaRPr sz="2300"/>
          </a:p>
        </p:txBody>
      </p:sp>
      <p:sp>
        <p:nvSpPr>
          <p:cNvPr id="20" name="object 20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53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309877" y="725678"/>
            <a:ext cx="5690235" cy="2073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marR="293370" indent="-182880">
              <a:lnSpc>
                <a:spcPct val="112500"/>
              </a:lnSpc>
              <a:spcBef>
                <a:spcPts val="10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pérdida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de/subexcitación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basa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medición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de </a:t>
            </a:r>
            <a:r>
              <a:rPr dirty="0" sz="1600" spc="45">
                <a:latin typeface="Arial Unicode MS"/>
                <a:cs typeface="Arial Unicode MS"/>
              </a:rPr>
              <a:t>subimpedancia</a:t>
            </a:r>
            <a:r>
              <a:rPr dirty="0" sz="1600" spc="1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(offset</a:t>
            </a:r>
            <a:r>
              <a:rPr dirty="0" sz="1600" spc="155">
                <a:latin typeface="Arial Unicode MS"/>
                <a:cs typeface="Arial Unicode MS"/>
              </a:rPr>
              <a:t> </a:t>
            </a:r>
            <a:r>
              <a:rPr dirty="0" sz="1600" spc="30">
                <a:latin typeface="Arial Unicode MS"/>
                <a:cs typeface="Arial Unicode MS"/>
              </a:rPr>
              <a:t>Mho)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670"/>
              </a:spcBef>
              <a:buClr>
                <a:srgbClr val="002797"/>
              </a:buClr>
              <a:buSzPct val="138888"/>
              <a:buChar char="-"/>
              <a:tabLst>
                <a:tab pos="194945" algn="l"/>
                <a:tab pos="195580" algn="l"/>
              </a:tabLst>
            </a:pPr>
            <a:r>
              <a:rPr dirty="0" sz="900">
                <a:latin typeface="Arial Unicode MS"/>
                <a:cs typeface="Arial Unicode MS"/>
              </a:rPr>
              <a:t>Principales</a:t>
            </a:r>
            <a:r>
              <a:rPr dirty="0" sz="900" spc="155">
                <a:latin typeface="Arial Unicode MS"/>
                <a:cs typeface="Arial Unicode MS"/>
              </a:rPr>
              <a:t> </a:t>
            </a:r>
            <a:r>
              <a:rPr dirty="0" sz="900" spc="-10">
                <a:latin typeface="Arial Unicode MS"/>
                <a:cs typeface="Arial Unicode MS"/>
              </a:rPr>
              <a:t>características:</a:t>
            </a:r>
            <a:endParaRPr sz="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49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Dos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zonas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Z1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Z2,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bloqueo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disparo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independientes</a:t>
            </a:r>
            <a:endParaRPr sz="1500">
              <a:latin typeface="Arial Unicode MS"/>
              <a:cs typeface="Arial Unicode MS"/>
            </a:endParaRPr>
          </a:p>
          <a:p>
            <a:pPr lvl="1" marL="551815" marR="195580" indent="-177165">
              <a:lnSpc>
                <a:spcPct val="147500"/>
              </a:lnSpc>
              <a:spcBef>
                <a:spcPts val="980"/>
              </a:spcBef>
              <a:buClr>
                <a:srgbClr val="002797"/>
              </a:buClr>
              <a:buSzPct val="104166"/>
              <a:buChar char="-"/>
              <a:tabLst>
                <a:tab pos="552450" algn="l"/>
              </a:tabLst>
            </a:pPr>
            <a:r>
              <a:rPr dirty="0" sz="1200">
                <a:latin typeface="Arial Unicode MS"/>
                <a:cs typeface="Arial Unicode MS"/>
              </a:rPr>
              <a:t>Elemento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direccional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para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restricción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zona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adicional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(por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ejemplo, </a:t>
            </a:r>
            <a:r>
              <a:rPr dirty="0" sz="1200">
                <a:latin typeface="Arial Unicode MS"/>
                <a:cs typeface="Arial Unicode MS"/>
              </a:rPr>
              <a:t>operación</a:t>
            </a:r>
            <a:r>
              <a:rPr dirty="0" sz="1200" spc="1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salida</a:t>
            </a:r>
            <a:r>
              <a:rPr dirty="0" sz="1200" spc="16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insuficiente)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173798" y="3002685"/>
            <a:ext cx="6667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45">
                <a:latin typeface="Arial Unicode MS"/>
                <a:cs typeface="Arial Unicode MS"/>
              </a:rPr>
              <a:t>X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505079" y="3842643"/>
            <a:ext cx="1073785" cy="38608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ctr" marR="88900">
              <a:lnSpc>
                <a:spcPct val="100000"/>
              </a:lnSpc>
              <a:spcBef>
                <a:spcPts val="245"/>
              </a:spcBef>
            </a:pPr>
            <a:r>
              <a:rPr dirty="0" sz="500">
                <a:latin typeface="Arial Unicode MS"/>
                <a:cs typeface="Arial Unicode MS"/>
              </a:rPr>
              <a:t>Protección</a:t>
            </a:r>
            <a:r>
              <a:rPr dirty="0" sz="500" spc="11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contra</a:t>
            </a:r>
            <a:r>
              <a:rPr dirty="0" sz="500" spc="11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subexcitación</a:t>
            </a:r>
            <a:endParaRPr sz="500">
              <a:latin typeface="Arial Unicode MS"/>
              <a:cs typeface="Arial Unicode MS"/>
            </a:endParaRPr>
          </a:p>
          <a:p>
            <a:pPr algn="ctr" marR="40640">
              <a:lnSpc>
                <a:spcPct val="100000"/>
              </a:lnSpc>
              <a:spcBef>
                <a:spcPts val="135"/>
              </a:spcBef>
            </a:pPr>
            <a:r>
              <a:rPr dirty="0" sz="450">
                <a:latin typeface="Arial Unicode MS"/>
                <a:cs typeface="Arial Unicode MS"/>
              </a:rPr>
              <a:t>Área</a:t>
            </a:r>
            <a:r>
              <a:rPr dirty="0" sz="450" spc="1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de</a:t>
            </a:r>
            <a:r>
              <a:rPr dirty="0" sz="450" spc="1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restricción</a:t>
            </a:r>
            <a:endParaRPr sz="4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40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</a:pPr>
            <a:r>
              <a:rPr dirty="0" sz="550" spc="-60">
                <a:latin typeface="Arial Unicode MS"/>
                <a:cs typeface="Arial Unicode MS"/>
              </a:rPr>
              <a:t>R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967010" y="4846983"/>
            <a:ext cx="4902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Z1,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Zona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rápida</a:t>
            </a:r>
            <a:endParaRPr sz="500">
              <a:latin typeface="Arial Unicode MS"/>
              <a:cs typeface="Arial Unicode MS"/>
            </a:endParaRPr>
          </a:p>
          <a:p>
            <a:pPr marL="23495">
              <a:lnSpc>
                <a:spcPct val="100000"/>
              </a:lnSpc>
              <a:spcBef>
                <a:spcPts val="480"/>
              </a:spcBef>
            </a:pPr>
            <a:r>
              <a:rPr dirty="0" sz="500">
                <a:latin typeface="Arial Unicode MS"/>
                <a:cs typeface="Arial Unicode MS"/>
              </a:rPr>
              <a:t>Z2,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zona</a:t>
            </a:r>
            <a:r>
              <a:rPr dirty="0" sz="500" spc="-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lenta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21555" y="1392592"/>
            <a:ext cx="6052185" cy="4027804"/>
            <a:chOff x="1221555" y="1392592"/>
            <a:chExt cx="6052185" cy="402780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1555" y="1392592"/>
              <a:ext cx="6051873" cy="402777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6729" y="2783332"/>
              <a:ext cx="169545" cy="14960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345561" y="5028666"/>
              <a:ext cx="370840" cy="86995"/>
            </a:xfrm>
            <a:custGeom>
              <a:avLst/>
              <a:gdLst/>
              <a:ahLst/>
              <a:cxnLst/>
              <a:rect l="l" t="t" r="r" b="b"/>
              <a:pathLst>
                <a:path w="370839" h="86995">
                  <a:moveTo>
                    <a:pt x="344041" y="28536"/>
                  </a:moveTo>
                  <a:lnTo>
                    <a:pt x="297941" y="28536"/>
                  </a:lnTo>
                  <a:lnTo>
                    <a:pt x="298830" y="57480"/>
                  </a:lnTo>
                  <a:lnTo>
                    <a:pt x="284268" y="57899"/>
                  </a:lnTo>
                  <a:lnTo>
                    <a:pt x="285114" y="86842"/>
                  </a:lnTo>
                  <a:lnTo>
                    <a:pt x="370713" y="40919"/>
                  </a:lnTo>
                  <a:lnTo>
                    <a:pt x="344041" y="28536"/>
                  </a:lnTo>
                  <a:close/>
                </a:path>
                <a:path w="370839" h="86995">
                  <a:moveTo>
                    <a:pt x="283421" y="28954"/>
                  </a:moveTo>
                  <a:lnTo>
                    <a:pt x="0" y="37109"/>
                  </a:lnTo>
                  <a:lnTo>
                    <a:pt x="762" y="66065"/>
                  </a:lnTo>
                  <a:lnTo>
                    <a:pt x="284268" y="57899"/>
                  </a:lnTo>
                  <a:lnTo>
                    <a:pt x="283421" y="28954"/>
                  </a:lnTo>
                  <a:close/>
                </a:path>
                <a:path w="370839" h="86995">
                  <a:moveTo>
                    <a:pt x="297941" y="28536"/>
                  </a:moveTo>
                  <a:lnTo>
                    <a:pt x="283421" y="28954"/>
                  </a:lnTo>
                  <a:lnTo>
                    <a:pt x="284268" y="57899"/>
                  </a:lnTo>
                  <a:lnTo>
                    <a:pt x="298830" y="57480"/>
                  </a:lnTo>
                  <a:lnTo>
                    <a:pt x="297941" y="28536"/>
                  </a:lnTo>
                  <a:close/>
                </a:path>
                <a:path w="370839" h="86995">
                  <a:moveTo>
                    <a:pt x="282575" y="0"/>
                  </a:moveTo>
                  <a:lnTo>
                    <a:pt x="283421" y="28954"/>
                  </a:lnTo>
                  <a:lnTo>
                    <a:pt x="297941" y="28536"/>
                  </a:lnTo>
                  <a:lnTo>
                    <a:pt x="344041" y="28536"/>
                  </a:lnTo>
                  <a:lnTo>
                    <a:pt x="2825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53464" y="541020"/>
            <a:ext cx="456501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FF0000"/>
                </a:solidFill>
                <a:latin typeface="Arial"/>
                <a:cs typeface="Arial"/>
              </a:rPr>
              <a:t>Protección</a:t>
            </a:r>
            <a:r>
              <a:rPr dirty="0" sz="17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700" spc="60" b="1">
                <a:solidFill>
                  <a:srgbClr val="FF0000"/>
                </a:solidFill>
                <a:latin typeface="Arial"/>
                <a:cs typeface="Arial"/>
              </a:rPr>
              <a:t>contra</a:t>
            </a:r>
            <a:r>
              <a:rPr dirty="0" sz="17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700" spc="55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z="17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700" spc="50" b="1">
                <a:solidFill>
                  <a:srgbClr val="FF0000"/>
                </a:solidFill>
                <a:latin typeface="Arial"/>
                <a:cs typeface="Arial"/>
              </a:rPr>
              <a:t>pérdida</a:t>
            </a:r>
            <a:r>
              <a:rPr dirty="0" sz="17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700" spc="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FF0000"/>
                </a:solidFill>
                <a:latin typeface="Arial"/>
                <a:cs typeface="Arial"/>
              </a:rPr>
              <a:t>excitación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39872" y="2722498"/>
            <a:ext cx="4184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Xd'/</a:t>
            </a:r>
            <a:r>
              <a:rPr dirty="0" sz="1100" spc="17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17622" y="4949342"/>
            <a:ext cx="443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1.1</a:t>
            </a:r>
            <a:r>
              <a:rPr dirty="0" sz="11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FF0000"/>
                </a:solidFill>
                <a:latin typeface="Arial"/>
                <a:cs typeface="Arial"/>
              </a:rPr>
              <a:t>Xd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85873" y="4974800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 h="0">
                <a:moveTo>
                  <a:pt x="0" y="0"/>
                </a:moveTo>
                <a:lnTo>
                  <a:pt x="336504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485873" y="4615713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 h="0">
                <a:moveTo>
                  <a:pt x="0" y="0"/>
                </a:moveTo>
                <a:lnTo>
                  <a:pt x="336504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13587" y="2353431"/>
            <a:ext cx="344805" cy="2765425"/>
          </a:xfrm>
          <a:custGeom>
            <a:avLst/>
            <a:gdLst/>
            <a:ahLst/>
            <a:cxnLst/>
            <a:rect l="l" t="t" r="r" b="b"/>
            <a:pathLst>
              <a:path w="344804" h="2765425">
                <a:moveTo>
                  <a:pt x="143572" y="2765004"/>
                </a:moveTo>
                <a:lnTo>
                  <a:pt x="201000" y="2765004"/>
                </a:lnTo>
              </a:path>
              <a:path w="344804" h="2765425">
                <a:moveTo>
                  <a:pt x="114857" y="2741064"/>
                </a:moveTo>
                <a:lnTo>
                  <a:pt x="229715" y="2741064"/>
                </a:lnTo>
              </a:path>
              <a:path w="344804" h="2765425">
                <a:moveTo>
                  <a:pt x="86143" y="2717125"/>
                </a:moveTo>
                <a:lnTo>
                  <a:pt x="258429" y="2717125"/>
                </a:lnTo>
              </a:path>
              <a:path w="344804" h="2765425">
                <a:moveTo>
                  <a:pt x="172286" y="2621369"/>
                </a:moveTo>
                <a:lnTo>
                  <a:pt x="172286" y="2717125"/>
                </a:lnTo>
              </a:path>
              <a:path w="344804" h="2765425">
                <a:moveTo>
                  <a:pt x="172286" y="0"/>
                </a:moveTo>
                <a:lnTo>
                  <a:pt x="172286" y="2635078"/>
                </a:lnTo>
              </a:path>
              <a:path w="344804" h="2765425">
                <a:moveTo>
                  <a:pt x="0" y="2088691"/>
                </a:moveTo>
                <a:lnTo>
                  <a:pt x="0" y="2154555"/>
                </a:lnTo>
                <a:lnTo>
                  <a:pt x="344573" y="2154555"/>
                </a:lnTo>
                <a:lnTo>
                  <a:pt x="344573" y="2094707"/>
                </a:lnTo>
              </a:path>
            </a:pathLst>
          </a:custGeom>
          <a:ln w="189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23268" y="4617213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0"/>
                </a:moveTo>
                <a:lnTo>
                  <a:pt x="0" y="130165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823268" y="4843135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130173"/>
                </a:moveTo>
                <a:lnTo>
                  <a:pt x="0" y="0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6981387" y="4771317"/>
            <a:ext cx="1421765" cy="48260"/>
            <a:chOff x="6981387" y="4771317"/>
            <a:chExt cx="1421765" cy="48260"/>
          </a:xfrm>
        </p:grpSpPr>
        <p:sp>
          <p:nvSpPr>
            <p:cNvPr id="8" name="object 8" descr=""/>
            <p:cNvSpPr/>
            <p:nvPr/>
          </p:nvSpPr>
          <p:spPr>
            <a:xfrm>
              <a:off x="7060351" y="4795256"/>
              <a:ext cx="1343025" cy="0"/>
            </a:xfrm>
            <a:custGeom>
              <a:avLst/>
              <a:gdLst/>
              <a:ahLst/>
              <a:cxnLst/>
              <a:rect l="l" t="t" r="r" b="b"/>
              <a:pathLst>
                <a:path w="1343025" h="0">
                  <a:moveTo>
                    <a:pt x="0" y="0"/>
                  </a:moveTo>
                  <a:lnTo>
                    <a:pt x="1342399" y="0"/>
                  </a:lnTo>
                </a:path>
              </a:pathLst>
            </a:custGeom>
            <a:ln w="9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981387" y="4771317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59" h="48260">
                  <a:moveTo>
                    <a:pt x="86143" y="0"/>
                  </a:moveTo>
                  <a:lnTo>
                    <a:pt x="0" y="23939"/>
                  </a:lnTo>
                  <a:lnTo>
                    <a:pt x="86143" y="47878"/>
                  </a:lnTo>
                  <a:lnTo>
                    <a:pt x="8614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217966" y="3636667"/>
            <a:ext cx="535940" cy="450215"/>
            <a:chOff x="4217966" y="3636667"/>
            <a:chExt cx="535940" cy="450215"/>
          </a:xfrm>
        </p:grpSpPr>
        <p:sp>
          <p:nvSpPr>
            <p:cNvPr id="11" name="object 11" descr=""/>
            <p:cNvSpPr/>
            <p:nvPr/>
          </p:nvSpPr>
          <p:spPr>
            <a:xfrm>
              <a:off x="4227444" y="3646145"/>
              <a:ext cx="516890" cy="431165"/>
            </a:xfrm>
            <a:custGeom>
              <a:avLst/>
              <a:gdLst/>
              <a:ahLst/>
              <a:cxnLst/>
              <a:rect l="l" t="t" r="r" b="b"/>
              <a:pathLst>
                <a:path w="516889" h="431164">
                  <a:moveTo>
                    <a:pt x="258429" y="0"/>
                  </a:moveTo>
                  <a:lnTo>
                    <a:pt x="206349" y="4377"/>
                  </a:lnTo>
                  <a:lnTo>
                    <a:pt x="157840" y="16933"/>
                  </a:lnTo>
                  <a:lnTo>
                    <a:pt x="113942" y="36799"/>
                  </a:lnTo>
                  <a:lnTo>
                    <a:pt x="75694" y="63109"/>
                  </a:lnTo>
                  <a:lnTo>
                    <a:pt x="44137" y="94996"/>
                  </a:lnTo>
                  <a:lnTo>
                    <a:pt x="20309" y="131594"/>
                  </a:lnTo>
                  <a:lnTo>
                    <a:pt x="5250" y="172035"/>
                  </a:lnTo>
                  <a:lnTo>
                    <a:pt x="0" y="215452"/>
                  </a:lnTo>
                  <a:lnTo>
                    <a:pt x="5250" y="258892"/>
                  </a:lnTo>
                  <a:lnTo>
                    <a:pt x="20309" y="299344"/>
                  </a:lnTo>
                  <a:lnTo>
                    <a:pt x="44137" y="335942"/>
                  </a:lnTo>
                  <a:lnTo>
                    <a:pt x="75694" y="367825"/>
                  </a:lnTo>
                  <a:lnTo>
                    <a:pt x="113942" y="394126"/>
                  </a:lnTo>
                  <a:lnTo>
                    <a:pt x="157840" y="413982"/>
                  </a:lnTo>
                  <a:lnTo>
                    <a:pt x="206349" y="426530"/>
                  </a:lnTo>
                  <a:lnTo>
                    <a:pt x="258429" y="430904"/>
                  </a:lnTo>
                  <a:lnTo>
                    <a:pt x="310513" y="426530"/>
                  </a:lnTo>
                  <a:lnTo>
                    <a:pt x="359023" y="413982"/>
                  </a:lnTo>
                  <a:lnTo>
                    <a:pt x="402921" y="394126"/>
                  </a:lnTo>
                  <a:lnTo>
                    <a:pt x="441168" y="367825"/>
                  </a:lnTo>
                  <a:lnTo>
                    <a:pt x="472724" y="335942"/>
                  </a:lnTo>
                  <a:lnTo>
                    <a:pt x="496551" y="299344"/>
                  </a:lnTo>
                  <a:lnTo>
                    <a:pt x="511609" y="258892"/>
                  </a:lnTo>
                  <a:lnTo>
                    <a:pt x="516859" y="215452"/>
                  </a:lnTo>
                  <a:lnTo>
                    <a:pt x="511609" y="172035"/>
                  </a:lnTo>
                  <a:lnTo>
                    <a:pt x="496551" y="131594"/>
                  </a:lnTo>
                  <a:lnTo>
                    <a:pt x="472724" y="94996"/>
                  </a:lnTo>
                  <a:lnTo>
                    <a:pt x="441168" y="63109"/>
                  </a:lnTo>
                  <a:lnTo>
                    <a:pt x="402921" y="36799"/>
                  </a:lnTo>
                  <a:lnTo>
                    <a:pt x="359023" y="16933"/>
                  </a:lnTo>
                  <a:lnTo>
                    <a:pt x="310513" y="4377"/>
                  </a:lnTo>
                  <a:lnTo>
                    <a:pt x="258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27444" y="3646145"/>
              <a:ext cx="516890" cy="431165"/>
            </a:xfrm>
            <a:custGeom>
              <a:avLst/>
              <a:gdLst/>
              <a:ahLst/>
              <a:cxnLst/>
              <a:rect l="l" t="t" r="r" b="b"/>
              <a:pathLst>
                <a:path w="516889" h="431164">
                  <a:moveTo>
                    <a:pt x="516859" y="215452"/>
                  </a:moveTo>
                  <a:lnTo>
                    <a:pt x="511609" y="172035"/>
                  </a:lnTo>
                  <a:lnTo>
                    <a:pt x="496551" y="131594"/>
                  </a:lnTo>
                  <a:lnTo>
                    <a:pt x="472724" y="94996"/>
                  </a:lnTo>
                  <a:lnTo>
                    <a:pt x="441168" y="63109"/>
                  </a:lnTo>
                  <a:lnTo>
                    <a:pt x="402921" y="36799"/>
                  </a:lnTo>
                  <a:lnTo>
                    <a:pt x="359023" y="16933"/>
                  </a:lnTo>
                  <a:lnTo>
                    <a:pt x="310513" y="4377"/>
                  </a:lnTo>
                  <a:lnTo>
                    <a:pt x="258429" y="0"/>
                  </a:lnTo>
                  <a:lnTo>
                    <a:pt x="206349" y="4377"/>
                  </a:lnTo>
                  <a:lnTo>
                    <a:pt x="157840" y="16933"/>
                  </a:lnTo>
                  <a:lnTo>
                    <a:pt x="113942" y="36799"/>
                  </a:lnTo>
                  <a:lnTo>
                    <a:pt x="75694" y="63109"/>
                  </a:lnTo>
                  <a:lnTo>
                    <a:pt x="44137" y="94996"/>
                  </a:lnTo>
                  <a:lnTo>
                    <a:pt x="20309" y="131594"/>
                  </a:lnTo>
                  <a:lnTo>
                    <a:pt x="5250" y="172035"/>
                  </a:lnTo>
                  <a:lnTo>
                    <a:pt x="0" y="215452"/>
                  </a:lnTo>
                  <a:lnTo>
                    <a:pt x="5250" y="258892"/>
                  </a:lnTo>
                  <a:lnTo>
                    <a:pt x="20309" y="299344"/>
                  </a:lnTo>
                  <a:lnTo>
                    <a:pt x="44137" y="335942"/>
                  </a:lnTo>
                  <a:lnTo>
                    <a:pt x="75694" y="367825"/>
                  </a:lnTo>
                  <a:lnTo>
                    <a:pt x="113942" y="394126"/>
                  </a:lnTo>
                  <a:lnTo>
                    <a:pt x="157840" y="413982"/>
                  </a:lnTo>
                  <a:lnTo>
                    <a:pt x="206349" y="426530"/>
                  </a:lnTo>
                  <a:lnTo>
                    <a:pt x="258429" y="430904"/>
                  </a:lnTo>
                  <a:lnTo>
                    <a:pt x="310513" y="426530"/>
                  </a:lnTo>
                  <a:lnTo>
                    <a:pt x="359023" y="413982"/>
                  </a:lnTo>
                  <a:lnTo>
                    <a:pt x="402921" y="394126"/>
                  </a:lnTo>
                  <a:lnTo>
                    <a:pt x="441168" y="367825"/>
                  </a:lnTo>
                  <a:lnTo>
                    <a:pt x="472724" y="335942"/>
                  </a:lnTo>
                  <a:lnTo>
                    <a:pt x="496551" y="299344"/>
                  </a:lnTo>
                  <a:lnTo>
                    <a:pt x="511609" y="258892"/>
                  </a:lnTo>
                  <a:lnTo>
                    <a:pt x="516859" y="215452"/>
                  </a:lnTo>
                  <a:close/>
                </a:path>
              </a:pathLst>
            </a:custGeom>
            <a:ln w="18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13587" y="3717963"/>
              <a:ext cx="344805" cy="287655"/>
            </a:xfrm>
            <a:custGeom>
              <a:avLst/>
              <a:gdLst/>
              <a:ahLst/>
              <a:cxnLst/>
              <a:rect l="l" t="t" r="r" b="b"/>
              <a:pathLst>
                <a:path w="344804" h="287654">
                  <a:moveTo>
                    <a:pt x="172286" y="0"/>
                  </a:moveTo>
                  <a:lnTo>
                    <a:pt x="117831" y="7323"/>
                  </a:lnTo>
                  <a:lnTo>
                    <a:pt x="70536" y="27715"/>
                  </a:lnTo>
                  <a:lnTo>
                    <a:pt x="33241" y="58809"/>
                  </a:lnTo>
                  <a:lnTo>
                    <a:pt x="8783" y="98238"/>
                  </a:lnTo>
                  <a:lnTo>
                    <a:pt x="0" y="143634"/>
                  </a:lnTo>
                  <a:lnTo>
                    <a:pt x="8783" y="189061"/>
                  </a:lnTo>
                  <a:lnTo>
                    <a:pt x="33241" y="228494"/>
                  </a:lnTo>
                  <a:lnTo>
                    <a:pt x="70536" y="259577"/>
                  </a:lnTo>
                  <a:lnTo>
                    <a:pt x="117831" y="279954"/>
                  </a:lnTo>
                  <a:lnTo>
                    <a:pt x="172286" y="287269"/>
                  </a:lnTo>
                  <a:lnTo>
                    <a:pt x="226745" y="279954"/>
                  </a:lnTo>
                  <a:lnTo>
                    <a:pt x="274040" y="259577"/>
                  </a:lnTo>
                  <a:lnTo>
                    <a:pt x="311334" y="228494"/>
                  </a:lnTo>
                  <a:lnTo>
                    <a:pt x="335790" y="189061"/>
                  </a:lnTo>
                  <a:lnTo>
                    <a:pt x="344573" y="143634"/>
                  </a:lnTo>
                  <a:lnTo>
                    <a:pt x="335790" y="98238"/>
                  </a:lnTo>
                  <a:lnTo>
                    <a:pt x="311334" y="58809"/>
                  </a:lnTo>
                  <a:lnTo>
                    <a:pt x="274040" y="27715"/>
                  </a:lnTo>
                  <a:lnTo>
                    <a:pt x="226745" y="7323"/>
                  </a:lnTo>
                  <a:lnTo>
                    <a:pt x="172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13587" y="3717963"/>
              <a:ext cx="344805" cy="287655"/>
            </a:xfrm>
            <a:custGeom>
              <a:avLst/>
              <a:gdLst/>
              <a:ahLst/>
              <a:cxnLst/>
              <a:rect l="l" t="t" r="r" b="b"/>
              <a:pathLst>
                <a:path w="344804" h="287654">
                  <a:moveTo>
                    <a:pt x="344573" y="143634"/>
                  </a:moveTo>
                  <a:lnTo>
                    <a:pt x="335790" y="98238"/>
                  </a:lnTo>
                  <a:lnTo>
                    <a:pt x="311334" y="58809"/>
                  </a:lnTo>
                  <a:lnTo>
                    <a:pt x="274040" y="27715"/>
                  </a:lnTo>
                  <a:lnTo>
                    <a:pt x="226745" y="7323"/>
                  </a:lnTo>
                  <a:lnTo>
                    <a:pt x="172286" y="0"/>
                  </a:lnTo>
                  <a:lnTo>
                    <a:pt x="117831" y="7323"/>
                  </a:lnTo>
                  <a:lnTo>
                    <a:pt x="70536" y="27715"/>
                  </a:lnTo>
                  <a:lnTo>
                    <a:pt x="33241" y="58809"/>
                  </a:lnTo>
                  <a:lnTo>
                    <a:pt x="8783" y="98238"/>
                  </a:lnTo>
                  <a:lnTo>
                    <a:pt x="0" y="143634"/>
                  </a:lnTo>
                  <a:lnTo>
                    <a:pt x="8783" y="189061"/>
                  </a:lnTo>
                  <a:lnTo>
                    <a:pt x="33241" y="228494"/>
                  </a:lnTo>
                  <a:lnTo>
                    <a:pt x="70536" y="259577"/>
                  </a:lnTo>
                  <a:lnTo>
                    <a:pt x="117831" y="279954"/>
                  </a:lnTo>
                  <a:lnTo>
                    <a:pt x="172286" y="287269"/>
                  </a:lnTo>
                  <a:lnTo>
                    <a:pt x="226745" y="279954"/>
                  </a:lnTo>
                  <a:lnTo>
                    <a:pt x="274040" y="259577"/>
                  </a:lnTo>
                  <a:lnTo>
                    <a:pt x="311334" y="228494"/>
                  </a:lnTo>
                  <a:lnTo>
                    <a:pt x="335790" y="189061"/>
                  </a:lnTo>
                  <a:lnTo>
                    <a:pt x="344573" y="143634"/>
                  </a:lnTo>
                  <a:close/>
                </a:path>
              </a:pathLst>
            </a:custGeom>
            <a:ln w="10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838525" y="3825689"/>
            <a:ext cx="509270" cy="0"/>
          </a:xfrm>
          <a:custGeom>
            <a:avLst/>
            <a:gdLst/>
            <a:ahLst/>
            <a:cxnLst/>
            <a:rect l="l" t="t" r="r" b="b"/>
            <a:pathLst>
              <a:path w="509270" h="0">
                <a:moveTo>
                  <a:pt x="0" y="0"/>
                </a:moveTo>
                <a:lnTo>
                  <a:pt x="508819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452516" y="3330931"/>
            <a:ext cx="1710689" cy="56515"/>
            <a:chOff x="4452516" y="3330931"/>
            <a:chExt cx="1710689" cy="56515"/>
          </a:xfrm>
        </p:grpSpPr>
        <p:sp>
          <p:nvSpPr>
            <p:cNvPr id="17" name="object 17" descr=""/>
            <p:cNvSpPr/>
            <p:nvPr/>
          </p:nvSpPr>
          <p:spPr>
            <a:xfrm>
              <a:off x="4453570" y="333198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53570" y="333198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18177" y="3356481"/>
              <a:ext cx="1645285" cy="0"/>
            </a:xfrm>
            <a:custGeom>
              <a:avLst/>
              <a:gdLst/>
              <a:ahLst/>
              <a:cxnLst/>
              <a:rect l="l" t="t" r="r" b="b"/>
              <a:pathLst>
                <a:path w="1645285" h="0">
                  <a:moveTo>
                    <a:pt x="0" y="0"/>
                  </a:moveTo>
                  <a:lnTo>
                    <a:pt x="1644848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518177" y="3354087"/>
            <a:ext cx="2201545" cy="10160"/>
            <a:chOff x="4518177" y="3354087"/>
            <a:chExt cx="2201545" cy="10160"/>
          </a:xfrm>
        </p:grpSpPr>
        <p:sp>
          <p:nvSpPr>
            <p:cNvPr id="21" name="object 21" descr=""/>
            <p:cNvSpPr/>
            <p:nvPr/>
          </p:nvSpPr>
          <p:spPr>
            <a:xfrm>
              <a:off x="6421456" y="3356481"/>
              <a:ext cx="298450" cy="0"/>
            </a:xfrm>
            <a:custGeom>
              <a:avLst/>
              <a:gdLst/>
              <a:ahLst/>
              <a:cxnLst/>
              <a:rect l="l" t="t" r="r" b="b"/>
              <a:pathLst>
                <a:path w="298450" h="0">
                  <a:moveTo>
                    <a:pt x="0" y="0"/>
                  </a:moveTo>
                  <a:lnTo>
                    <a:pt x="297960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518177" y="3361269"/>
              <a:ext cx="2201545" cy="0"/>
            </a:xfrm>
            <a:custGeom>
              <a:avLst/>
              <a:gdLst/>
              <a:ahLst/>
              <a:cxnLst/>
              <a:rect l="l" t="t" r="r" b="b"/>
              <a:pathLst>
                <a:path w="2201545" h="0">
                  <a:moveTo>
                    <a:pt x="0" y="0"/>
                  </a:moveTo>
                  <a:lnTo>
                    <a:pt x="2201238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0574" y="4742113"/>
            <a:ext cx="182817" cy="106287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043163" y="3105280"/>
            <a:ext cx="1550670" cy="0"/>
          </a:xfrm>
          <a:custGeom>
            <a:avLst/>
            <a:gdLst/>
            <a:ahLst/>
            <a:cxnLst/>
            <a:rect l="l" t="t" r="r" b="b"/>
            <a:pathLst>
              <a:path w="1550670" h="0">
                <a:moveTo>
                  <a:pt x="0" y="0"/>
                </a:moveTo>
                <a:lnTo>
                  <a:pt x="1550579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304109" y="1096625"/>
            <a:ext cx="363855" cy="1266825"/>
            <a:chOff x="4304109" y="1096625"/>
            <a:chExt cx="363855" cy="1266825"/>
          </a:xfrm>
        </p:grpSpPr>
        <p:sp>
          <p:nvSpPr>
            <p:cNvPr id="26" name="object 26" descr=""/>
            <p:cNvSpPr/>
            <p:nvPr/>
          </p:nvSpPr>
          <p:spPr>
            <a:xfrm>
              <a:off x="4313587" y="1922526"/>
              <a:ext cx="344805" cy="431165"/>
            </a:xfrm>
            <a:custGeom>
              <a:avLst/>
              <a:gdLst/>
              <a:ahLst/>
              <a:cxnLst/>
              <a:rect l="l" t="t" r="r" b="b"/>
              <a:pathLst>
                <a:path w="344804" h="431164">
                  <a:moveTo>
                    <a:pt x="344573" y="143634"/>
                  </a:moveTo>
                  <a:lnTo>
                    <a:pt x="335790" y="98238"/>
                  </a:lnTo>
                  <a:lnTo>
                    <a:pt x="311334" y="58809"/>
                  </a:lnTo>
                  <a:lnTo>
                    <a:pt x="274040" y="27715"/>
                  </a:lnTo>
                  <a:lnTo>
                    <a:pt x="226745" y="7323"/>
                  </a:lnTo>
                  <a:lnTo>
                    <a:pt x="172286" y="0"/>
                  </a:lnTo>
                  <a:lnTo>
                    <a:pt x="117831" y="7323"/>
                  </a:lnTo>
                  <a:lnTo>
                    <a:pt x="70536" y="27715"/>
                  </a:lnTo>
                  <a:lnTo>
                    <a:pt x="33241" y="58809"/>
                  </a:lnTo>
                  <a:lnTo>
                    <a:pt x="8783" y="98238"/>
                  </a:lnTo>
                  <a:lnTo>
                    <a:pt x="0" y="143634"/>
                  </a:lnTo>
                  <a:lnTo>
                    <a:pt x="8783" y="189061"/>
                  </a:lnTo>
                  <a:lnTo>
                    <a:pt x="33241" y="228494"/>
                  </a:lnTo>
                  <a:lnTo>
                    <a:pt x="70536" y="259577"/>
                  </a:lnTo>
                  <a:lnTo>
                    <a:pt x="117831" y="279954"/>
                  </a:lnTo>
                  <a:lnTo>
                    <a:pt x="172286" y="287269"/>
                  </a:lnTo>
                  <a:lnTo>
                    <a:pt x="226745" y="279954"/>
                  </a:lnTo>
                  <a:lnTo>
                    <a:pt x="274040" y="259577"/>
                  </a:lnTo>
                  <a:lnTo>
                    <a:pt x="311334" y="228494"/>
                  </a:lnTo>
                  <a:lnTo>
                    <a:pt x="335790" y="189061"/>
                  </a:lnTo>
                  <a:lnTo>
                    <a:pt x="344573" y="143634"/>
                  </a:lnTo>
                  <a:close/>
                </a:path>
                <a:path w="344804" h="431164">
                  <a:moveTo>
                    <a:pt x="344573" y="287269"/>
                  </a:moveTo>
                  <a:lnTo>
                    <a:pt x="335790" y="241873"/>
                  </a:lnTo>
                  <a:lnTo>
                    <a:pt x="311334" y="202444"/>
                  </a:lnTo>
                  <a:lnTo>
                    <a:pt x="274040" y="171350"/>
                  </a:lnTo>
                  <a:lnTo>
                    <a:pt x="226745" y="150958"/>
                  </a:lnTo>
                  <a:lnTo>
                    <a:pt x="172286" y="143634"/>
                  </a:lnTo>
                  <a:lnTo>
                    <a:pt x="117831" y="150958"/>
                  </a:lnTo>
                  <a:lnTo>
                    <a:pt x="70536" y="171350"/>
                  </a:lnTo>
                  <a:lnTo>
                    <a:pt x="33241" y="202444"/>
                  </a:lnTo>
                  <a:lnTo>
                    <a:pt x="8783" y="241873"/>
                  </a:lnTo>
                  <a:lnTo>
                    <a:pt x="0" y="287269"/>
                  </a:lnTo>
                  <a:lnTo>
                    <a:pt x="8783" y="332696"/>
                  </a:lnTo>
                  <a:lnTo>
                    <a:pt x="33241" y="372129"/>
                  </a:lnTo>
                  <a:lnTo>
                    <a:pt x="70536" y="403211"/>
                  </a:lnTo>
                  <a:lnTo>
                    <a:pt x="117831" y="423588"/>
                  </a:lnTo>
                  <a:lnTo>
                    <a:pt x="172286" y="430904"/>
                  </a:lnTo>
                  <a:lnTo>
                    <a:pt x="226745" y="423588"/>
                  </a:lnTo>
                  <a:lnTo>
                    <a:pt x="274040" y="403211"/>
                  </a:lnTo>
                  <a:lnTo>
                    <a:pt x="311334" y="372129"/>
                  </a:lnTo>
                  <a:lnTo>
                    <a:pt x="335790" y="332696"/>
                  </a:lnTo>
                  <a:lnTo>
                    <a:pt x="344573" y="287269"/>
                  </a:lnTo>
                  <a:close/>
                </a:path>
              </a:pathLst>
            </a:custGeom>
            <a:ln w="18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485873" y="1096625"/>
              <a:ext cx="0" cy="826135"/>
            </a:xfrm>
            <a:custGeom>
              <a:avLst/>
              <a:gdLst/>
              <a:ahLst/>
              <a:cxnLst/>
              <a:rect l="l" t="t" r="r" b="b"/>
              <a:pathLst>
                <a:path w="0" h="826135">
                  <a:moveTo>
                    <a:pt x="0" y="0"/>
                  </a:moveTo>
                  <a:lnTo>
                    <a:pt x="0" y="825900"/>
                  </a:lnTo>
                </a:path>
              </a:pathLst>
            </a:custGeom>
            <a:ln w="206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485873" y="701629"/>
            <a:ext cx="0" cy="251460"/>
          </a:xfrm>
          <a:custGeom>
            <a:avLst/>
            <a:gdLst/>
            <a:ahLst/>
            <a:cxnLst/>
            <a:rect l="l" t="t" r="r" b="b"/>
            <a:pathLst>
              <a:path w="0" h="251459">
                <a:moveTo>
                  <a:pt x="0" y="0"/>
                </a:moveTo>
                <a:lnTo>
                  <a:pt x="0" y="251361"/>
                </a:lnTo>
              </a:path>
            </a:pathLst>
          </a:custGeom>
          <a:ln w="206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485873" y="1940480"/>
            <a:ext cx="699770" cy="144145"/>
            <a:chOff x="4485873" y="1940480"/>
            <a:chExt cx="699770" cy="144145"/>
          </a:xfrm>
        </p:grpSpPr>
        <p:sp>
          <p:nvSpPr>
            <p:cNvPr id="30" name="object 30" descr=""/>
            <p:cNvSpPr/>
            <p:nvPr/>
          </p:nvSpPr>
          <p:spPr>
            <a:xfrm>
              <a:off x="4485873" y="2012298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6897" y="0"/>
                  </a:lnTo>
                </a:path>
              </a:pathLst>
            </a:custGeom>
            <a:ln w="17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6305" y="1940480"/>
              <a:ext cx="259090" cy="143634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831346" y="3897506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5998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452516" y="1320042"/>
            <a:ext cx="3953510" cy="56515"/>
            <a:chOff x="4452516" y="1320042"/>
            <a:chExt cx="3953510" cy="56515"/>
          </a:xfrm>
        </p:grpSpPr>
        <p:sp>
          <p:nvSpPr>
            <p:cNvPr id="34" name="object 34" descr=""/>
            <p:cNvSpPr/>
            <p:nvPr/>
          </p:nvSpPr>
          <p:spPr>
            <a:xfrm>
              <a:off x="4453570" y="1321095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453570" y="1321095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518177" y="1345593"/>
              <a:ext cx="3887470" cy="5080"/>
            </a:xfrm>
            <a:custGeom>
              <a:avLst/>
              <a:gdLst/>
              <a:ahLst/>
              <a:cxnLst/>
              <a:rect l="l" t="t" r="r" b="b"/>
              <a:pathLst>
                <a:path w="3887470" h="5080">
                  <a:moveTo>
                    <a:pt x="0" y="4787"/>
                  </a:moveTo>
                  <a:lnTo>
                    <a:pt x="3887253" y="4787"/>
                  </a:lnTo>
                </a:path>
                <a:path w="3887470" h="5080">
                  <a:moveTo>
                    <a:pt x="0" y="0"/>
                  </a:moveTo>
                  <a:lnTo>
                    <a:pt x="3887253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787375" y="1599348"/>
            <a:ext cx="815975" cy="395605"/>
          </a:xfrm>
          <a:custGeom>
            <a:avLst/>
            <a:gdLst/>
            <a:ahLst/>
            <a:cxnLst/>
            <a:rect l="l" t="t" r="r" b="b"/>
            <a:pathLst>
              <a:path w="815975" h="395605">
                <a:moveTo>
                  <a:pt x="0" y="394996"/>
                </a:moveTo>
                <a:lnTo>
                  <a:pt x="0" y="0"/>
                </a:lnTo>
                <a:lnTo>
                  <a:pt x="815719" y="0"/>
                </a:lnTo>
              </a:path>
            </a:pathLst>
          </a:custGeom>
          <a:ln w="99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787375" y="2353431"/>
            <a:ext cx="3489325" cy="0"/>
          </a:xfrm>
          <a:custGeom>
            <a:avLst/>
            <a:gdLst/>
            <a:ahLst/>
            <a:cxnLst/>
            <a:rect l="l" t="t" r="r" b="b"/>
            <a:pathLst>
              <a:path w="3489325" h="0">
                <a:moveTo>
                  <a:pt x="0" y="0"/>
                </a:moveTo>
                <a:lnTo>
                  <a:pt x="3488841" y="0"/>
                </a:lnTo>
              </a:path>
            </a:pathLst>
          </a:custGeom>
          <a:ln w="9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399730" y="952990"/>
            <a:ext cx="172720" cy="144145"/>
          </a:xfrm>
          <a:custGeom>
            <a:avLst/>
            <a:gdLst/>
            <a:ahLst/>
            <a:cxnLst/>
            <a:rect l="l" t="t" r="r" b="b"/>
            <a:pathLst>
              <a:path w="172720" h="144144">
                <a:moveTo>
                  <a:pt x="0" y="143634"/>
                </a:moveTo>
                <a:lnTo>
                  <a:pt x="172286" y="143634"/>
                </a:lnTo>
                <a:lnTo>
                  <a:pt x="172286" y="0"/>
                </a:lnTo>
                <a:lnTo>
                  <a:pt x="0" y="0"/>
                </a:lnTo>
                <a:lnTo>
                  <a:pt x="0" y="143634"/>
                </a:lnTo>
                <a:close/>
              </a:path>
            </a:pathLst>
          </a:custGeom>
          <a:ln w="186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574380" y="1455713"/>
            <a:ext cx="57785" cy="144145"/>
            <a:chOff x="5574380" y="1455713"/>
            <a:chExt cx="57785" cy="144145"/>
          </a:xfrm>
        </p:grpSpPr>
        <p:sp>
          <p:nvSpPr>
            <p:cNvPr id="41" name="object 41" descr=""/>
            <p:cNvSpPr/>
            <p:nvPr/>
          </p:nvSpPr>
          <p:spPr>
            <a:xfrm>
              <a:off x="5603094" y="1521545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5">
                  <a:moveTo>
                    <a:pt x="0" y="0"/>
                  </a:moveTo>
                  <a:lnTo>
                    <a:pt x="0" y="77802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574380" y="1455713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90">
                  <a:moveTo>
                    <a:pt x="28714" y="0"/>
                  </a:moveTo>
                  <a:lnTo>
                    <a:pt x="0" y="71817"/>
                  </a:lnTo>
                  <a:lnTo>
                    <a:pt x="57428" y="71817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347335" y="1742985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89" h="215900">
                <a:moveTo>
                  <a:pt x="516864" y="107734"/>
                </a:moveTo>
                <a:lnTo>
                  <a:pt x="258432" y="107734"/>
                </a:lnTo>
                <a:lnTo>
                  <a:pt x="258432" y="0"/>
                </a:lnTo>
                <a:lnTo>
                  <a:pt x="0" y="0"/>
                </a:lnTo>
                <a:lnTo>
                  <a:pt x="0" y="107734"/>
                </a:lnTo>
                <a:lnTo>
                  <a:pt x="0" y="215455"/>
                </a:lnTo>
                <a:lnTo>
                  <a:pt x="516864" y="215455"/>
                </a:lnTo>
                <a:lnTo>
                  <a:pt x="516864" y="1077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485873" y="4361926"/>
            <a:ext cx="4049395" cy="5080"/>
          </a:xfrm>
          <a:custGeom>
            <a:avLst/>
            <a:gdLst/>
            <a:ahLst/>
            <a:cxnLst/>
            <a:rect l="l" t="t" r="r" b="b"/>
            <a:pathLst>
              <a:path w="4049395" h="5079">
                <a:moveTo>
                  <a:pt x="0" y="0"/>
                </a:moveTo>
                <a:lnTo>
                  <a:pt x="4048772" y="0"/>
                </a:lnTo>
              </a:path>
              <a:path w="4049395" h="5079">
                <a:moveTo>
                  <a:pt x="0" y="4787"/>
                </a:moveTo>
                <a:lnTo>
                  <a:pt x="4048772" y="4787"/>
                </a:lnTo>
              </a:path>
            </a:pathLst>
          </a:custGeom>
          <a:ln w="47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485873" y="2353431"/>
            <a:ext cx="517525" cy="224154"/>
            <a:chOff x="4485873" y="2353431"/>
            <a:chExt cx="517525" cy="224154"/>
          </a:xfrm>
        </p:grpSpPr>
        <p:sp>
          <p:nvSpPr>
            <p:cNvPr id="46" name="object 46" descr=""/>
            <p:cNvSpPr/>
            <p:nvPr/>
          </p:nvSpPr>
          <p:spPr>
            <a:xfrm>
              <a:off x="4485873" y="2568883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6897" y="0"/>
                  </a:lnTo>
                </a:path>
              </a:pathLst>
            </a:custGeom>
            <a:ln w="17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787375" y="2353431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w="0" h="188594">
                  <a:moveTo>
                    <a:pt x="0" y="0"/>
                  </a:moveTo>
                  <a:lnTo>
                    <a:pt x="0" y="188560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4450410" y="4334269"/>
            <a:ext cx="71120" cy="60325"/>
            <a:chOff x="4450410" y="4334269"/>
            <a:chExt cx="71120" cy="60325"/>
          </a:xfrm>
        </p:grpSpPr>
        <p:sp>
          <p:nvSpPr>
            <p:cNvPr id="49" name="object 49" descr=""/>
            <p:cNvSpPr/>
            <p:nvPr/>
          </p:nvSpPr>
          <p:spPr>
            <a:xfrm>
              <a:off x="4453570" y="433742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453570" y="433742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6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5344664" y="4256594"/>
            <a:ext cx="1076960" cy="215900"/>
          </a:xfrm>
          <a:custGeom>
            <a:avLst/>
            <a:gdLst/>
            <a:ahLst/>
            <a:cxnLst/>
            <a:rect l="l" t="t" r="r" b="b"/>
            <a:pathLst>
              <a:path w="1076960" h="215900">
                <a:moveTo>
                  <a:pt x="0" y="215484"/>
                </a:moveTo>
                <a:lnTo>
                  <a:pt x="516859" y="215484"/>
                </a:lnTo>
                <a:lnTo>
                  <a:pt x="516859" y="107758"/>
                </a:lnTo>
                <a:lnTo>
                  <a:pt x="0" y="107758"/>
                </a:lnTo>
                <a:lnTo>
                  <a:pt x="0" y="215484"/>
                </a:lnTo>
                <a:close/>
              </a:path>
              <a:path w="107696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107696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  <a:path w="1076960" h="215900">
                <a:moveTo>
                  <a:pt x="559931" y="215484"/>
                </a:moveTo>
                <a:lnTo>
                  <a:pt x="1076790" y="215484"/>
                </a:lnTo>
                <a:lnTo>
                  <a:pt x="1076790" y="107758"/>
                </a:lnTo>
                <a:lnTo>
                  <a:pt x="559931" y="107758"/>
                </a:lnTo>
                <a:lnTo>
                  <a:pt x="559931" y="215484"/>
                </a:lnTo>
                <a:close/>
              </a:path>
              <a:path w="1076960" h="215900">
                <a:moveTo>
                  <a:pt x="559931" y="107726"/>
                </a:moveTo>
                <a:lnTo>
                  <a:pt x="818361" y="107726"/>
                </a:lnTo>
                <a:lnTo>
                  <a:pt x="818361" y="0"/>
                </a:lnTo>
                <a:lnTo>
                  <a:pt x="559931" y="0"/>
                </a:lnTo>
                <a:lnTo>
                  <a:pt x="559931" y="107726"/>
                </a:lnTo>
                <a:close/>
              </a:path>
              <a:path w="1076960" h="215900">
                <a:moveTo>
                  <a:pt x="818361" y="107726"/>
                </a:moveTo>
                <a:lnTo>
                  <a:pt x="1076790" y="107726"/>
                </a:lnTo>
                <a:lnTo>
                  <a:pt x="1076790" y="0"/>
                </a:lnTo>
                <a:lnTo>
                  <a:pt x="818361" y="0"/>
                </a:lnTo>
                <a:lnTo>
                  <a:pt x="818361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6722957" y="4165385"/>
            <a:ext cx="0" cy="199390"/>
          </a:xfrm>
          <a:custGeom>
            <a:avLst/>
            <a:gdLst/>
            <a:ahLst/>
            <a:cxnLst/>
            <a:rect l="l" t="t" r="r" b="b"/>
            <a:pathLst>
              <a:path w="0" h="199389">
                <a:moveTo>
                  <a:pt x="0" y="198934"/>
                </a:moveTo>
                <a:lnTo>
                  <a:pt x="0" y="0"/>
                </a:lnTo>
              </a:path>
            </a:pathLst>
          </a:custGeom>
          <a:ln w="11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6694243" y="4099553"/>
            <a:ext cx="57785" cy="72390"/>
          </a:xfrm>
          <a:custGeom>
            <a:avLst/>
            <a:gdLst/>
            <a:ahLst/>
            <a:cxnLst/>
            <a:rect l="l" t="t" r="r" b="b"/>
            <a:pathLst>
              <a:path w="57784" h="72389">
                <a:moveTo>
                  <a:pt x="28714" y="0"/>
                </a:moveTo>
                <a:lnTo>
                  <a:pt x="0" y="71817"/>
                </a:lnTo>
                <a:lnTo>
                  <a:pt x="57428" y="71817"/>
                </a:lnTo>
                <a:lnTo>
                  <a:pt x="287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6679886" y="4364320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 h="0">
                <a:moveTo>
                  <a:pt x="86143" y="0"/>
                </a:moveTo>
                <a:lnTo>
                  <a:pt x="0" y="0"/>
                </a:lnTo>
              </a:path>
            </a:pathLst>
          </a:custGeom>
          <a:ln w="325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485873" y="253297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7"/>
                </a:moveTo>
                <a:lnTo>
                  <a:pt x="0" y="0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485873" y="311653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7"/>
                </a:moveTo>
                <a:lnTo>
                  <a:pt x="0" y="0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442802" y="4507986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86143" y="0"/>
                </a:moveTo>
                <a:lnTo>
                  <a:pt x="0" y="0"/>
                </a:lnTo>
              </a:path>
            </a:pathLst>
          </a:custGeom>
          <a:ln w="325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4754018" y="2540939"/>
            <a:ext cx="67310" cy="56515"/>
            <a:chOff x="4754018" y="2540939"/>
            <a:chExt cx="67310" cy="56515"/>
          </a:xfrm>
        </p:grpSpPr>
        <p:sp>
          <p:nvSpPr>
            <p:cNvPr id="59" name="object 59" descr=""/>
            <p:cNvSpPr/>
            <p:nvPr/>
          </p:nvSpPr>
          <p:spPr>
            <a:xfrm>
              <a:off x="4755071" y="2541992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755071" y="2541992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8376717" y="1455713"/>
            <a:ext cx="57785" cy="287655"/>
            <a:chOff x="8376717" y="1455713"/>
            <a:chExt cx="57785" cy="287655"/>
          </a:xfrm>
        </p:grpSpPr>
        <p:sp>
          <p:nvSpPr>
            <p:cNvPr id="62" name="object 62" descr=""/>
            <p:cNvSpPr/>
            <p:nvPr/>
          </p:nvSpPr>
          <p:spPr>
            <a:xfrm>
              <a:off x="8405431" y="1455713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w="0" h="221614">
                  <a:moveTo>
                    <a:pt x="0" y="0"/>
                  </a:moveTo>
                  <a:lnTo>
                    <a:pt x="0" y="221437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376717" y="167116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57428" y="0"/>
                  </a:moveTo>
                  <a:lnTo>
                    <a:pt x="0" y="0"/>
                  </a:lnTo>
                  <a:lnTo>
                    <a:pt x="28714" y="71817"/>
                  </a:lnTo>
                  <a:lnTo>
                    <a:pt x="574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/>
          <p:nvPr/>
        </p:nvSpPr>
        <p:spPr>
          <a:xfrm>
            <a:off x="7155013" y="4220685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57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155013" y="371796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41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155013" y="3466601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41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155013" y="3215240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41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412103" y="4220685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925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412103" y="371796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412103" y="3466601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412103" y="3215240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412103" y="2856153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4">
                <a:moveTo>
                  <a:pt x="0" y="0"/>
                </a:moveTo>
                <a:lnTo>
                  <a:pt x="0" y="143634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027139" y="3251149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027139" y="3502510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371712" y="2856153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 h="0">
                <a:moveTo>
                  <a:pt x="0" y="0"/>
                </a:moveTo>
                <a:lnTo>
                  <a:pt x="86143" y="0"/>
                </a:lnTo>
              </a:path>
            </a:pathLst>
          </a:custGeom>
          <a:ln w="325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024458" y="2999788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845500" y="3717962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34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845500" y="3466601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34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 descr=""/>
          <p:cNvGrpSpPr/>
          <p:nvPr/>
        </p:nvGrpSpPr>
        <p:grpSpPr>
          <a:xfrm>
            <a:off x="7584082" y="2839874"/>
            <a:ext cx="523240" cy="629920"/>
            <a:chOff x="7584082" y="2839874"/>
            <a:chExt cx="523240" cy="629920"/>
          </a:xfrm>
        </p:grpSpPr>
        <p:sp>
          <p:nvSpPr>
            <p:cNvPr id="80" name="object 80" descr=""/>
            <p:cNvSpPr/>
            <p:nvPr/>
          </p:nvSpPr>
          <p:spPr>
            <a:xfrm>
              <a:off x="7845499" y="2856153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w="0" h="502920">
                  <a:moveTo>
                    <a:pt x="0" y="0"/>
                  </a:moveTo>
                  <a:lnTo>
                    <a:pt x="0" y="502722"/>
                  </a:lnTo>
                </a:path>
              </a:pathLst>
            </a:custGeom>
            <a:ln w="114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802428" y="285615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0" y="0"/>
                  </a:moveTo>
                  <a:lnTo>
                    <a:pt x="86143" y="0"/>
                  </a:lnTo>
                </a:path>
              </a:pathLst>
            </a:custGeom>
            <a:ln w="3255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587070" y="3251149"/>
              <a:ext cx="516890" cy="215900"/>
            </a:xfrm>
            <a:custGeom>
              <a:avLst/>
              <a:gdLst/>
              <a:ahLst/>
              <a:cxnLst/>
              <a:rect l="l" t="t" r="r" b="b"/>
              <a:pathLst>
                <a:path w="516890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516890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516890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/>
          <p:nvPr/>
        </p:nvSpPr>
        <p:spPr>
          <a:xfrm>
            <a:off x="7587070" y="3502510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4" name="object 84" descr=""/>
          <p:cNvGrpSpPr/>
          <p:nvPr/>
        </p:nvGrpSpPr>
        <p:grpSpPr>
          <a:xfrm>
            <a:off x="8247502" y="1958435"/>
            <a:ext cx="57785" cy="395605"/>
            <a:chOff x="8247502" y="1958435"/>
            <a:chExt cx="57785" cy="395605"/>
          </a:xfrm>
        </p:grpSpPr>
        <p:sp>
          <p:nvSpPr>
            <p:cNvPr id="85" name="object 85" descr=""/>
            <p:cNvSpPr/>
            <p:nvPr/>
          </p:nvSpPr>
          <p:spPr>
            <a:xfrm>
              <a:off x="8276216" y="2024267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w="0" h="329564">
                  <a:moveTo>
                    <a:pt x="0" y="329163"/>
                  </a:moveTo>
                  <a:lnTo>
                    <a:pt x="0" y="0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247502" y="195843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14" y="0"/>
                  </a:moveTo>
                  <a:lnTo>
                    <a:pt x="0" y="71817"/>
                  </a:lnTo>
                  <a:lnTo>
                    <a:pt x="57428" y="71817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 descr=""/>
          <p:cNvGrpSpPr/>
          <p:nvPr/>
        </p:nvGrpSpPr>
        <p:grpSpPr>
          <a:xfrm>
            <a:off x="8505931" y="1958435"/>
            <a:ext cx="57785" cy="2406015"/>
            <a:chOff x="8505931" y="1958435"/>
            <a:chExt cx="57785" cy="2406015"/>
          </a:xfrm>
        </p:grpSpPr>
        <p:sp>
          <p:nvSpPr>
            <p:cNvPr id="88" name="object 88" descr=""/>
            <p:cNvSpPr/>
            <p:nvPr/>
          </p:nvSpPr>
          <p:spPr>
            <a:xfrm>
              <a:off x="8534646" y="2024267"/>
              <a:ext cx="0" cy="2340610"/>
            </a:xfrm>
            <a:custGeom>
              <a:avLst/>
              <a:gdLst/>
              <a:ahLst/>
              <a:cxnLst/>
              <a:rect l="l" t="t" r="r" b="b"/>
              <a:pathLst>
                <a:path w="0" h="2340610">
                  <a:moveTo>
                    <a:pt x="0" y="2340052"/>
                  </a:moveTo>
                  <a:lnTo>
                    <a:pt x="0" y="0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8505931" y="195843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14" y="0"/>
                  </a:moveTo>
                  <a:lnTo>
                    <a:pt x="0" y="71817"/>
                  </a:lnTo>
                  <a:lnTo>
                    <a:pt x="57428" y="71817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/>
          <p:nvPr/>
        </p:nvSpPr>
        <p:spPr>
          <a:xfrm>
            <a:off x="6593742" y="2856153"/>
            <a:ext cx="1809114" cy="1939289"/>
          </a:xfrm>
          <a:custGeom>
            <a:avLst/>
            <a:gdLst/>
            <a:ahLst/>
            <a:cxnLst/>
            <a:rect l="l" t="t" r="r" b="b"/>
            <a:pathLst>
              <a:path w="1809115" h="1939289">
                <a:moveTo>
                  <a:pt x="1809008" y="0"/>
                </a:moveTo>
                <a:lnTo>
                  <a:pt x="1809008" y="1939103"/>
                </a:lnTo>
              </a:path>
              <a:path w="1809115" h="1939289">
                <a:moveTo>
                  <a:pt x="0" y="0"/>
                </a:moveTo>
                <a:lnTo>
                  <a:pt x="1809008" y="0"/>
                </a:lnTo>
              </a:path>
              <a:path w="1809115" h="1939289">
                <a:moveTo>
                  <a:pt x="0" y="0"/>
                </a:moveTo>
                <a:lnTo>
                  <a:pt x="0" y="249126"/>
                </a:lnTo>
              </a:path>
            </a:pathLst>
          </a:custGeom>
          <a:ln w="105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/>
          <p:nvPr/>
        </p:nvSpPr>
        <p:spPr>
          <a:xfrm>
            <a:off x="5344664" y="2245705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89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89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89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2" name="object 92" descr=""/>
          <p:cNvGrpSpPr/>
          <p:nvPr/>
        </p:nvGrpSpPr>
        <p:grpSpPr>
          <a:xfrm>
            <a:off x="4387563" y="2846675"/>
            <a:ext cx="191770" cy="163195"/>
            <a:chOff x="4387563" y="2846675"/>
            <a:chExt cx="191770" cy="163195"/>
          </a:xfrm>
        </p:grpSpPr>
        <p:sp>
          <p:nvSpPr>
            <p:cNvPr id="93" name="object 93" descr=""/>
            <p:cNvSpPr/>
            <p:nvPr/>
          </p:nvSpPr>
          <p:spPr>
            <a:xfrm>
              <a:off x="4397041" y="2856153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172286" y="0"/>
                  </a:moveTo>
                  <a:lnTo>
                    <a:pt x="0" y="0"/>
                  </a:lnTo>
                  <a:lnTo>
                    <a:pt x="0" y="143634"/>
                  </a:lnTo>
                  <a:lnTo>
                    <a:pt x="172286" y="143634"/>
                  </a:lnTo>
                  <a:lnTo>
                    <a:pt x="172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397041" y="2856153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0" y="143634"/>
                  </a:moveTo>
                  <a:lnTo>
                    <a:pt x="172286" y="143634"/>
                  </a:lnTo>
                  <a:lnTo>
                    <a:pt x="172286" y="0"/>
                  </a:lnTo>
                  <a:lnTo>
                    <a:pt x="0" y="0"/>
                  </a:lnTo>
                  <a:lnTo>
                    <a:pt x="0" y="143634"/>
                  </a:lnTo>
                  <a:close/>
                </a:path>
              </a:pathLst>
            </a:custGeom>
            <a:ln w="18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/>
          <p:nvPr/>
        </p:nvSpPr>
        <p:spPr>
          <a:xfrm>
            <a:off x="4485873" y="2739490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56655"/>
                </a:moveTo>
                <a:lnTo>
                  <a:pt x="0" y="0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5043163" y="2856153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181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6722957" y="3360391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0"/>
                </a:moveTo>
                <a:lnTo>
                  <a:pt x="0" y="249844"/>
                </a:lnTo>
              </a:path>
            </a:pathLst>
          </a:custGeom>
          <a:ln w="11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6722957" y="3717962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100305"/>
                </a:lnTo>
              </a:path>
            </a:pathLst>
          </a:custGeom>
          <a:ln w="11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694243" y="3812283"/>
            <a:ext cx="57785" cy="72390"/>
          </a:xfrm>
          <a:custGeom>
            <a:avLst/>
            <a:gdLst/>
            <a:ahLst/>
            <a:cxnLst/>
            <a:rect l="l" t="t" r="r" b="b"/>
            <a:pathLst>
              <a:path w="57784" h="72389">
                <a:moveTo>
                  <a:pt x="57428" y="0"/>
                </a:moveTo>
                <a:lnTo>
                  <a:pt x="0" y="0"/>
                </a:lnTo>
                <a:lnTo>
                  <a:pt x="28714" y="71817"/>
                </a:lnTo>
                <a:lnTo>
                  <a:pt x="574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0" name="object 100" descr=""/>
          <p:cNvGrpSpPr/>
          <p:nvPr/>
        </p:nvGrpSpPr>
        <p:grpSpPr>
          <a:xfrm>
            <a:off x="4938126" y="4684543"/>
            <a:ext cx="1526540" cy="221615"/>
            <a:chOff x="4938126" y="4684543"/>
            <a:chExt cx="1526540" cy="221615"/>
          </a:xfrm>
        </p:grpSpPr>
        <p:sp>
          <p:nvSpPr>
            <p:cNvPr id="101" name="object 101" descr=""/>
            <p:cNvSpPr/>
            <p:nvPr/>
          </p:nvSpPr>
          <p:spPr>
            <a:xfrm>
              <a:off x="4938126" y="4795256"/>
              <a:ext cx="1447800" cy="0"/>
            </a:xfrm>
            <a:custGeom>
              <a:avLst/>
              <a:gdLst/>
              <a:ahLst/>
              <a:cxnLst/>
              <a:rect l="l" t="t" r="r" b="b"/>
              <a:pathLst>
                <a:path w="1447800" h="0">
                  <a:moveTo>
                    <a:pt x="1447436" y="0"/>
                  </a:moveTo>
                  <a:lnTo>
                    <a:pt x="0" y="0"/>
                  </a:lnTo>
                </a:path>
              </a:pathLst>
            </a:custGeom>
            <a:ln w="9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378384" y="4771317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60" h="48260">
                  <a:moveTo>
                    <a:pt x="0" y="0"/>
                  </a:moveTo>
                  <a:lnTo>
                    <a:pt x="0" y="47878"/>
                  </a:lnTo>
                  <a:lnTo>
                    <a:pt x="86143" y="23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347344" y="4687530"/>
              <a:ext cx="516890" cy="215900"/>
            </a:xfrm>
            <a:custGeom>
              <a:avLst/>
              <a:gdLst/>
              <a:ahLst/>
              <a:cxnLst/>
              <a:rect l="l" t="t" r="r" b="b"/>
              <a:pathLst>
                <a:path w="516889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516889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516889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6464527" y="3502510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5856644" y="3071605"/>
            <a:ext cx="756920" cy="238760"/>
            <a:chOff x="5856644" y="3071605"/>
            <a:chExt cx="756920" cy="238760"/>
          </a:xfrm>
        </p:grpSpPr>
        <p:sp>
          <p:nvSpPr>
            <p:cNvPr id="106" name="object 106" descr=""/>
            <p:cNvSpPr/>
            <p:nvPr/>
          </p:nvSpPr>
          <p:spPr>
            <a:xfrm>
              <a:off x="6593742" y="3071605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71817"/>
                  </a:moveTo>
                  <a:lnTo>
                    <a:pt x="0" y="0"/>
                  </a:lnTo>
                </a:path>
              </a:pathLst>
            </a:custGeom>
            <a:ln w="3905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861524" y="3105280"/>
              <a:ext cx="732790" cy="200025"/>
            </a:xfrm>
            <a:custGeom>
              <a:avLst/>
              <a:gdLst/>
              <a:ahLst/>
              <a:cxnLst/>
              <a:rect l="l" t="t" r="r" b="b"/>
              <a:pathLst>
                <a:path w="732790" h="200025">
                  <a:moveTo>
                    <a:pt x="0" y="199732"/>
                  </a:moveTo>
                  <a:lnTo>
                    <a:pt x="732217" y="199732"/>
                  </a:lnTo>
                  <a:lnTo>
                    <a:pt x="732217" y="0"/>
                  </a:lnTo>
                </a:path>
              </a:pathLst>
            </a:custGeom>
            <a:ln w="97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8" name="object 108" descr=""/>
          <p:cNvGrpSpPr/>
          <p:nvPr/>
        </p:nvGrpSpPr>
        <p:grpSpPr>
          <a:xfrm>
            <a:off x="5341677" y="3248162"/>
            <a:ext cx="1083310" cy="221615"/>
            <a:chOff x="5341677" y="3248162"/>
            <a:chExt cx="1083310" cy="221615"/>
          </a:xfrm>
        </p:grpSpPr>
        <p:sp>
          <p:nvSpPr>
            <p:cNvPr id="109" name="object 109" descr=""/>
            <p:cNvSpPr/>
            <p:nvPr/>
          </p:nvSpPr>
          <p:spPr>
            <a:xfrm>
              <a:off x="5344665" y="3251149"/>
              <a:ext cx="1076960" cy="215900"/>
            </a:xfrm>
            <a:custGeom>
              <a:avLst/>
              <a:gdLst/>
              <a:ahLst/>
              <a:cxnLst/>
              <a:rect l="l" t="t" r="r" b="b"/>
              <a:pathLst>
                <a:path w="1076960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1076960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1076960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  <a:path w="1076960" h="215900">
                  <a:moveTo>
                    <a:pt x="559931" y="215452"/>
                  </a:moveTo>
                  <a:lnTo>
                    <a:pt x="1076790" y="215452"/>
                  </a:lnTo>
                  <a:lnTo>
                    <a:pt x="1076790" y="107726"/>
                  </a:lnTo>
                  <a:lnTo>
                    <a:pt x="559931" y="107726"/>
                  </a:lnTo>
                  <a:lnTo>
                    <a:pt x="559931" y="215452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5904596" y="325114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258429" y="0"/>
                  </a:moveTo>
                  <a:lnTo>
                    <a:pt x="0" y="0"/>
                  </a:lnTo>
                  <a:lnTo>
                    <a:pt x="0" y="107726"/>
                  </a:lnTo>
                  <a:lnTo>
                    <a:pt x="258429" y="107726"/>
                  </a:lnTo>
                  <a:lnTo>
                    <a:pt x="258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904596" y="325114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163026" y="325114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258429" y="0"/>
                  </a:moveTo>
                  <a:lnTo>
                    <a:pt x="0" y="0"/>
                  </a:lnTo>
                  <a:lnTo>
                    <a:pt x="0" y="107726"/>
                  </a:lnTo>
                  <a:lnTo>
                    <a:pt x="258429" y="107726"/>
                  </a:lnTo>
                  <a:lnTo>
                    <a:pt x="258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163026" y="325114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 descr=""/>
          <p:cNvSpPr/>
          <p:nvPr/>
        </p:nvSpPr>
        <p:spPr>
          <a:xfrm>
            <a:off x="5000091" y="4795256"/>
            <a:ext cx="1464945" cy="251460"/>
          </a:xfrm>
          <a:custGeom>
            <a:avLst/>
            <a:gdLst/>
            <a:ahLst/>
            <a:cxnLst/>
            <a:rect l="l" t="t" r="r" b="b"/>
            <a:pathLst>
              <a:path w="1464945" h="251460">
                <a:moveTo>
                  <a:pt x="0" y="0"/>
                </a:moveTo>
                <a:lnTo>
                  <a:pt x="0" y="251361"/>
                </a:lnTo>
                <a:lnTo>
                  <a:pt x="1464435" y="251361"/>
                </a:lnTo>
              </a:path>
            </a:pathLst>
          </a:custGeom>
          <a:ln w="9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4827757" y="3735917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315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4052085" y="701629"/>
            <a:ext cx="868044" cy="0"/>
          </a:xfrm>
          <a:custGeom>
            <a:avLst/>
            <a:gdLst/>
            <a:ahLst/>
            <a:cxnLst/>
            <a:rect l="l" t="t" r="r" b="b"/>
            <a:pathLst>
              <a:path w="868045" h="0">
                <a:moveTo>
                  <a:pt x="867587" y="0"/>
                </a:moveTo>
                <a:lnTo>
                  <a:pt x="0" y="0"/>
                </a:lnTo>
              </a:path>
            </a:pathLst>
          </a:custGeom>
          <a:ln w="172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7" name="object 117" descr=""/>
          <p:cNvGrpSpPr/>
          <p:nvPr/>
        </p:nvGrpSpPr>
        <p:grpSpPr>
          <a:xfrm>
            <a:off x="4485873" y="2632299"/>
            <a:ext cx="427990" cy="262890"/>
            <a:chOff x="4485873" y="2632299"/>
            <a:chExt cx="427990" cy="262890"/>
          </a:xfrm>
        </p:grpSpPr>
        <p:sp>
          <p:nvSpPr>
            <p:cNvPr id="118" name="object 118" descr=""/>
            <p:cNvSpPr/>
            <p:nvPr/>
          </p:nvSpPr>
          <p:spPr>
            <a:xfrm>
              <a:off x="4557181" y="2637509"/>
              <a:ext cx="285750" cy="252729"/>
            </a:xfrm>
            <a:custGeom>
              <a:avLst/>
              <a:gdLst/>
              <a:ahLst/>
              <a:cxnLst/>
              <a:rect l="l" t="t" r="r" b="b"/>
              <a:pathLst>
                <a:path w="285750" h="252730">
                  <a:moveTo>
                    <a:pt x="170257" y="140123"/>
                  </a:moveTo>
                  <a:lnTo>
                    <a:pt x="162281" y="157088"/>
                  </a:lnTo>
                  <a:lnTo>
                    <a:pt x="149666" y="171643"/>
                  </a:lnTo>
                  <a:lnTo>
                    <a:pt x="133121" y="183146"/>
                  </a:lnTo>
                  <a:lnTo>
                    <a:pt x="113354" y="190954"/>
                  </a:lnTo>
                  <a:lnTo>
                    <a:pt x="123403" y="215409"/>
                  </a:lnTo>
                  <a:lnTo>
                    <a:pt x="142463" y="234823"/>
                  </a:lnTo>
                  <a:lnTo>
                    <a:pt x="168329" y="247623"/>
                  </a:lnTo>
                  <a:lnTo>
                    <a:pt x="198799" y="252238"/>
                  </a:lnTo>
                  <a:lnTo>
                    <a:pt x="232447" y="246568"/>
                  </a:lnTo>
                  <a:lnTo>
                    <a:pt x="259922" y="231112"/>
                  </a:lnTo>
                  <a:lnTo>
                    <a:pt x="278447" y="208205"/>
                  </a:lnTo>
                  <a:lnTo>
                    <a:pt x="285239" y="180182"/>
                  </a:lnTo>
                  <a:lnTo>
                    <a:pt x="283282" y="164939"/>
                  </a:lnTo>
                  <a:lnTo>
                    <a:pt x="277582" y="150527"/>
                  </a:lnTo>
                  <a:lnTo>
                    <a:pt x="273086" y="144113"/>
                  </a:lnTo>
                  <a:lnTo>
                    <a:pt x="198799" y="144113"/>
                  </a:lnTo>
                  <a:lnTo>
                    <a:pt x="191532" y="143860"/>
                  </a:lnTo>
                  <a:lnTo>
                    <a:pt x="184327" y="143106"/>
                  </a:lnTo>
                  <a:lnTo>
                    <a:pt x="177223" y="141858"/>
                  </a:lnTo>
                  <a:lnTo>
                    <a:pt x="170257" y="140123"/>
                  </a:lnTo>
                  <a:close/>
                </a:path>
                <a:path w="285750" h="252730">
                  <a:moveTo>
                    <a:pt x="86439" y="50431"/>
                  </a:moveTo>
                  <a:lnTo>
                    <a:pt x="52796" y="56102"/>
                  </a:lnTo>
                  <a:lnTo>
                    <a:pt x="25320" y="71558"/>
                  </a:lnTo>
                  <a:lnTo>
                    <a:pt x="6793" y="94464"/>
                  </a:lnTo>
                  <a:lnTo>
                    <a:pt x="0" y="122488"/>
                  </a:lnTo>
                  <a:lnTo>
                    <a:pt x="6793" y="150546"/>
                  </a:lnTo>
                  <a:lnTo>
                    <a:pt x="25320" y="173449"/>
                  </a:lnTo>
                  <a:lnTo>
                    <a:pt x="52796" y="188886"/>
                  </a:lnTo>
                  <a:lnTo>
                    <a:pt x="86439" y="194545"/>
                  </a:lnTo>
                  <a:lnTo>
                    <a:pt x="93279" y="194321"/>
                  </a:lnTo>
                  <a:lnTo>
                    <a:pt x="100066" y="193647"/>
                  </a:lnTo>
                  <a:lnTo>
                    <a:pt x="106768" y="192525"/>
                  </a:lnTo>
                  <a:lnTo>
                    <a:pt x="113354" y="190954"/>
                  </a:lnTo>
                  <a:lnTo>
                    <a:pt x="112807" y="172906"/>
                  </a:lnTo>
                  <a:lnTo>
                    <a:pt x="117567" y="155554"/>
                  </a:lnTo>
                  <a:lnTo>
                    <a:pt x="127290" y="139683"/>
                  </a:lnTo>
                  <a:lnTo>
                    <a:pt x="141629" y="126079"/>
                  </a:lnTo>
                  <a:lnTo>
                    <a:pt x="126122" y="111068"/>
                  </a:lnTo>
                  <a:lnTo>
                    <a:pt x="116249" y="93432"/>
                  </a:lnTo>
                  <a:lnTo>
                    <a:pt x="112403" y="74225"/>
                  </a:lnTo>
                  <a:lnTo>
                    <a:pt x="114982" y="54501"/>
                  </a:lnTo>
                  <a:lnTo>
                    <a:pt x="108016" y="52720"/>
                  </a:lnTo>
                  <a:lnTo>
                    <a:pt x="100912" y="51449"/>
                  </a:lnTo>
                  <a:lnTo>
                    <a:pt x="93707" y="50686"/>
                  </a:lnTo>
                  <a:lnTo>
                    <a:pt x="86439" y="50431"/>
                  </a:lnTo>
                  <a:close/>
                </a:path>
                <a:path w="285750" h="252730">
                  <a:moveTo>
                    <a:pt x="141629" y="126079"/>
                  </a:moveTo>
                  <a:lnTo>
                    <a:pt x="127290" y="139683"/>
                  </a:lnTo>
                  <a:lnTo>
                    <a:pt x="117567" y="155554"/>
                  </a:lnTo>
                  <a:lnTo>
                    <a:pt x="112807" y="172906"/>
                  </a:lnTo>
                  <a:lnTo>
                    <a:pt x="113354" y="190954"/>
                  </a:lnTo>
                  <a:lnTo>
                    <a:pt x="133121" y="183146"/>
                  </a:lnTo>
                  <a:lnTo>
                    <a:pt x="149666" y="171643"/>
                  </a:lnTo>
                  <a:lnTo>
                    <a:pt x="162281" y="157088"/>
                  </a:lnTo>
                  <a:lnTo>
                    <a:pt x="170257" y="140123"/>
                  </a:lnTo>
                  <a:lnTo>
                    <a:pt x="162520" y="137491"/>
                  </a:lnTo>
                  <a:lnTo>
                    <a:pt x="155135" y="134268"/>
                  </a:lnTo>
                  <a:lnTo>
                    <a:pt x="148154" y="130462"/>
                  </a:lnTo>
                  <a:lnTo>
                    <a:pt x="141629" y="126079"/>
                  </a:lnTo>
                  <a:close/>
                </a:path>
                <a:path w="285750" h="252730">
                  <a:moveTo>
                    <a:pt x="198799" y="108125"/>
                  </a:moveTo>
                  <a:lnTo>
                    <a:pt x="191960" y="108349"/>
                  </a:lnTo>
                  <a:lnTo>
                    <a:pt x="185174" y="109022"/>
                  </a:lnTo>
                  <a:lnTo>
                    <a:pt x="178475" y="110145"/>
                  </a:lnTo>
                  <a:lnTo>
                    <a:pt x="171894" y="111716"/>
                  </a:lnTo>
                  <a:lnTo>
                    <a:pt x="172708" y="118392"/>
                  </a:lnTo>
                  <a:lnTo>
                    <a:pt x="172758" y="126079"/>
                  </a:lnTo>
                  <a:lnTo>
                    <a:pt x="171938" y="133070"/>
                  </a:lnTo>
                  <a:lnTo>
                    <a:pt x="170257" y="140123"/>
                  </a:lnTo>
                  <a:lnTo>
                    <a:pt x="177223" y="141858"/>
                  </a:lnTo>
                  <a:lnTo>
                    <a:pt x="184327" y="143106"/>
                  </a:lnTo>
                  <a:lnTo>
                    <a:pt x="191532" y="143860"/>
                  </a:lnTo>
                  <a:lnTo>
                    <a:pt x="198799" y="144113"/>
                  </a:lnTo>
                  <a:lnTo>
                    <a:pt x="214396" y="142934"/>
                  </a:lnTo>
                  <a:lnTo>
                    <a:pt x="229362" y="139465"/>
                  </a:lnTo>
                  <a:lnTo>
                    <a:pt x="243339" y="133812"/>
                  </a:lnTo>
                  <a:lnTo>
                    <a:pt x="255969" y="126079"/>
                  </a:lnTo>
                  <a:lnTo>
                    <a:pt x="243339" y="118392"/>
                  </a:lnTo>
                  <a:lnTo>
                    <a:pt x="229362" y="112763"/>
                  </a:lnTo>
                  <a:lnTo>
                    <a:pt x="214396" y="109303"/>
                  </a:lnTo>
                  <a:lnTo>
                    <a:pt x="198799" y="108125"/>
                  </a:lnTo>
                  <a:close/>
                </a:path>
                <a:path w="285750" h="252730">
                  <a:moveTo>
                    <a:pt x="255969" y="126079"/>
                  </a:moveTo>
                  <a:lnTo>
                    <a:pt x="243339" y="133812"/>
                  </a:lnTo>
                  <a:lnTo>
                    <a:pt x="229362" y="139465"/>
                  </a:lnTo>
                  <a:lnTo>
                    <a:pt x="214396" y="142934"/>
                  </a:lnTo>
                  <a:lnTo>
                    <a:pt x="198799" y="144113"/>
                  </a:lnTo>
                  <a:lnTo>
                    <a:pt x="273086" y="144113"/>
                  </a:lnTo>
                  <a:lnTo>
                    <a:pt x="268393" y="137416"/>
                  </a:lnTo>
                  <a:lnTo>
                    <a:pt x="255969" y="126079"/>
                  </a:lnTo>
                  <a:close/>
                </a:path>
                <a:path w="285750" h="252730">
                  <a:moveTo>
                    <a:pt x="171894" y="111716"/>
                  </a:moveTo>
                  <a:lnTo>
                    <a:pt x="163695" y="114330"/>
                  </a:lnTo>
                  <a:lnTo>
                    <a:pt x="155878" y="117611"/>
                  </a:lnTo>
                  <a:lnTo>
                    <a:pt x="148503" y="121534"/>
                  </a:lnTo>
                  <a:lnTo>
                    <a:pt x="141629" y="126079"/>
                  </a:lnTo>
                  <a:lnTo>
                    <a:pt x="148154" y="130462"/>
                  </a:lnTo>
                  <a:lnTo>
                    <a:pt x="155135" y="134268"/>
                  </a:lnTo>
                  <a:lnTo>
                    <a:pt x="162520" y="137491"/>
                  </a:lnTo>
                  <a:lnTo>
                    <a:pt x="170257" y="140123"/>
                  </a:lnTo>
                  <a:lnTo>
                    <a:pt x="171938" y="133070"/>
                  </a:lnTo>
                  <a:lnTo>
                    <a:pt x="172758" y="126079"/>
                  </a:lnTo>
                  <a:lnTo>
                    <a:pt x="172708" y="118392"/>
                  </a:lnTo>
                  <a:lnTo>
                    <a:pt x="171894" y="111716"/>
                  </a:lnTo>
                  <a:close/>
                </a:path>
                <a:path w="285750" h="252730">
                  <a:moveTo>
                    <a:pt x="114982" y="54501"/>
                  </a:moveTo>
                  <a:lnTo>
                    <a:pt x="112403" y="74225"/>
                  </a:lnTo>
                  <a:lnTo>
                    <a:pt x="116249" y="93432"/>
                  </a:lnTo>
                  <a:lnTo>
                    <a:pt x="126122" y="111068"/>
                  </a:lnTo>
                  <a:lnTo>
                    <a:pt x="141629" y="126079"/>
                  </a:lnTo>
                  <a:lnTo>
                    <a:pt x="148503" y="121534"/>
                  </a:lnTo>
                  <a:lnTo>
                    <a:pt x="155878" y="117611"/>
                  </a:lnTo>
                  <a:lnTo>
                    <a:pt x="163695" y="114330"/>
                  </a:lnTo>
                  <a:lnTo>
                    <a:pt x="171894" y="111716"/>
                  </a:lnTo>
                  <a:lnTo>
                    <a:pt x="165218" y="92867"/>
                  </a:lnTo>
                  <a:lnTo>
                    <a:pt x="152960" y="76495"/>
                  </a:lnTo>
                  <a:lnTo>
                    <a:pt x="135941" y="63430"/>
                  </a:lnTo>
                  <a:lnTo>
                    <a:pt x="114982" y="54501"/>
                  </a:lnTo>
                  <a:close/>
                </a:path>
                <a:path w="285750" h="252730">
                  <a:moveTo>
                    <a:pt x="272330" y="108125"/>
                  </a:moveTo>
                  <a:lnTo>
                    <a:pt x="198799" y="108125"/>
                  </a:lnTo>
                  <a:lnTo>
                    <a:pt x="214396" y="109303"/>
                  </a:lnTo>
                  <a:lnTo>
                    <a:pt x="229362" y="112763"/>
                  </a:lnTo>
                  <a:lnTo>
                    <a:pt x="243339" y="118392"/>
                  </a:lnTo>
                  <a:lnTo>
                    <a:pt x="255969" y="126079"/>
                  </a:lnTo>
                  <a:lnTo>
                    <a:pt x="272330" y="108125"/>
                  </a:lnTo>
                  <a:close/>
                </a:path>
                <a:path w="285750" h="252730">
                  <a:moveTo>
                    <a:pt x="198799" y="0"/>
                  </a:moveTo>
                  <a:lnTo>
                    <a:pt x="170348" y="4016"/>
                  </a:lnTo>
                  <a:lnTo>
                    <a:pt x="145656" y="15251"/>
                  </a:lnTo>
                  <a:lnTo>
                    <a:pt x="126581" y="32486"/>
                  </a:lnTo>
                  <a:lnTo>
                    <a:pt x="114982" y="54501"/>
                  </a:lnTo>
                  <a:lnTo>
                    <a:pt x="135941" y="63430"/>
                  </a:lnTo>
                  <a:lnTo>
                    <a:pt x="152960" y="76495"/>
                  </a:lnTo>
                  <a:lnTo>
                    <a:pt x="165218" y="92867"/>
                  </a:lnTo>
                  <a:lnTo>
                    <a:pt x="171894" y="111716"/>
                  </a:lnTo>
                  <a:lnTo>
                    <a:pt x="178475" y="110145"/>
                  </a:lnTo>
                  <a:lnTo>
                    <a:pt x="185174" y="109022"/>
                  </a:lnTo>
                  <a:lnTo>
                    <a:pt x="191960" y="108349"/>
                  </a:lnTo>
                  <a:lnTo>
                    <a:pt x="198799" y="108125"/>
                  </a:lnTo>
                  <a:lnTo>
                    <a:pt x="272330" y="108125"/>
                  </a:lnTo>
                  <a:lnTo>
                    <a:pt x="276712" y="103316"/>
                  </a:lnTo>
                  <a:lnTo>
                    <a:pt x="285067" y="76595"/>
                  </a:lnTo>
                  <a:lnTo>
                    <a:pt x="280787" y="49201"/>
                  </a:lnTo>
                  <a:lnTo>
                    <a:pt x="263627" y="24417"/>
                  </a:lnTo>
                  <a:lnTo>
                    <a:pt x="250065" y="14038"/>
                  </a:lnTo>
                  <a:lnTo>
                    <a:pt x="234364" y="6373"/>
                  </a:lnTo>
                  <a:lnTo>
                    <a:pt x="217088" y="1627"/>
                  </a:lnTo>
                  <a:lnTo>
                    <a:pt x="198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4485873" y="2637509"/>
              <a:ext cx="427990" cy="252729"/>
            </a:xfrm>
            <a:custGeom>
              <a:avLst/>
              <a:gdLst/>
              <a:ahLst/>
              <a:cxnLst/>
              <a:rect l="l" t="t" r="r" b="b"/>
              <a:pathLst>
                <a:path w="427989" h="252730">
                  <a:moveTo>
                    <a:pt x="243201" y="111716"/>
                  </a:moveTo>
                  <a:lnTo>
                    <a:pt x="244067" y="118814"/>
                  </a:lnTo>
                  <a:lnTo>
                    <a:pt x="244080" y="125949"/>
                  </a:lnTo>
                  <a:lnTo>
                    <a:pt x="243246" y="133070"/>
                  </a:lnTo>
                  <a:lnTo>
                    <a:pt x="241564" y="140123"/>
                  </a:lnTo>
                  <a:lnTo>
                    <a:pt x="248530" y="141858"/>
                  </a:lnTo>
                  <a:lnTo>
                    <a:pt x="255634" y="143106"/>
                  </a:lnTo>
                  <a:lnTo>
                    <a:pt x="262839" y="143860"/>
                  </a:lnTo>
                  <a:lnTo>
                    <a:pt x="270107" y="144113"/>
                  </a:lnTo>
                  <a:lnTo>
                    <a:pt x="285703" y="142934"/>
                  </a:lnTo>
                  <a:lnTo>
                    <a:pt x="300669" y="139465"/>
                  </a:lnTo>
                  <a:lnTo>
                    <a:pt x="314647" y="133812"/>
                  </a:lnTo>
                  <a:lnTo>
                    <a:pt x="327277" y="126079"/>
                  </a:lnTo>
                  <a:lnTo>
                    <a:pt x="314647" y="118392"/>
                  </a:lnTo>
                  <a:lnTo>
                    <a:pt x="300669" y="112763"/>
                  </a:lnTo>
                  <a:lnTo>
                    <a:pt x="285703" y="109303"/>
                  </a:lnTo>
                  <a:lnTo>
                    <a:pt x="270107" y="108125"/>
                  </a:lnTo>
                  <a:lnTo>
                    <a:pt x="263267" y="108349"/>
                  </a:lnTo>
                  <a:lnTo>
                    <a:pt x="256482" y="109022"/>
                  </a:lnTo>
                  <a:lnTo>
                    <a:pt x="249782" y="110145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243201" y="111716"/>
                  </a:moveTo>
                  <a:lnTo>
                    <a:pt x="235002" y="114330"/>
                  </a:lnTo>
                  <a:lnTo>
                    <a:pt x="227186" y="117611"/>
                  </a:lnTo>
                  <a:lnTo>
                    <a:pt x="219811" y="121534"/>
                  </a:lnTo>
                  <a:lnTo>
                    <a:pt x="212936" y="126079"/>
                  </a:lnTo>
                  <a:lnTo>
                    <a:pt x="219462" y="130462"/>
                  </a:lnTo>
                  <a:lnTo>
                    <a:pt x="226443" y="134268"/>
                  </a:lnTo>
                  <a:lnTo>
                    <a:pt x="233827" y="137491"/>
                  </a:lnTo>
                  <a:lnTo>
                    <a:pt x="241564" y="140123"/>
                  </a:lnTo>
                  <a:lnTo>
                    <a:pt x="243246" y="133070"/>
                  </a:lnTo>
                  <a:lnTo>
                    <a:pt x="244080" y="125949"/>
                  </a:lnTo>
                  <a:lnTo>
                    <a:pt x="244067" y="118814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243201" y="111716"/>
                  </a:moveTo>
                  <a:lnTo>
                    <a:pt x="249782" y="110145"/>
                  </a:lnTo>
                  <a:lnTo>
                    <a:pt x="256482" y="109022"/>
                  </a:lnTo>
                  <a:lnTo>
                    <a:pt x="263267" y="108349"/>
                  </a:lnTo>
                  <a:lnTo>
                    <a:pt x="270107" y="108125"/>
                  </a:lnTo>
                  <a:lnTo>
                    <a:pt x="285703" y="109303"/>
                  </a:lnTo>
                  <a:lnTo>
                    <a:pt x="300669" y="112763"/>
                  </a:lnTo>
                  <a:lnTo>
                    <a:pt x="314647" y="118392"/>
                  </a:lnTo>
                  <a:lnTo>
                    <a:pt x="327277" y="126079"/>
                  </a:lnTo>
                  <a:lnTo>
                    <a:pt x="348020" y="103316"/>
                  </a:lnTo>
                  <a:lnTo>
                    <a:pt x="356374" y="76595"/>
                  </a:lnTo>
                  <a:lnTo>
                    <a:pt x="352094" y="49201"/>
                  </a:lnTo>
                  <a:lnTo>
                    <a:pt x="334934" y="24417"/>
                  </a:lnTo>
                  <a:lnTo>
                    <a:pt x="321373" y="14038"/>
                  </a:lnTo>
                  <a:lnTo>
                    <a:pt x="305672" y="6373"/>
                  </a:lnTo>
                  <a:lnTo>
                    <a:pt x="288395" y="1627"/>
                  </a:lnTo>
                  <a:lnTo>
                    <a:pt x="270107" y="0"/>
                  </a:lnTo>
                  <a:lnTo>
                    <a:pt x="241655" y="4016"/>
                  </a:lnTo>
                  <a:lnTo>
                    <a:pt x="216963" y="15251"/>
                  </a:lnTo>
                  <a:lnTo>
                    <a:pt x="197889" y="32486"/>
                  </a:lnTo>
                  <a:lnTo>
                    <a:pt x="186289" y="54501"/>
                  </a:lnTo>
                  <a:lnTo>
                    <a:pt x="207248" y="63430"/>
                  </a:lnTo>
                  <a:lnTo>
                    <a:pt x="224268" y="76495"/>
                  </a:lnTo>
                  <a:lnTo>
                    <a:pt x="236525" y="92867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243201" y="111716"/>
                  </a:moveTo>
                  <a:lnTo>
                    <a:pt x="236525" y="92867"/>
                  </a:lnTo>
                  <a:lnTo>
                    <a:pt x="224268" y="76495"/>
                  </a:lnTo>
                  <a:lnTo>
                    <a:pt x="207248" y="63430"/>
                  </a:lnTo>
                  <a:lnTo>
                    <a:pt x="186289" y="54501"/>
                  </a:lnTo>
                  <a:lnTo>
                    <a:pt x="183711" y="74225"/>
                  </a:lnTo>
                  <a:lnTo>
                    <a:pt x="187556" y="93432"/>
                  </a:lnTo>
                  <a:lnTo>
                    <a:pt x="197430" y="111068"/>
                  </a:lnTo>
                  <a:lnTo>
                    <a:pt x="212936" y="126079"/>
                  </a:lnTo>
                  <a:lnTo>
                    <a:pt x="219811" y="121534"/>
                  </a:lnTo>
                  <a:lnTo>
                    <a:pt x="227186" y="117611"/>
                  </a:lnTo>
                  <a:lnTo>
                    <a:pt x="235002" y="114330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186289" y="54501"/>
                  </a:moveTo>
                  <a:lnTo>
                    <a:pt x="179323" y="52720"/>
                  </a:lnTo>
                  <a:lnTo>
                    <a:pt x="172219" y="51449"/>
                  </a:lnTo>
                  <a:lnTo>
                    <a:pt x="165014" y="50686"/>
                  </a:lnTo>
                  <a:lnTo>
                    <a:pt x="157747" y="50431"/>
                  </a:lnTo>
                  <a:lnTo>
                    <a:pt x="124103" y="56102"/>
                  </a:lnTo>
                  <a:lnTo>
                    <a:pt x="96627" y="71558"/>
                  </a:lnTo>
                  <a:lnTo>
                    <a:pt x="78101" y="94464"/>
                  </a:lnTo>
                  <a:lnTo>
                    <a:pt x="71307" y="122488"/>
                  </a:lnTo>
                  <a:lnTo>
                    <a:pt x="78101" y="150546"/>
                  </a:lnTo>
                  <a:lnTo>
                    <a:pt x="96627" y="173449"/>
                  </a:lnTo>
                  <a:lnTo>
                    <a:pt x="124103" y="188886"/>
                  </a:lnTo>
                  <a:lnTo>
                    <a:pt x="157747" y="194545"/>
                  </a:lnTo>
                  <a:lnTo>
                    <a:pt x="164587" y="194321"/>
                  </a:lnTo>
                  <a:lnTo>
                    <a:pt x="171373" y="193647"/>
                  </a:lnTo>
                  <a:lnTo>
                    <a:pt x="178075" y="192525"/>
                  </a:lnTo>
                  <a:lnTo>
                    <a:pt x="184662" y="190954"/>
                  </a:lnTo>
                  <a:lnTo>
                    <a:pt x="184114" y="172906"/>
                  </a:lnTo>
                  <a:lnTo>
                    <a:pt x="188875" y="155554"/>
                  </a:lnTo>
                  <a:lnTo>
                    <a:pt x="198597" y="139683"/>
                  </a:lnTo>
                  <a:lnTo>
                    <a:pt x="212936" y="126079"/>
                  </a:lnTo>
                  <a:lnTo>
                    <a:pt x="197430" y="111068"/>
                  </a:lnTo>
                  <a:lnTo>
                    <a:pt x="187556" y="93432"/>
                  </a:lnTo>
                  <a:lnTo>
                    <a:pt x="183711" y="74225"/>
                  </a:lnTo>
                  <a:lnTo>
                    <a:pt x="186289" y="54501"/>
                  </a:lnTo>
                  <a:close/>
                </a:path>
                <a:path w="427989" h="252730">
                  <a:moveTo>
                    <a:pt x="241564" y="140123"/>
                  </a:moveTo>
                  <a:lnTo>
                    <a:pt x="233589" y="157088"/>
                  </a:lnTo>
                  <a:lnTo>
                    <a:pt x="220974" y="171643"/>
                  </a:lnTo>
                  <a:lnTo>
                    <a:pt x="204429" y="183146"/>
                  </a:lnTo>
                  <a:lnTo>
                    <a:pt x="184662" y="190954"/>
                  </a:lnTo>
                  <a:lnTo>
                    <a:pt x="194711" y="215409"/>
                  </a:lnTo>
                  <a:lnTo>
                    <a:pt x="213770" y="234823"/>
                  </a:lnTo>
                  <a:lnTo>
                    <a:pt x="239636" y="247623"/>
                  </a:lnTo>
                  <a:lnTo>
                    <a:pt x="270107" y="252238"/>
                  </a:lnTo>
                  <a:lnTo>
                    <a:pt x="303754" y="246568"/>
                  </a:lnTo>
                  <a:lnTo>
                    <a:pt x="331230" y="231112"/>
                  </a:lnTo>
                  <a:lnTo>
                    <a:pt x="349754" y="208205"/>
                  </a:lnTo>
                  <a:lnTo>
                    <a:pt x="356547" y="180182"/>
                  </a:lnTo>
                  <a:lnTo>
                    <a:pt x="354590" y="164939"/>
                  </a:lnTo>
                  <a:lnTo>
                    <a:pt x="348889" y="150527"/>
                  </a:lnTo>
                  <a:lnTo>
                    <a:pt x="339700" y="137416"/>
                  </a:lnTo>
                  <a:lnTo>
                    <a:pt x="327277" y="126079"/>
                  </a:lnTo>
                  <a:lnTo>
                    <a:pt x="314647" y="133812"/>
                  </a:lnTo>
                  <a:lnTo>
                    <a:pt x="300669" y="139465"/>
                  </a:lnTo>
                  <a:lnTo>
                    <a:pt x="285703" y="142934"/>
                  </a:lnTo>
                  <a:lnTo>
                    <a:pt x="270107" y="144113"/>
                  </a:lnTo>
                  <a:lnTo>
                    <a:pt x="262839" y="143860"/>
                  </a:lnTo>
                  <a:lnTo>
                    <a:pt x="255634" y="143106"/>
                  </a:lnTo>
                  <a:lnTo>
                    <a:pt x="248530" y="141858"/>
                  </a:lnTo>
                  <a:lnTo>
                    <a:pt x="241564" y="140123"/>
                  </a:lnTo>
                  <a:close/>
                </a:path>
                <a:path w="427989" h="252730">
                  <a:moveTo>
                    <a:pt x="241564" y="140123"/>
                  </a:moveTo>
                  <a:lnTo>
                    <a:pt x="233827" y="137491"/>
                  </a:lnTo>
                  <a:lnTo>
                    <a:pt x="226443" y="134268"/>
                  </a:lnTo>
                  <a:lnTo>
                    <a:pt x="219462" y="130462"/>
                  </a:lnTo>
                  <a:lnTo>
                    <a:pt x="212936" y="126079"/>
                  </a:lnTo>
                  <a:lnTo>
                    <a:pt x="198597" y="139683"/>
                  </a:lnTo>
                  <a:lnTo>
                    <a:pt x="188875" y="155554"/>
                  </a:lnTo>
                  <a:lnTo>
                    <a:pt x="184114" y="172906"/>
                  </a:lnTo>
                  <a:lnTo>
                    <a:pt x="184662" y="190954"/>
                  </a:lnTo>
                  <a:lnTo>
                    <a:pt x="204429" y="183146"/>
                  </a:lnTo>
                  <a:lnTo>
                    <a:pt x="220974" y="171643"/>
                  </a:lnTo>
                  <a:lnTo>
                    <a:pt x="233589" y="157088"/>
                  </a:lnTo>
                  <a:lnTo>
                    <a:pt x="241564" y="140123"/>
                  </a:lnTo>
                  <a:close/>
                </a:path>
                <a:path w="427989" h="252730">
                  <a:moveTo>
                    <a:pt x="71307" y="126079"/>
                  </a:moveTo>
                  <a:lnTo>
                    <a:pt x="0" y="126079"/>
                  </a:lnTo>
                </a:path>
                <a:path w="427989" h="252730">
                  <a:moveTo>
                    <a:pt x="356547" y="182895"/>
                  </a:moveTo>
                  <a:lnTo>
                    <a:pt x="427854" y="182895"/>
                  </a:lnTo>
                </a:path>
                <a:path w="427989" h="252730">
                  <a:moveTo>
                    <a:pt x="356547" y="69343"/>
                  </a:moveTo>
                  <a:lnTo>
                    <a:pt x="427854" y="69343"/>
                  </a:lnTo>
                </a:path>
                <a:path w="427989" h="252730">
                  <a:moveTo>
                    <a:pt x="297893" y="61044"/>
                  </a:moveTo>
                  <a:lnTo>
                    <a:pt x="297893" y="78999"/>
                  </a:lnTo>
                </a:path>
              </a:pathLst>
            </a:custGeom>
            <a:ln w="1053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 descr=""/>
          <p:cNvSpPr/>
          <p:nvPr/>
        </p:nvSpPr>
        <p:spPr>
          <a:xfrm>
            <a:off x="4485873" y="3029552"/>
            <a:ext cx="557530" cy="252729"/>
          </a:xfrm>
          <a:custGeom>
            <a:avLst/>
            <a:gdLst/>
            <a:ahLst/>
            <a:cxnLst/>
            <a:rect l="l" t="t" r="r" b="b"/>
            <a:pathLst>
              <a:path w="557529" h="252729">
                <a:moveTo>
                  <a:pt x="243201" y="111636"/>
                </a:moveTo>
                <a:lnTo>
                  <a:pt x="244067" y="118779"/>
                </a:lnTo>
                <a:lnTo>
                  <a:pt x="244080" y="125929"/>
                </a:lnTo>
                <a:lnTo>
                  <a:pt x="243246" y="133035"/>
                </a:lnTo>
                <a:lnTo>
                  <a:pt x="241564" y="140044"/>
                </a:lnTo>
                <a:lnTo>
                  <a:pt x="248530" y="141824"/>
                </a:lnTo>
                <a:lnTo>
                  <a:pt x="255634" y="143096"/>
                </a:lnTo>
                <a:lnTo>
                  <a:pt x="262839" y="143859"/>
                </a:lnTo>
                <a:lnTo>
                  <a:pt x="270107" y="144113"/>
                </a:lnTo>
                <a:lnTo>
                  <a:pt x="285703" y="142922"/>
                </a:lnTo>
                <a:lnTo>
                  <a:pt x="300669" y="139435"/>
                </a:lnTo>
                <a:lnTo>
                  <a:pt x="314647" y="133778"/>
                </a:lnTo>
                <a:lnTo>
                  <a:pt x="327277" y="126079"/>
                </a:lnTo>
                <a:lnTo>
                  <a:pt x="314647" y="118346"/>
                </a:lnTo>
                <a:lnTo>
                  <a:pt x="300669" y="112693"/>
                </a:lnTo>
                <a:lnTo>
                  <a:pt x="285703" y="109224"/>
                </a:lnTo>
                <a:lnTo>
                  <a:pt x="270107" y="108045"/>
                </a:lnTo>
                <a:lnTo>
                  <a:pt x="263267" y="108269"/>
                </a:lnTo>
                <a:lnTo>
                  <a:pt x="256482" y="108943"/>
                </a:lnTo>
                <a:lnTo>
                  <a:pt x="249782" y="110065"/>
                </a:lnTo>
                <a:lnTo>
                  <a:pt x="243201" y="111636"/>
                </a:lnTo>
                <a:close/>
              </a:path>
              <a:path w="557529" h="252729">
                <a:moveTo>
                  <a:pt x="243201" y="111636"/>
                </a:moveTo>
                <a:lnTo>
                  <a:pt x="235002" y="114263"/>
                </a:lnTo>
                <a:lnTo>
                  <a:pt x="227186" y="117571"/>
                </a:lnTo>
                <a:lnTo>
                  <a:pt x="219811" y="121522"/>
                </a:lnTo>
                <a:lnTo>
                  <a:pt x="212936" y="126079"/>
                </a:lnTo>
                <a:lnTo>
                  <a:pt x="219462" y="130427"/>
                </a:lnTo>
                <a:lnTo>
                  <a:pt x="226443" y="134228"/>
                </a:lnTo>
                <a:lnTo>
                  <a:pt x="233827" y="137446"/>
                </a:lnTo>
                <a:lnTo>
                  <a:pt x="241564" y="140044"/>
                </a:lnTo>
                <a:lnTo>
                  <a:pt x="243246" y="133035"/>
                </a:lnTo>
                <a:lnTo>
                  <a:pt x="244080" y="125929"/>
                </a:lnTo>
                <a:lnTo>
                  <a:pt x="244067" y="118779"/>
                </a:lnTo>
                <a:lnTo>
                  <a:pt x="243201" y="111636"/>
                </a:lnTo>
                <a:close/>
              </a:path>
              <a:path w="557529" h="252729">
                <a:moveTo>
                  <a:pt x="243201" y="111636"/>
                </a:moveTo>
                <a:lnTo>
                  <a:pt x="249782" y="110065"/>
                </a:lnTo>
                <a:lnTo>
                  <a:pt x="256482" y="108943"/>
                </a:lnTo>
                <a:lnTo>
                  <a:pt x="263267" y="108269"/>
                </a:lnTo>
                <a:lnTo>
                  <a:pt x="270107" y="108045"/>
                </a:lnTo>
                <a:lnTo>
                  <a:pt x="285703" y="109224"/>
                </a:lnTo>
                <a:lnTo>
                  <a:pt x="300669" y="112693"/>
                </a:lnTo>
                <a:lnTo>
                  <a:pt x="314647" y="118346"/>
                </a:lnTo>
                <a:lnTo>
                  <a:pt x="327277" y="126079"/>
                </a:lnTo>
                <a:lnTo>
                  <a:pt x="348020" y="103270"/>
                </a:lnTo>
                <a:lnTo>
                  <a:pt x="356374" y="76525"/>
                </a:lnTo>
                <a:lnTo>
                  <a:pt x="352094" y="49122"/>
                </a:lnTo>
                <a:lnTo>
                  <a:pt x="334934" y="24338"/>
                </a:lnTo>
                <a:lnTo>
                  <a:pt x="321373" y="14004"/>
                </a:lnTo>
                <a:lnTo>
                  <a:pt x="305672" y="6363"/>
                </a:lnTo>
                <a:lnTo>
                  <a:pt x="288395" y="1625"/>
                </a:lnTo>
                <a:lnTo>
                  <a:pt x="270107" y="0"/>
                </a:lnTo>
                <a:lnTo>
                  <a:pt x="241655" y="4003"/>
                </a:lnTo>
                <a:lnTo>
                  <a:pt x="216963" y="15211"/>
                </a:lnTo>
                <a:lnTo>
                  <a:pt x="197889" y="32418"/>
                </a:lnTo>
                <a:lnTo>
                  <a:pt x="186289" y="54421"/>
                </a:lnTo>
                <a:lnTo>
                  <a:pt x="207248" y="63395"/>
                </a:lnTo>
                <a:lnTo>
                  <a:pt x="224268" y="76475"/>
                </a:lnTo>
                <a:lnTo>
                  <a:pt x="236525" y="92832"/>
                </a:lnTo>
                <a:lnTo>
                  <a:pt x="243201" y="111636"/>
                </a:lnTo>
                <a:close/>
              </a:path>
              <a:path w="557529" h="252729">
                <a:moveTo>
                  <a:pt x="243201" y="111636"/>
                </a:moveTo>
                <a:lnTo>
                  <a:pt x="236525" y="92832"/>
                </a:lnTo>
                <a:lnTo>
                  <a:pt x="224268" y="76475"/>
                </a:lnTo>
                <a:lnTo>
                  <a:pt x="207248" y="63395"/>
                </a:lnTo>
                <a:lnTo>
                  <a:pt x="186289" y="54421"/>
                </a:lnTo>
                <a:lnTo>
                  <a:pt x="183711" y="74146"/>
                </a:lnTo>
                <a:lnTo>
                  <a:pt x="187556" y="93362"/>
                </a:lnTo>
                <a:lnTo>
                  <a:pt x="197430" y="111022"/>
                </a:lnTo>
                <a:lnTo>
                  <a:pt x="212936" y="126079"/>
                </a:lnTo>
                <a:lnTo>
                  <a:pt x="219811" y="121522"/>
                </a:lnTo>
                <a:lnTo>
                  <a:pt x="227186" y="117571"/>
                </a:lnTo>
                <a:lnTo>
                  <a:pt x="235002" y="114263"/>
                </a:lnTo>
                <a:lnTo>
                  <a:pt x="243201" y="111636"/>
                </a:lnTo>
                <a:close/>
              </a:path>
              <a:path w="557529" h="252729">
                <a:moveTo>
                  <a:pt x="186289" y="54421"/>
                </a:moveTo>
                <a:lnTo>
                  <a:pt x="179323" y="52687"/>
                </a:lnTo>
                <a:lnTo>
                  <a:pt x="172219" y="51439"/>
                </a:lnTo>
                <a:lnTo>
                  <a:pt x="165014" y="50684"/>
                </a:lnTo>
                <a:lnTo>
                  <a:pt x="157747" y="50431"/>
                </a:lnTo>
                <a:lnTo>
                  <a:pt x="124103" y="56091"/>
                </a:lnTo>
                <a:lnTo>
                  <a:pt x="96627" y="71528"/>
                </a:lnTo>
                <a:lnTo>
                  <a:pt x="78101" y="94431"/>
                </a:lnTo>
                <a:lnTo>
                  <a:pt x="71307" y="122488"/>
                </a:lnTo>
                <a:lnTo>
                  <a:pt x="78101" y="150546"/>
                </a:lnTo>
                <a:lnTo>
                  <a:pt x="96627" y="173449"/>
                </a:lnTo>
                <a:lnTo>
                  <a:pt x="124103" y="188886"/>
                </a:lnTo>
                <a:lnTo>
                  <a:pt x="157747" y="194545"/>
                </a:lnTo>
                <a:lnTo>
                  <a:pt x="164587" y="194321"/>
                </a:lnTo>
                <a:lnTo>
                  <a:pt x="171373" y="193647"/>
                </a:lnTo>
                <a:lnTo>
                  <a:pt x="178075" y="192525"/>
                </a:lnTo>
                <a:lnTo>
                  <a:pt x="184662" y="190954"/>
                </a:lnTo>
                <a:lnTo>
                  <a:pt x="184114" y="172861"/>
                </a:lnTo>
                <a:lnTo>
                  <a:pt x="188875" y="155494"/>
                </a:lnTo>
                <a:lnTo>
                  <a:pt x="198597" y="139638"/>
                </a:lnTo>
                <a:lnTo>
                  <a:pt x="212936" y="126079"/>
                </a:lnTo>
                <a:lnTo>
                  <a:pt x="197430" y="111022"/>
                </a:lnTo>
                <a:lnTo>
                  <a:pt x="187556" y="93362"/>
                </a:lnTo>
                <a:lnTo>
                  <a:pt x="183711" y="74146"/>
                </a:lnTo>
                <a:lnTo>
                  <a:pt x="186289" y="54421"/>
                </a:lnTo>
                <a:close/>
              </a:path>
              <a:path w="557529" h="252729">
                <a:moveTo>
                  <a:pt x="241564" y="140044"/>
                </a:moveTo>
                <a:lnTo>
                  <a:pt x="233589" y="157043"/>
                </a:lnTo>
                <a:lnTo>
                  <a:pt x="220974" y="171603"/>
                </a:lnTo>
                <a:lnTo>
                  <a:pt x="204429" y="183112"/>
                </a:lnTo>
                <a:lnTo>
                  <a:pt x="184662" y="190954"/>
                </a:lnTo>
                <a:lnTo>
                  <a:pt x="194711" y="215363"/>
                </a:lnTo>
                <a:lnTo>
                  <a:pt x="213770" y="234753"/>
                </a:lnTo>
                <a:lnTo>
                  <a:pt x="239636" y="247544"/>
                </a:lnTo>
                <a:lnTo>
                  <a:pt x="270107" y="252159"/>
                </a:lnTo>
                <a:lnTo>
                  <a:pt x="303754" y="246499"/>
                </a:lnTo>
                <a:lnTo>
                  <a:pt x="331230" y="231062"/>
                </a:lnTo>
                <a:lnTo>
                  <a:pt x="349754" y="208159"/>
                </a:lnTo>
                <a:lnTo>
                  <a:pt x="356547" y="180102"/>
                </a:lnTo>
                <a:lnTo>
                  <a:pt x="354590" y="164860"/>
                </a:lnTo>
                <a:lnTo>
                  <a:pt x="348889" y="150457"/>
                </a:lnTo>
                <a:lnTo>
                  <a:pt x="339700" y="137370"/>
                </a:lnTo>
                <a:lnTo>
                  <a:pt x="327277" y="126079"/>
                </a:lnTo>
                <a:lnTo>
                  <a:pt x="314647" y="133778"/>
                </a:lnTo>
                <a:lnTo>
                  <a:pt x="300669" y="139435"/>
                </a:lnTo>
                <a:lnTo>
                  <a:pt x="285703" y="142922"/>
                </a:lnTo>
                <a:lnTo>
                  <a:pt x="270107" y="144113"/>
                </a:lnTo>
                <a:lnTo>
                  <a:pt x="262839" y="143859"/>
                </a:lnTo>
                <a:lnTo>
                  <a:pt x="255634" y="143096"/>
                </a:lnTo>
                <a:lnTo>
                  <a:pt x="248530" y="141824"/>
                </a:lnTo>
                <a:lnTo>
                  <a:pt x="241564" y="140044"/>
                </a:lnTo>
                <a:close/>
              </a:path>
              <a:path w="557529" h="252729">
                <a:moveTo>
                  <a:pt x="241564" y="140044"/>
                </a:moveTo>
                <a:lnTo>
                  <a:pt x="233827" y="137446"/>
                </a:lnTo>
                <a:lnTo>
                  <a:pt x="226443" y="134228"/>
                </a:lnTo>
                <a:lnTo>
                  <a:pt x="219462" y="130427"/>
                </a:lnTo>
                <a:lnTo>
                  <a:pt x="212936" y="126079"/>
                </a:lnTo>
                <a:lnTo>
                  <a:pt x="198597" y="139638"/>
                </a:lnTo>
                <a:lnTo>
                  <a:pt x="188875" y="155494"/>
                </a:lnTo>
                <a:lnTo>
                  <a:pt x="184114" y="172861"/>
                </a:lnTo>
                <a:lnTo>
                  <a:pt x="184662" y="190954"/>
                </a:lnTo>
                <a:lnTo>
                  <a:pt x="204429" y="183112"/>
                </a:lnTo>
                <a:lnTo>
                  <a:pt x="220974" y="171603"/>
                </a:lnTo>
                <a:lnTo>
                  <a:pt x="233589" y="157043"/>
                </a:lnTo>
                <a:lnTo>
                  <a:pt x="241564" y="140044"/>
                </a:lnTo>
                <a:close/>
              </a:path>
              <a:path w="557529" h="252729">
                <a:moveTo>
                  <a:pt x="71307" y="126079"/>
                </a:moveTo>
                <a:lnTo>
                  <a:pt x="0" y="126079"/>
                </a:lnTo>
              </a:path>
              <a:path w="557529" h="252729">
                <a:moveTo>
                  <a:pt x="356547" y="182815"/>
                </a:moveTo>
                <a:lnTo>
                  <a:pt x="427854" y="182815"/>
                </a:lnTo>
              </a:path>
              <a:path w="557529" h="252729">
                <a:moveTo>
                  <a:pt x="356547" y="69343"/>
                </a:moveTo>
                <a:lnTo>
                  <a:pt x="427854" y="69343"/>
                </a:lnTo>
              </a:path>
              <a:path w="557529" h="252729">
                <a:moveTo>
                  <a:pt x="297893" y="61044"/>
                </a:moveTo>
                <a:lnTo>
                  <a:pt x="297893" y="78999"/>
                </a:lnTo>
              </a:path>
              <a:path w="557529" h="252729">
                <a:moveTo>
                  <a:pt x="427854" y="182815"/>
                </a:moveTo>
                <a:lnTo>
                  <a:pt x="557289" y="182815"/>
                </a:lnTo>
                <a:lnTo>
                  <a:pt x="557289" y="75727"/>
                </a:lnTo>
              </a:path>
            </a:pathLst>
          </a:custGeom>
          <a:ln w="105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4913728" y="2706852"/>
            <a:ext cx="129539" cy="149860"/>
          </a:xfrm>
          <a:custGeom>
            <a:avLst/>
            <a:gdLst/>
            <a:ahLst/>
            <a:cxnLst/>
            <a:rect l="l" t="t" r="r" b="b"/>
            <a:pathLst>
              <a:path w="129539" h="149860">
                <a:moveTo>
                  <a:pt x="0" y="0"/>
                </a:moveTo>
                <a:lnTo>
                  <a:pt x="129435" y="0"/>
                </a:lnTo>
                <a:lnTo>
                  <a:pt x="129435" y="149300"/>
                </a:lnTo>
              </a:path>
            </a:pathLst>
          </a:custGeom>
          <a:ln w="106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5096955" y="3069371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5096955" y="3322966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5140026" y="3789780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140026" y="2820244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140026" y="3861598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140026" y="4759348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096955" y="4328411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118491" y="5010709"/>
            <a:ext cx="86360" cy="72390"/>
          </a:xfrm>
          <a:custGeom>
            <a:avLst/>
            <a:gdLst/>
            <a:ahLst/>
            <a:cxnLst/>
            <a:rect l="l" t="t" r="r" b="b"/>
            <a:pathLst>
              <a:path w="86360" h="72389">
                <a:moveTo>
                  <a:pt x="43071" y="0"/>
                </a:moveTo>
                <a:lnTo>
                  <a:pt x="0" y="71817"/>
                </a:lnTo>
              </a:path>
              <a:path w="86360" h="72389">
                <a:moveTo>
                  <a:pt x="86143" y="0"/>
                </a:moveTo>
                <a:lnTo>
                  <a:pt x="43071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096955" y="1312078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90">
                <a:moveTo>
                  <a:pt x="43071" y="0"/>
                </a:moveTo>
                <a:lnTo>
                  <a:pt x="0" y="71817"/>
                </a:lnTo>
              </a:path>
              <a:path w="129539" h="72390">
                <a:moveTo>
                  <a:pt x="86143" y="0"/>
                </a:moveTo>
                <a:lnTo>
                  <a:pt x="43071" y="71817"/>
                </a:lnTo>
              </a:path>
              <a:path w="129539" h="72390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140026" y="1563439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096955" y="2317522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3" name="object 133" descr=""/>
          <p:cNvGrpSpPr/>
          <p:nvPr/>
        </p:nvGrpSpPr>
        <p:grpSpPr>
          <a:xfrm>
            <a:off x="4754018" y="1984353"/>
            <a:ext cx="67310" cy="56515"/>
            <a:chOff x="4754018" y="1984353"/>
            <a:chExt cx="67310" cy="56515"/>
          </a:xfrm>
        </p:grpSpPr>
        <p:sp>
          <p:nvSpPr>
            <p:cNvPr id="134" name="object 134" descr=""/>
            <p:cNvSpPr/>
            <p:nvPr/>
          </p:nvSpPr>
          <p:spPr>
            <a:xfrm>
              <a:off x="4755071" y="198540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4755071" y="198540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6" name="object 136" descr=""/>
          <p:cNvGrpSpPr/>
          <p:nvPr/>
        </p:nvGrpSpPr>
        <p:grpSpPr>
          <a:xfrm>
            <a:off x="4439402" y="4664923"/>
            <a:ext cx="93345" cy="249554"/>
            <a:chOff x="4439402" y="4664923"/>
            <a:chExt cx="93345" cy="249554"/>
          </a:xfrm>
        </p:grpSpPr>
        <p:sp>
          <p:nvSpPr>
            <p:cNvPr id="137" name="object 137" descr=""/>
            <p:cNvSpPr/>
            <p:nvPr/>
          </p:nvSpPr>
          <p:spPr>
            <a:xfrm>
              <a:off x="4442802" y="4668323"/>
              <a:ext cx="86360" cy="242570"/>
            </a:xfrm>
            <a:custGeom>
              <a:avLst/>
              <a:gdLst/>
              <a:ahLst/>
              <a:cxnLst/>
              <a:rect l="l" t="t" r="r" b="b"/>
              <a:pathLst>
                <a:path w="86360" h="242570">
                  <a:moveTo>
                    <a:pt x="86143" y="0"/>
                  </a:moveTo>
                  <a:lnTo>
                    <a:pt x="0" y="0"/>
                  </a:lnTo>
                  <a:lnTo>
                    <a:pt x="0" y="242383"/>
                  </a:lnTo>
                  <a:lnTo>
                    <a:pt x="86143" y="242383"/>
                  </a:lnTo>
                  <a:lnTo>
                    <a:pt x="861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4442802" y="4668323"/>
              <a:ext cx="86360" cy="242570"/>
            </a:xfrm>
            <a:custGeom>
              <a:avLst/>
              <a:gdLst/>
              <a:ahLst/>
              <a:cxnLst/>
              <a:rect l="l" t="t" r="r" b="b"/>
              <a:pathLst>
                <a:path w="86360" h="242570">
                  <a:moveTo>
                    <a:pt x="0" y="242383"/>
                  </a:moveTo>
                  <a:lnTo>
                    <a:pt x="86143" y="242383"/>
                  </a:lnTo>
                  <a:lnTo>
                    <a:pt x="86143" y="0"/>
                  </a:lnTo>
                  <a:lnTo>
                    <a:pt x="0" y="0"/>
                  </a:lnTo>
                  <a:lnTo>
                    <a:pt x="0" y="242383"/>
                  </a:lnTo>
                  <a:close/>
                </a:path>
              </a:pathLst>
            </a:custGeom>
            <a:ln w="6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9" name="object 139" descr=""/>
          <p:cNvSpPr/>
          <p:nvPr/>
        </p:nvSpPr>
        <p:spPr>
          <a:xfrm>
            <a:off x="3431285" y="4830317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39"/>
                </a:moveTo>
                <a:lnTo>
                  <a:pt x="291084" y="167639"/>
                </a:lnTo>
                <a:lnTo>
                  <a:pt x="291084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/>
          <p:nvPr/>
        </p:nvSpPr>
        <p:spPr>
          <a:xfrm>
            <a:off x="3431285" y="4554473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39"/>
                </a:moveTo>
                <a:lnTo>
                  <a:pt x="291084" y="167639"/>
                </a:lnTo>
                <a:lnTo>
                  <a:pt x="291084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 descr=""/>
          <p:cNvSpPr/>
          <p:nvPr/>
        </p:nvSpPr>
        <p:spPr>
          <a:xfrm>
            <a:off x="5327141" y="3228594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20">
                <a:moveTo>
                  <a:pt x="0" y="236219"/>
                </a:moveTo>
                <a:lnTo>
                  <a:pt x="547115" y="236219"/>
                </a:lnTo>
                <a:lnTo>
                  <a:pt x="547115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/>
          <p:nvPr/>
        </p:nvSpPr>
        <p:spPr>
          <a:xfrm>
            <a:off x="7573518" y="3458717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5"/>
                </a:moveTo>
                <a:lnTo>
                  <a:pt x="547116" y="234695"/>
                </a:lnTo>
                <a:lnTo>
                  <a:pt x="547116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4084320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5"/>
              <a:t>Pérdida</a:t>
            </a:r>
            <a:r>
              <a:rPr dirty="0" sz="2300" spc="-40"/>
              <a:t> </a:t>
            </a:r>
            <a:r>
              <a:rPr dirty="0" sz="2300" spc="70"/>
              <a:t>de/Bajo</a:t>
            </a:r>
            <a:r>
              <a:rPr dirty="0" sz="2300" spc="-35"/>
              <a:t> </a:t>
            </a:r>
            <a:r>
              <a:rPr dirty="0" sz="2300" spc="60"/>
              <a:t>excitación</a:t>
            </a:r>
            <a:r>
              <a:rPr dirty="0" sz="2300" spc="-40"/>
              <a:t> </a:t>
            </a:r>
            <a:r>
              <a:rPr dirty="0" sz="2300" spc="-25"/>
              <a:t>40</a:t>
            </a:r>
            <a:endParaRPr sz="2300"/>
          </a:p>
        </p:txBody>
      </p:sp>
      <p:sp>
        <p:nvSpPr>
          <p:cNvPr id="144" name="object 144" descr=""/>
          <p:cNvSpPr txBox="1"/>
          <p:nvPr/>
        </p:nvSpPr>
        <p:spPr>
          <a:xfrm>
            <a:off x="84226" y="867155"/>
            <a:ext cx="3521075" cy="3557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529"/>
              <a:buChar char="-"/>
              <a:tabLst>
                <a:tab pos="194945" algn="l"/>
                <a:tab pos="195580" algn="l"/>
              </a:tabLst>
            </a:pPr>
            <a:r>
              <a:rPr dirty="0" sz="1700">
                <a:latin typeface="Arial Unicode MS"/>
                <a:cs typeface="Arial Unicode MS"/>
              </a:rPr>
              <a:t>Condición</a:t>
            </a:r>
            <a:r>
              <a:rPr dirty="0" sz="1700" spc="34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peligrosa</a:t>
            </a:r>
            <a:endParaRPr sz="1700">
              <a:latin typeface="Arial Unicode MS"/>
              <a:cs typeface="Arial Unicode MS"/>
            </a:endParaRPr>
          </a:p>
          <a:p>
            <a:pPr lvl="1" marL="551815" marR="1118235" indent="-177165">
              <a:lnSpc>
                <a:spcPct val="147300"/>
              </a:lnSpc>
              <a:spcBef>
                <a:spcPts val="459"/>
              </a:spcBef>
              <a:buClr>
                <a:srgbClr val="002797"/>
              </a:buClr>
              <a:buSzPct val="104166"/>
              <a:buChar char="-"/>
              <a:tabLst>
                <a:tab pos="552450" algn="l"/>
              </a:tabLst>
            </a:pPr>
            <a:r>
              <a:rPr dirty="0" sz="1200">
                <a:latin typeface="Arial Unicode MS"/>
                <a:cs typeface="Arial Unicode MS"/>
              </a:rPr>
              <a:t>Componente</a:t>
            </a:r>
            <a:r>
              <a:rPr dirty="0" sz="1200" spc="2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21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corriente </a:t>
            </a:r>
            <a:r>
              <a:rPr dirty="0" sz="1200">
                <a:latin typeface="Arial Unicode MS"/>
                <a:cs typeface="Arial Unicode MS"/>
              </a:rPr>
              <a:t>reactiva</a:t>
            </a:r>
            <a:r>
              <a:rPr dirty="0" sz="1200" spc="13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13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estator</a:t>
            </a:r>
            <a:endParaRPr sz="12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19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 spc="55">
                <a:latin typeface="Arial Unicode MS"/>
                <a:cs typeface="Arial Unicode MS"/>
              </a:rPr>
              <a:t>Objeto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protegido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65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Devanado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90">
                <a:latin typeface="Arial Unicode MS"/>
                <a:cs typeface="Arial Unicode MS"/>
              </a:rPr>
              <a:t>rotor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estator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8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Consecuencias</a:t>
            </a:r>
            <a:endParaRPr sz="1600">
              <a:latin typeface="Arial Unicode MS"/>
              <a:cs typeface="Arial Unicode MS"/>
            </a:endParaRPr>
          </a:p>
          <a:p>
            <a:pPr lvl="1" marL="551815" marR="27940" indent="-177165">
              <a:lnSpc>
                <a:spcPct val="133300"/>
              </a:lnSpc>
              <a:spcBef>
                <a:spcPts val="550"/>
              </a:spcBef>
              <a:buClr>
                <a:srgbClr val="002797"/>
              </a:buClr>
              <a:buSzPct val="92592"/>
              <a:buChar char="-"/>
              <a:tabLst>
                <a:tab pos="552450" algn="l"/>
              </a:tabLst>
            </a:pPr>
            <a:r>
              <a:rPr dirty="0" sz="1350">
                <a:latin typeface="Arial Unicode MS"/>
                <a:cs typeface="Arial Unicode MS"/>
              </a:rPr>
              <a:t>Daño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térmico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las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regiones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finales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85">
                <a:latin typeface="Arial Unicode MS"/>
                <a:cs typeface="Arial Unicode MS"/>
              </a:rPr>
              <a:t>rotor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790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 spc="70">
                <a:latin typeface="Arial Unicode MS"/>
                <a:cs typeface="Arial Unicode MS"/>
              </a:rPr>
              <a:t>máquina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asíncrona</a:t>
            </a:r>
            <a:endParaRPr sz="1700">
              <a:latin typeface="Arial Unicode MS"/>
              <a:cs typeface="Arial Unicode MS"/>
            </a:endParaRPr>
          </a:p>
          <a:p>
            <a:pPr marL="551815">
              <a:lnSpc>
                <a:spcPct val="100000"/>
              </a:lnSpc>
              <a:spcBef>
                <a:spcPts val="320"/>
              </a:spcBef>
            </a:pPr>
            <a:r>
              <a:rPr dirty="0" sz="1500" spc="40">
                <a:latin typeface="Arial Unicode MS"/>
                <a:cs typeface="Arial Unicode MS"/>
              </a:rPr>
              <a:t>operación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96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Variaciones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voltaje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corriente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5390925" y="1209555"/>
            <a:ext cx="985519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551180" algn="l"/>
              </a:tabLst>
            </a:pPr>
            <a:r>
              <a:rPr dirty="0" sz="500">
                <a:latin typeface="Arial Unicode MS"/>
                <a:cs typeface="Arial Unicode MS"/>
              </a:rPr>
              <a:t>87N</a:t>
            </a:r>
            <a:r>
              <a:rPr dirty="0" sz="500" spc="370">
                <a:latin typeface="Arial Unicode MS"/>
                <a:cs typeface="Arial Unicode MS"/>
              </a:rPr>
              <a:t>  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r>
              <a:rPr dirty="0" sz="500">
                <a:latin typeface="Arial Unicode MS"/>
                <a:cs typeface="Arial Unicode MS"/>
              </a:rPr>
              <a:t>	50BF</a:t>
            </a:r>
            <a:r>
              <a:rPr dirty="0" sz="500" spc="20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37465">
              <a:lnSpc>
                <a:spcPct val="100000"/>
              </a:lnSpc>
              <a:spcBef>
                <a:spcPts val="250"/>
              </a:spcBef>
              <a:tabLst>
                <a:tab pos="601345" algn="l"/>
              </a:tabLst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r>
              <a:rPr dirty="0" sz="500" i="1">
                <a:latin typeface="Trebuchet MS"/>
                <a:cs typeface="Trebuchet MS"/>
              </a:rPr>
              <a:t>	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7045162" y="1209555"/>
            <a:ext cx="419734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31242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7658312" y="1209555"/>
            <a:ext cx="259079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5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7916741" y="1237074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8209246" y="1209555"/>
            <a:ext cx="42545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13995">
              <a:lnSpc>
                <a:spcPct val="100000"/>
              </a:lnSpc>
              <a:spcBef>
                <a:spcPts val="315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0" name="object 150" descr=""/>
          <p:cNvGraphicFramePr>
            <a:graphicFrameLocks noGrp="1"/>
          </p:cNvGraphicFramePr>
          <p:nvPr/>
        </p:nvGraphicFramePr>
        <p:xfrm>
          <a:off x="4953918" y="1739995"/>
          <a:ext cx="916305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985"/>
                <a:gridCol w="258445"/>
                <a:gridCol w="258444"/>
              </a:tblGrid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1" name="object 151" descr=""/>
          <p:cNvSpPr txBox="1"/>
          <p:nvPr/>
        </p:nvSpPr>
        <p:spPr>
          <a:xfrm>
            <a:off x="8191155" y="1712279"/>
            <a:ext cx="49339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2686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556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4425794" y="1917855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4429461" y="2180149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5347571" y="2347449"/>
            <a:ext cx="51117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5347652" y="2242519"/>
            <a:ext cx="511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  <a:tabLst>
                <a:tab pos="33020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4731201" y="2651480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4726683" y="2785140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4597468" y="2713322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5347344" y="2727640"/>
            <a:ext cx="258445" cy="128905"/>
          </a:xfrm>
          <a:prstGeom prst="rect">
            <a:avLst/>
          </a:prstGeom>
          <a:ln w="5974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235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5347344" y="2856153"/>
            <a:ext cx="516890" cy="107950"/>
          </a:xfrm>
          <a:prstGeom prst="rect">
            <a:avLst/>
          </a:prstGeom>
          <a:ln w="5812">
            <a:solidFill>
              <a:srgbClr val="000000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5605774" y="2727640"/>
            <a:ext cx="258445" cy="128905"/>
          </a:xfrm>
          <a:prstGeom prst="rect">
            <a:avLst/>
          </a:prstGeom>
          <a:ln w="5974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35"/>
              </a:spcBef>
            </a:pP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5376567" y="2996602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4726683" y="3043523"/>
            <a:ext cx="66675" cy="235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597468" y="310536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365369" y="3101532"/>
            <a:ext cx="427355" cy="3568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37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927406" y="2966850"/>
            <a:ext cx="434340" cy="491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315"/>
              </a:spcBef>
              <a:tabLst>
                <a:tab pos="3340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  <a:p>
            <a:pPr algn="ctr" marR="2794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45"/>
              </a:spcBef>
              <a:tabLst>
                <a:tab pos="28067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algn="ctr" marR="508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6489443" y="3471806"/>
            <a:ext cx="44704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0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6286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7637063" y="3220445"/>
            <a:ext cx="407670" cy="4889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315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530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049893" y="3700515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70" name="object 170" descr=""/>
          <p:cNvGraphicFramePr>
            <a:graphicFrameLocks noGrp="1"/>
          </p:cNvGraphicFramePr>
          <p:nvPr/>
        </p:nvGraphicFramePr>
        <p:xfrm>
          <a:off x="5340167" y="3750884"/>
          <a:ext cx="539115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715"/>
                <a:gridCol w="272415"/>
              </a:tblGrid>
              <a:tr h="107314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1" name="object 171" descr=""/>
          <p:cNvSpPr txBox="1"/>
          <p:nvPr/>
        </p:nvSpPr>
        <p:spPr>
          <a:xfrm>
            <a:off x="4406173" y="3834838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7068613" y="2969084"/>
            <a:ext cx="473075" cy="88328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315"/>
              </a:spcBef>
              <a:tabLst>
                <a:tab pos="255904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1841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30"/>
              </a:spcBef>
              <a:tabLst>
                <a:tab pos="30035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30"/>
              </a:spcBef>
              <a:tabLst>
                <a:tab pos="2825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5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tabLst>
                <a:tab pos="29781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7641274" y="3723167"/>
            <a:ext cx="39433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315"/>
              </a:spcBef>
              <a:tabLst>
                <a:tab pos="26162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74" name="object 174" descr=""/>
          <p:cNvGraphicFramePr>
            <a:graphicFrameLocks noGrp="1"/>
          </p:cNvGraphicFramePr>
          <p:nvPr/>
        </p:nvGraphicFramePr>
        <p:xfrm>
          <a:off x="6461540" y="3847119"/>
          <a:ext cx="1645920" cy="347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281305"/>
                <a:gridCol w="281305"/>
                <a:gridCol w="262255"/>
                <a:gridCol w="297815"/>
                <a:gridCol w="258445"/>
              </a:tblGrid>
              <a:tr h="114300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4610">
                        <a:lnSpc>
                          <a:spcPct val="100000"/>
                        </a:lnSpc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0645">
                        <a:lnSpc>
                          <a:spcPts val="585"/>
                        </a:lnSpc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D9040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8110"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3335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7305">
                    <a:lnL w="38100">
                      <a:solidFill>
                        <a:srgbClr val="D9040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D9040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7305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57150">
                      <a:solidFill>
                        <a:srgbClr val="D9040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7305">
                    <a:lnL w="38100">
                      <a:solidFill>
                        <a:srgbClr val="D90409"/>
                      </a:solidFill>
                      <a:prstDash val="solid"/>
                    </a:lnL>
                    <a:lnR w="1270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55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875">
                    <a:lnL w="38100">
                      <a:solidFill>
                        <a:srgbClr val="D90409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875">
                    <a:lnL w="38100">
                      <a:solidFill>
                        <a:srgbClr val="D9040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5" name="object 175" descr=""/>
          <p:cNvSpPr txBox="1"/>
          <p:nvPr/>
        </p:nvSpPr>
        <p:spPr>
          <a:xfrm>
            <a:off x="5047213" y="3898013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5327179" y="3984092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5418586" y="425340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5398869" y="4358338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5665243" y="4253408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978518" y="425340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988663" y="4358338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6236947" y="4253408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7301583" y="4253408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7100103" y="4358338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4885513" y="4694948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5350251" y="4789275"/>
            <a:ext cx="51117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5350332" y="4684345"/>
            <a:ext cx="511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  <a:tabLst>
                <a:tab pos="3067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459771" y="4684345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514520" y="4789275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6464527" y="4920937"/>
            <a:ext cx="258445" cy="125730"/>
          </a:xfrm>
          <a:prstGeom prst="rect">
            <a:avLst/>
          </a:prstGeom>
          <a:ln w="5974">
            <a:solidFill>
              <a:srgbClr val="00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21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6464527" y="5046617"/>
            <a:ext cx="516890" cy="107950"/>
          </a:xfrm>
          <a:prstGeom prst="rect">
            <a:avLst/>
          </a:prstGeom>
          <a:ln w="5812">
            <a:solidFill>
              <a:srgbClr val="000000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marL="77470">
              <a:lnSpc>
                <a:spcPct val="100000"/>
              </a:lnSpc>
              <a:spcBef>
                <a:spcPts val="7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6722957" y="4920937"/>
            <a:ext cx="258445" cy="125730"/>
          </a:xfrm>
          <a:prstGeom prst="rect">
            <a:avLst/>
          </a:prstGeom>
          <a:ln w="5974">
            <a:solidFill>
              <a:srgbClr val="00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21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7006973" y="4989569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8288210" y="5109997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195" name="object 195" descr=""/>
          <p:cNvSpPr/>
          <p:nvPr/>
        </p:nvSpPr>
        <p:spPr>
          <a:xfrm>
            <a:off x="549725" y="543747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360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 descr=""/>
          <p:cNvSpPr txBox="1"/>
          <p:nvPr/>
        </p:nvSpPr>
        <p:spPr>
          <a:xfrm>
            <a:off x="190601" y="4495670"/>
            <a:ext cx="2914650" cy="107378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700" spc="-125" b="1">
                <a:latin typeface="Arial"/>
                <a:cs typeface="Arial"/>
              </a:rPr>
              <a:t>F</a:t>
            </a:r>
            <a:r>
              <a:rPr dirty="0" sz="1700" spc="-690" b="1">
                <a:latin typeface="Arial"/>
                <a:cs typeface="Arial"/>
              </a:rPr>
              <a:t>u</a:t>
            </a:r>
            <a:r>
              <a:rPr dirty="0" sz="1800" spc="-260" b="1">
                <a:latin typeface="Arial"/>
                <a:cs typeface="Arial"/>
              </a:rPr>
              <a:t>e</a:t>
            </a:r>
            <a:r>
              <a:rPr dirty="0" sz="1700" spc="-740" b="1">
                <a:latin typeface="Arial"/>
                <a:cs typeface="Arial"/>
              </a:rPr>
              <a:t>n</a:t>
            </a:r>
            <a:r>
              <a:rPr dirty="0" sz="1800" spc="-215" b="1">
                <a:latin typeface="Arial"/>
                <a:cs typeface="Arial"/>
              </a:rPr>
              <a:t>s</a:t>
            </a:r>
            <a:r>
              <a:rPr dirty="0" sz="1700" spc="-865" b="1">
                <a:latin typeface="Arial"/>
                <a:cs typeface="Arial"/>
              </a:rPr>
              <a:t>c</a:t>
            </a:r>
            <a:r>
              <a:rPr dirty="0" sz="1800" spc="-229" b="1">
                <a:latin typeface="Arial"/>
                <a:cs typeface="Arial"/>
              </a:rPr>
              <a:t>e</a:t>
            </a:r>
            <a:r>
              <a:rPr dirty="0" sz="1700" spc="-190" b="1">
                <a:latin typeface="Arial"/>
                <a:cs typeface="Arial"/>
              </a:rPr>
              <a:t>i</a:t>
            </a:r>
            <a:r>
              <a:rPr dirty="0" sz="1800" spc="-465" b="1">
                <a:latin typeface="Arial"/>
                <a:cs typeface="Arial"/>
              </a:rPr>
              <a:t>r</a:t>
            </a:r>
            <a:r>
              <a:rPr dirty="0" sz="1700" spc="35" b="1">
                <a:latin typeface="Arial"/>
                <a:cs typeface="Arial"/>
              </a:rPr>
              <a:t>ón</a:t>
            </a:r>
            <a:r>
              <a:rPr dirty="0" sz="1700" spc="80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de</a:t>
            </a:r>
            <a:r>
              <a:rPr dirty="0" sz="1700" spc="85" b="1">
                <a:latin typeface="Arial"/>
                <a:cs typeface="Arial"/>
              </a:rPr>
              <a:t> </a:t>
            </a:r>
            <a:r>
              <a:rPr dirty="0" sz="1700" b="1">
                <a:latin typeface="Arial"/>
                <a:cs typeface="Arial"/>
              </a:rPr>
              <a:t>protección</a:t>
            </a:r>
            <a:r>
              <a:rPr dirty="0" sz="1700" spc="80" b="1">
                <a:latin typeface="Arial"/>
                <a:cs typeface="Arial"/>
              </a:rPr>
              <a:t> </a:t>
            </a:r>
            <a:r>
              <a:rPr dirty="0" sz="1700" spc="-120" b="1">
                <a:latin typeface="Arial"/>
                <a:cs typeface="Arial"/>
              </a:rPr>
              <a:t>R</a:t>
            </a:r>
            <a:r>
              <a:rPr dirty="0" sz="1700" spc="85" b="1">
                <a:latin typeface="Arial"/>
                <a:cs typeface="Arial"/>
              </a:rPr>
              <a:t> </a:t>
            </a:r>
            <a:r>
              <a:rPr dirty="0" sz="1700" spc="-25" b="1">
                <a:latin typeface="Arial"/>
                <a:cs typeface="Arial"/>
              </a:rPr>
              <a:t>ve</a:t>
            </a:r>
            <a:endParaRPr sz="1700">
              <a:latin typeface="Arial"/>
              <a:cs typeface="Arial"/>
            </a:endParaRPr>
          </a:p>
          <a:p>
            <a:pPr marL="128905">
              <a:lnSpc>
                <a:spcPct val="100000"/>
              </a:lnSpc>
              <a:spcBef>
                <a:spcPts val="2140"/>
              </a:spcBef>
            </a:pPr>
            <a:r>
              <a:rPr dirty="0" sz="450">
                <a:latin typeface="Arial Unicode MS"/>
                <a:cs typeface="Arial Unicode MS"/>
              </a:rPr>
              <a:t>©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ABB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Gr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o</a:t>
            </a:r>
            <a:r>
              <a:rPr dirty="0" u="sng" sz="4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arriba</a:t>
            </a:r>
            <a:endParaRPr sz="450">
              <a:latin typeface="Arial Unicode MS"/>
              <a:cs typeface="Arial Unicode MS"/>
            </a:endParaRPr>
          </a:p>
          <a:p>
            <a:pPr marL="144780">
              <a:lnSpc>
                <a:spcPct val="100000"/>
              </a:lnSpc>
              <a:spcBef>
                <a:spcPts val="215"/>
              </a:spcBef>
              <a:tabLst>
                <a:tab pos="64325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55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323189" y="5538241"/>
            <a:ext cx="200025" cy="12953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4169058" y="1945924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623" y="1182624"/>
            <a:ext cx="3899916" cy="25008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324484"/>
            <a:ext cx="549275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50"/>
              <a:t>Protección</a:t>
            </a:r>
            <a:r>
              <a:rPr dirty="0" sz="2200" spc="-10"/>
              <a:t> </a:t>
            </a:r>
            <a:r>
              <a:rPr dirty="0" sz="2200" spc="80"/>
              <a:t>motorización</a:t>
            </a:r>
            <a:r>
              <a:rPr dirty="0" sz="2200" spc="-10"/>
              <a:t> </a:t>
            </a:r>
            <a:r>
              <a:rPr dirty="0" sz="2200" spc="85"/>
              <a:t>generador</a:t>
            </a:r>
            <a:r>
              <a:rPr dirty="0" sz="2200" spc="-10"/>
              <a:t> </a:t>
            </a:r>
            <a:r>
              <a:rPr dirty="0" sz="2200" spc="55"/>
              <a:t>32/37</a:t>
            </a:r>
            <a:endParaRPr sz="22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56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631563" y="1298194"/>
            <a:ext cx="426466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4945" marR="541020" indent="-182880">
              <a:lnSpc>
                <a:spcPct val="128699"/>
              </a:lnSpc>
              <a:spcBef>
                <a:spcPts val="100"/>
              </a:spcBef>
              <a:buClr>
                <a:srgbClr val="002797"/>
              </a:buClr>
              <a:buSzPct val="89285"/>
              <a:buChar char="-"/>
              <a:tabLst>
                <a:tab pos="194945" algn="l"/>
                <a:tab pos="195580" algn="l"/>
              </a:tabLst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generador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producirá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potencia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activa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(es </a:t>
            </a:r>
            <a:r>
              <a:rPr dirty="0" sz="1400">
                <a:latin typeface="Arial Unicode MS"/>
                <a:cs typeface="Arial Unicode MS"/>
              </a:rPr>
              <a:t>decir,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 spc="-20">
                <a:latin typeface="Arial Unicode MS"/>
                <a:cs typeface="Arial Unicode MS"/>
              </a:rPr>
              <a:t>P&gt;0)</a:t>
            </a:r>
            <a:endParaRPr sz="1400">
              <a:latin typeface="Arial Unicode MS"/>
              <a:cs typeface="Arial Unicode MS"/>
            </a:endParaRPr>
          </a:p>
          <a:p>
            <a:pPr marL="194945" marR="648970" indent="-182880">
              <a:lnSpc>
                <a:spcPct val="133300"/>
              </a:lnSpc>
              <a:spcBef>
                <a:spcPts val="1070"/>
              </a:spcBef>
              <a:buClr>
                <a:srgbClr val="002797"/>
              </a:buClr>
              <a:buSzPct val="92592"/>
              <a:buChar char="-"/>
              <a:tabLst>
                <a:tab pos="194945" algn="l"/>
                <a:tab pos="195580" algn="l"/>
              </a:tabLst>
            </a:pPr>
            <a:r>
              <a:rPr dirty="0" sz="1350">
                <a:latin typeface="Arial Unicode MS"/>
                <a:cs typeface="Arial Unicode MS"/>
              </a:rPr>
              <a:t>Cuando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comienza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recibir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potencia </a:t>
            </a:r>
            <a:r>
              <a:rPr dirty="0" sz="1350">
                <a:latin typeface="Arial Unicode MS"/>
                <a:cs typeface="Arial Unicode MS"/>
              </a:rPr>
              <a:t>activa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actúa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como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 spc="95">
                <a:latin typeface="Arial Unicode MS"/>
                <a:cs typeface="Arial Unicode MS"/>
              </a:rPr>
              <a:t>motor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(es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decir,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P&lt;0)</a:t>
            </a:r>
            <a:endParaRPr sz="1350">
              <a:latin typeface="Arial Unicode MS"/>
              <a:cs typeface="Arial Unicode MS"/>
            </a:endParaRPr>
          </a:p>
          <a:p>
            <a:pPr marL="194945" marR="5080" indent="-182880">
              <a:lnSpc>
                <a:spcPct val="133300"/>
              </a:lnSpc>
              <a:spcBef>
                <a:spcPts val="1080"/>
              </a:spcBef>
              <a:buClr>
                <a:srgbClr val="002797"/>
              </a:buClr>
              <a:buSzPct val="92592"/>
              <a:buChar char="-"/>
              <a:tabLst>
                <a:tab pos="194945" algn="l"/>
                <a:tab pos="195580" algn="l"/>
              </a:tabLst>
            </a:pPr>
            <a:r>
              <a:rPr dirty="0" sz="1350" spc="50">
                <a:latin typeface="Arial Unicode MS"/>
                <a:cs typeface="Arial Unicode MS"/>
              </a:rPr>
              <a:t>No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una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condición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funcionamiento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peligrosa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máquina,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pero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puede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serlo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turbina.</a:t>
            </a:r>
            <a:endParaRPr sz="13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576" y="912875"/>
            <a:ext cx="3212592" cy="20086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825" y="329946"/>
            <a:ext cx="549275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50"/>
              <a:t>Protección</a:t>
            </a:r>
            <a:r>
              <a:rPr dirty="0" sz="2200" spc="-10"/>
              <a:t> </a:t>
            </a:r>
            <a:r>
              <a:rPr dirty="0" sz="2200" spc="80"/>
              <a:t>motorización</a:t>
            </a:r>
            <a:r>
              <a:rPr dirty="0" sz="2200" spc="-10"/>
              <a:t> </a:t>
            </a:r>
            <a:r>
              <a:rPr dirty="0" sz="2200" spc="85"/>
              <a:t>generador</a:t>
            </a:r>
            <a:r>
              <a:rPr dirty="0" sz="2200" spc="-10"/>
              <a:t> </a:t>
            </a:r>
            <a:r>
              <a:rPr dirty="0" sz="2200" spc="55"/>
              <a:t>32/37</a:t>
            </a:r>
            <a:endParaRPr sz="22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03098" y="1320291"/>
            <a:ext cx="6353810" cy="3695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3515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684"/>
              <a:buChar char="-"/>
              <a:tabLst>
                <a:tab pos="196215" algn="l"/>
              </a:tabLst>
            </a:pPr>
            <a:r>
              <a:rPr dirty="0" sz="1900" spc="-10">
                <a:latin typeface="Arial Unicode MS"/>
                <a:cs typeface="Arial Unicode MS"/>
              </a:rPr>
              <a:t>Causas</a:t>
            </a:r>
            <a:endParaRPr sz="19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660"/>
              </a:spcBef>
              <a:buClr>
                <a:srgbClr val="0059DE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 spc="50">
                <a:latin typeface="Arial Unicode MS"/>
                <a:cs typeface="Arial Unicode MS"/>
              </a:rPr>
              <a:t>pérdida</a:t>
            </a:r>
            <a:r>
              <a:rPr dirty="0" sz="1200">
                <a:latin typeface="Arial Unicode MS"/>
                <a:cs typeface="Arial Unicode MS"/>
              </a:rPr>
              <a:t> de </a:t>
            </a:r>
            <a:r>
              <a:rPr dirty="0" sz="1200" spc="85">
                <a:latin typeface="Arial Unicode MS"/>
                <a:cs typeface="Arial Unicode MS"/>
              </a:rPr>
              <a:t>motor</a:t>
            </a:r>
            <a:r>
              <a:rPr dirty="0" sz="1200" spc="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principal</a:t>
            </a:r>
            <a:endParaRPr sz="12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0059DE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buClr>
                <a:srgbClr val="0059DE"/>
              </a:buClr>
              <a:buSzPct val="89285"/>
              <a:buChar char="-"/>
              <a:tabLst>
                <a:tab pos="553085" algn="l"/>
              </a:tabLst>
            </a:pPr>
            <a:r>
              <a:rPr dirty="0" sz="1400" spc="65">
                <a:latin typeface="Arial Unicode MS"/>
                <a:cs typeface="Arial Unicode MS"/>
              </a:rPr>
              <a:t>flujo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agua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bajo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(hidro)</a:t>
            </a:r>
            <a:endParaRPr sz="14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0059DE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5"/>
              </a:spcBef>
              <a:buClr>
                <a:srgbClr val="0059DE"/>
              </a:buClr>
              <a:buChar char="-"/>
              <a:tabLst>
                <a:tab pos="553085" algn="l"/>
              </a:tabLst>
            </a:pPr>
            <a:r>
              <a:rPr dirty="0" sz="1250">
                <a:latin typeface="Arial Unicode MS"/>
                <a:cs typeface="Arial Unicode MS"/>
              </a:rPr>
              <a:t>variaciones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carga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110">
                <a:latin typeface="Arial Unicode MS"/>
                <a:cs typeface="Arial Unicode MS"/>
              </a:rPr>
              <a:t>/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40">
                <a:latin typeface="Arial Unicode MS"/>
                <a:cs typeface="Arial Unicode MS"/>
              </a:rPr>
              <a:t>problemas</a:t>
            </a:r>
            <a:endParaRPr sz="12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59DE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buClr>
                <a:srgbClr val="002797"/>
              </a:buClr>
              <a:buSzPct val="82352"/>
              <a:buChar char="-"/>
              <a:tabLst>
                <a:tab pos="196215" algn="l"/>
              </a:tabLst>
            </a:pPr>
            <a:r>
              <a:rPr dirty="0" sz="1700" spc="-10">
                <a:latin typeface="Arial Unicode MS"/>
                <a:cs typeface="Arial Unicode MS"/>
              </a:rPr>
              <a:t>Efectos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700"/>
              </a:spcBef>
              <a:buClr>
                <a:srgbClr val="0059DE"/>
              </a:buClr>
              <a:buChar char="-"/>
              <a:tabLst>
                <a:tab pos="553085" algn="l"/>
              </a:tabLst>
            </a:pPr>
            <a:r>
              <a:rPr dirty="0" sz="1250">
                <a:latin typeface="Arial Unicode MS"/>
                <a:cs typeface="Arial Unicode MS"/>
              </a:rPr>
              <a:t>unidades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vapor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-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sobrecalentamiento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turbina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y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álabes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turbina</a:t>
            </a:r>
            <a:endParaRPr sz="12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70"/>
              </a:spcBef>
              <a:buClr>
                <a:srgbClr val="0059DE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5"/>
              </a:spcBef>
              <a:buClr>
                <a:srgbClr val="0059DE"/>
              </a:buClr>
              <a:buSzPct val="92592"/>
              <a:buChar char="-"/>
              <a:tabLst>
                <a:tab pos="553085" algn="l"/>
              </a:tabLst>
            </a:pPr>
            <a:r>
              <a:rPr dirty="0" sz="1350">
                <a:latin typeface="Arial Unicode MS"/>
                <a:cs typeface="Arial Unicode MS"/>
              </a:rPr>
              <a:t>unidades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hidráulicas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-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cavitación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las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palas</a:t>
            </a:r>
            <a:endParaRPr sz="13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0059DE"/>
              </a:buClr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buClr>
                <a:srgbClr val="002797"/>
              </a:buClr>
              <a:buSzPct val="87500"/>
              <a:buChar char="-"/>
              <a:tabLst>
                <a:tab pos="196215" algn="l"/>
              </a:tabLst>
            </a:pPr>
            <a:r>
              <a:rPr dirty="0" sz="1600" spc="-10">
                <a:latin typeface="Arial Unicode MS"/>
                <a:cs typeface="Arial Unicode MS"/>
              </a:rPr>
              <a:t>Demandas</a:t>
            </a:r>
            <a:endParaRPr sz="16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465"/>
              </a:spcBef>
              <a:buClr>
                <a:srgbClr val="0059DE"/>
              </a:buClr>
              <a:buSzPct val="83333"/>
              <a:buChar char="-"/>
              <a:tabLst>
                <a:tab pos="553085" algn="l"/>
              </a:tabLst>
            </a:pPr>
            <a:r>
              <a:rPr dirty="0" sz="1500" spc="60">
                <a:latin typeface="Arial Unicode MS"/>
                <a:cs typeface="Arial Unicode MS"/>
              </a:rPr>
              <a:t>medición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precisa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potencia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activa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(es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decir,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P~0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Q=30-</a:t>
            </a:r>
            <a:r>
              <a:rPr dirty="0" sz="1500" spc="-20">
                <a:latin typeface="Arial Unicode MS"/>
                <a:cs typeface="Arial Unicode MS"/>
              </a:rPr>
              <a:t>60%)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34846" y="1228344"/>
            <a:ext cx="3073400" cy="2722880"/>
            <a:chOff x="1434846" y="1228344"/>
            <a:chExt cx="3073400" cy="2722880"/>
          </a:xfrm>
        </p:grpSpPr>
        <p:sp>
          <p:nvSpPr>
            <p:cNvPr id="3" name="object 3" descr=""/>
            <p:cNvSpPr/>
            <p:nvPr/>
          </p:nvSpPr>
          <p:spPr>
            <a:xfrm>
              <a:off x="1434846" y="1232154"/>
              <a:ext cx="3069590" cy="2719070"/>
            </a:xfrm>
            <a:custGeom>
              <a:avLst/>
              <a:gdLst/>
              <a:ahLst/>
              <a:cxnLst/>
              <a:rect l="l" t="t" r="r" b="b"/>
              <a:pathLst>
                <a:path w="3069590" h="2719070">
                  <a:moveTo>
                    <a:pt x="3069336" y="1359408"/>
                  </a:moveTo>
                  <a:lnTo>
                    <a:pt x="0" y="1359408"/>
                  </a:lnTo>
                </a:path>
                <a:path w="3069590" h="2719070">
                  <a:moveTo>
                    <a:pt x="1540764" y="2718816"/>
                  </a:moveTo>
                  <a:lnTo>
                    <a:pt x="1540764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8828" y="2531363"/>
              <a:ext cx="169164" cy="12192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7604" y="1228344"/>
              <a:ext cx="83820" cy="190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6980" y="1508760"/>
              <a:ext cx="164592" cy="216408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9236" y="2525268"/>
              <a:ext cx="173736" cy="1524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38122" y="2181605"/>
              <a:ext cx="1225550" cy="687705"/>
            </a:xfrm>
            <a:custGeom>
              <a:avLst/>
              <a:gdLst/>
              <a:ahLst/>
              <a:cxnLst/>
              <a:rect l="l" t="t" r="r" b="b"/>
              <a:pathLst>
                <a:path w="1225550" h="687705">
                  <a:moveTo>
                    <a:pt x="617219" y="0"/>
                  </a:moveTo>
                  <a:lnTo>
                    <a:pt x="617219" y="687324"/>
                  </a:lnTo>
                </a:path>
                <a:path w="1225550" h="687705">
                  <a:moveTo>
                    <a:pt x="0" y="132588"/>
                  </a:moveTo>
                  <a:lnTo>
                    <a:pt x="1225295" y="132588"/>
                  </a:lnTo>
                </a:path>
                <a:path w="1225550" h="687705">
                  <a:moveTo>
                    <a:pt x="944879" y="132588"/>
                  </a:moveTo>
                  <a:lnTo>
                    <a:pt x="1106423" y="85344"/>
                  </a:lnTo>
                </a:path>
                <a:path w="1225550" h="687705">
                  <a:moveTo>
                    <a:pt x="1106423" y="181356"/>
                  </a:moveTo>
                  <a:lnTo>
                    <a:pt x="944879" y="132588"/>
                  </a:lnTo>
                </a:path>
                <a:path w="1225550" h="687705">
                  <a:moveTo>
                    <a:pt x="617219" y="132588"/>
                  </a:moveTo>
                  <a:lnTo>
                    <a:pt x="445007" y="85344"/>
                  </a:lnTo>
                </a:path>
                <a:path w="1225550" h="687705">
                  <a:moveTo>
                    <a:pt x="445007" y="181356"/>
                  </a:moveTo>
                  <a:lnTo>
                    <a:pt x="617219" y="132588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02052" y="1508760"/>
              <a:ext cx="0" cy="2164080"/>
            </a:xfrm>
            <a:custGeom>
              <a:avLst/>
              <a:gdLst/>
              <a:ahLst/>
              <a:cxnLst/>
              <a:rect l="l" t="t" r="r" b="b"/>
              <a:pathLst>
                <a:path w="0" h="2164079">
                  <a:moveTo>
                    <a:pt x="0" y="2164079"/>
                  </a:moveTo>
                  <a:lnTo>
                    <a:pt x="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51254" y="1616202"/>
              <a:ext cx="1051560" cy="288290"/>
            </a:xfrm>
            <a:custGeom>
              <a:avLst/>
              <a:gdLst/>
              <a:ahLst/>
              <a:cxnLst/>
              <a:rect l="l" t="t" r="r" b="b"/>
              <a:pathLst>
                <a:path w="1051560" h="288289">
                  <a:moveTo>
                    <a:pt x="33273" y="0"/>
                  </a:moveTo>
                  <a:lnTo>
                    <a:pt x="0" y="76326"/>
                  </a:lnTo>
                  <a:lnTo>
                    <a:pt x="791844" y="249809"/>
                  </a:lnTo>
                  <a:lnTo>
                    <a:pt x="771016" y="288036"/>
                  </a:lnTo>
                  <a:lnTo>
                    <a:pt x="1051559" y="288036"/>
                  </a:lnTo>
                  <a:lnTo>
                    <a:pt x="812545" y="163068"/>
                  </a:lnTo>
                  <a:lnTo>
                    <a:pt x="802132" y="192659"/>
                  </a:lnTo>
                  <a:lnTo>
                    <a:pt x="332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51254" y="1616202"/>
              <a:ext cx="1051560" cy="288290"/>
            </a:xfrm>
            <a:custGeom>
              <a:avLst/>
              <a:gdLst/>
              <a:ahLst/>
              <a:cxnLst/>
              <a:rect l="l" t="t" r="r" b="b"/>
              <a:pathLst>
                <a:path w="1051560" h="288289">
                  <a:moveTo>
                    <a:pt x="1051559" y="288036"/>
                  </a:moveTo>
                  <a:lnTo>
                    <a:pt x="812545" y="163068"/>
                  </a:lnTo>
                  <a:lnTo>
                    <a:pt x="802132" y="192659"/>
                  </a:lnTo>
                  <a:lnTo>
                    <a:pt x="33273" y="0"/>
                  </a:lnTo>
                  <a:lnTo>
                    <a:pt x="0" y="76326"/>
                  </a:lnTo>
                  <a:lnTo>
                    <a:pt x="791844" y="249809"/>
                  </a:lnTo>
                  <a:lnTo>
                    <a:pt x="771016" y="288036"/>
                  </a:lnTo>
                  <a:lnTo>
                    <a:pt x="1051559" y="288036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88186" y="2707386"/>
              <a:ext cx="759460" cy="342900"/>
            </a:xfrm>
            <a:custGeom>
              <a:avLst/>
              <a:gdLst/>
              <a:ahLst/>
              <a:cxnLst/>
              <a:rect l="l" t="t" r="r" b="b"/>
              <a:pathLst>
                <a:path w="759460" h="342900">
                  <a:moveTo>
                    <a:pt x="758951" y="0"/>
                  </a:moveTo>
                  <a:lnTo>
                    <a:pt x="532257" y="19050"/>
                  </a:lnTo>
                  <a:lnTo>
                    <a:pt x="563499" y="46736"/>
                  </a:lnTo>
                  <a:lnTo>
                    <a:pt x="0" y="285750"/>
                  </a:lnTo>
                  <a:lnTo>
                    <a:pt x="31241" y="342900"/>
                  </a:lnTo>
                  <a:lnTo>
                    <a:pt x="586358" y="103886"/>
                  </a:lnTo>
                  <a:lnTo>
                    <a:pt x="596772" y="133350"/>
                  </a:lnTo>
                  <a:lnTo>
                    <a:pt x="7589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88186" y="2707386"/>
              <a:ext cx="759460" cy="342900"/>
            </a:xfrm>
            <a:custGeom>
              <a:avLst/>
              <a:gdLst/>
              <a:ahLst/>
              <a:cxnLst/>
              <a:rect l="l" t="t" r="r" b="b"/>
              <a:pathLst>
                <a:path w="759460" h="342900">
                  <a:moveTo>
                    <a:pt x="758951" y="0"/>
                  </a:moveTo>
                  <a:lnTo>
                    <a:pt x="532257" y="19050"/>
                  </a:lnTo>
                  <a:lnTo>
                    <a:pt x="563499" y="46736"/>
                  </a:lnTo>
                  <a:lnTo>
                    <a:pt x="0" y="285750"/>
                  </a:lnTo>
                  <a:lnTo>
                    <a:pt x="31241" y="342900"/>
                  </a:lnTo>
                  <a:lnTo>
                    <a:pt x="586358" y="103886"/>
                  </a:lnTo>
                  <a:lnTo>
                    <a:pt x="596772" y="133350"/>
                  </a:lnTo>
                  <a:lnTo>
                    <a:pt x="758951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3869054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Protección</a:t>
            </a:r>
            <a:r>
              <a:rPr dirty="0" sz="2100" spc="135"/>
              <a:t> </a:t>
            </a:r>
            <a:r>
              <a:rPr dirty="0" sz="2100" spc="55"/>
              <a:t>de</a:t>
            </a:r>
            <a:r>
              <a:rPr dirty="0" sz="2100" spc="140"/>
              <a:t> </a:t>
            </a:r>
            <a:r>
              <a:rPr dirty="0" sz="2100" spc="65"/>
              <a:t>potencia</a:t>
            </a:r>
            <a:r>
              <a:rPr dirty="0" sz="2100" spc="140"/>
              <a:t> </a:t>
            </a:r>
            <a:r>
              <a:rPr dirty="0" sz="2100" spc="-10"/>
              <a:t>inversa</a:t>
            </a:r>
            <a:endParaRPr sz="2100"/>
          </a:p>
        </p:txBody>
      </p:sp>
      <p:sp>
        <p:nvSpPr>
          <p:cNvPr id="23" name="object 23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58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3091688" y="1040891"/>
            <a:ext cx="1816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14">
                <a:latin typeface="Arial Unicode MS"/>
                <a:cs typeface="Arial Unicode MS"/>
              </a:rPr>
              <a:t>q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553458" y="1003808"/>
            <a:ext cx="314325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971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100">
                <a:latin typeface="Arial Unicode MS"/>
                <a:cs typeface="Arial Unicode MS"/>
              </a:rPr>
              <a:t>Establezca</a:t>
            </a:r>
            <a:r>
              <a:rPr dirty="0" sz="1100" spc="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recolección</a:t>
            </a:r>
            <a:r>
              <a:rPr dirty="0" sz="1100" spc="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deseada</a:t>
            </a:r>
            <a:r>
              <a:rPr dirty="0" sz="1100" spc="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(0,5</a:t>
            </a:r>
            <a:r>
              <a:rPr dirty="0" sz="1100" spc="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</a:t>
            </a:r>
            <a:r>
              <a:rPr dirty="0" sz="1100" spc="50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3%)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553458" y="1402588"/>
            <a:ext cx="1871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580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350">
                <a:latin typeface="Arial Unicode MS"/>
                <a:cs typeface="Arial Unicode MS"/>
              </a:rPr>
              <a:t>Ángulo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180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grados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553458" y="1827148"/>
            <a:ext cx="228981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971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950">
                <a:latin typeface="Arial Unicode MS"/>
                <a:cs typeface="Arial Unicode MS"/>
              </a:rPr>
              <a:t>Establecer</a:t>
            </a:r>
            <a:r>
              <a:rPr dirty="0" sz="950" spc="8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retardo</a:t>
            </a:r>
            <a:r>
              <a:rPr dirty="0" sz="950" spc="8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80">
                <a:latin typeface="Arial Unicode MS"/>
                <a:cs typeface="Arial Unicode MS"/>
              </a:rPr>
              <a:t> </a:t>
            </a:r>
            <a:r>
              <a:rPr dirty="0" sz="950" spc="50">
                <a:latin typeface="Arial Unicode MS"/>
                <a:cs typeface="Arial Unicode MS"/>
              </a:rPr>
              <a:t>tiempo</a:t>
            </a:r>
            <a:r>
              <a:rPr dirty="0" sz="950" spc="8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5-30</a:t>
            </a:r>
            <a:r>
              <a:rPr dirty="0" sz="950" spc="80">
                <a:latin typeface="Arial Unicode MS"/>
                <a:cs typeface="Arial Unicode MS"/>
              </a:rPr>
              <a:t> </a:t>
            </a:r>
            <a:r>
              <a:rPr dirty="0" sz="950" spc="-50">
                <a:latin typeface="Arial Unicode MS"/>
                <a:cs typeface="Arial Unicode MS"/>
              </a:rPr>
              <a:t>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148588" y="1307500"/>
            <a:ext cx="591820" cy="4191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950" spc="-10">
                <a:latin typeface="Arial Unicode MS"/>
                <a:cs typeface="Arial Unicode MS"/>
              </a:rPr>
              <a:t>Funcionar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900" spc="-10">
                <a:latin typeface="Arial Unicode MS"/>
                <a:cs typeface="Arial Unicode MS"/>
              </a:rPr>
              <a:t>Línea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431797" y="2057019"/>
            <a:ext cx="4927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Arial Unicode MS"/>
                <a:cs typeface="Arial Unicode MS"/>
              </a:rPr>
              <a:t>Margen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285869" y="2098268"/>
            <a:ext cx="4004310" cy="9055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463550" marR="5080" indent="-450850">
              <a:lnSpc>
                <a:spcPct val="137400"/>
              </a:lnSpc>
              <a:spcBef>
                <a:spcPts val="135"/>
              </a:spcBef>
            </a:pPr>
            <a:r>
              <a:rPr dirty="0" sz="1600" spc="-70">
                <a:latin typeface="Arial Unicode MS"/>
                <a:cs typeface="Arial Unicode MS"/>
              </a:rPr>
              <a:t>PAG</a:t>
            </a:r>
            <a:r>
              <a:rPr dirty="0" sz="1000" spc="-7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500">
                <a:latin typeface="Arial Unicode MS"/>
                <a:cs typeface="Arial Unicode MS"/>
              </a:rPr>
              <a:t>Lógica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disparo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secuencial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(permitida </a:t>
            </a:r>
            <a:r>
              <a:rPr dirty="0" sz="1250" spc="50">
                <a:latin typeface="Arial Unicode MS"/>
                <a:cs typeface="Arial Unicode MS"/>
              </a:rPr>
              <a:t>operar</a:t>
            </a:r>
            <a:r>
              <a:rPr dirty="0" sz="1250" spc="7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solo</a:t>
            </a:r>
            <a:r>
              <a:rPr dirty="0" sz="1250" spc="8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cuando</a:t>
            </a:r>
            <a:r>
              <a:rPr dirty="0" sz="1250" spc="7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8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válvula</a:t>
            </a:r>
            <a:r>
              <a:rPr dirty="0" sz="1250" spc="8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7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vapor</a:t>
            </a:r>
            <a:r>
              <a:rPr dirty="0" sz="1250" spc="80">
                <a:latin typeface="Arial Unicode MS"/>
                <a:cs typeface="Arial Unicode MS"/>
              </a:rPr>
              <a:t> </a:t>
            </a:r>
            <a:r>
              <a:rPr dirty="0" sz="1250" spc="-20">
                <a:latin typeface="Arial Unicode MS"/>
                <a:cs typeface="Arial Unicode MS"/>
              </a:rPr>
              <a:t>está </a:t>
            </a:r>
            <a:r>
              <a:rPr dirty="0" sz="1250" spc="-10">
                <a:latin typeface="Arial Unicode MS"/>
                <a:cs typeface="Arial Unicode MS"/>
              </a:rPr>
              <a:t>cerrada)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41451" y="3161913"/>
            <a:ext cx="1350645" cy="3822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900">
                <a:latin typeface="Arial Unicode MS"/>
                <a:cs typeface="Arial Unicode MS"/>
              </a:rPr>
              <a:t>Punto</a:t>
            </a:r>
            <a:r>
              <a:rPr dirty="0" sz="900" spc="8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</a:t>
            </a:r>
            <a:r>
              <a:rPr dirty="0" sz="900" spc="85">
                <a:latin typeface="Arial Unicode MS"/>
                <a:cs typeface="Arial Unicode MS"/>
              </a:rPr>
              <a:t> </a:t>
            </a:r>
            <a:r>
              <a:rPr dirty="0" sz="900" spc="-10">
                <a:latin typeface="Arial Unicode MS"/>
                <a:cs typeface="Arial Unicode MS"/>
              </a:rPr>
              <a:t>operación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50">
                <a:latin typeface="Arial Unicode MS"/>
                <a:cs typeface="Arial Unicode MS"/>
              </a:rPr>
              <a:t>sin</a:t>
            </a:r>
            <a:r>
              <a:rPr dirty="0" sz="1250" spc="2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par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turbina</a:t>
            </a:r>
            <a:endParaRPr sz="12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20902" y="1178052"/>
            <a:ext cx="3340100" cy="2954655"/>
            <a:chOff x="1120902" y="1178052"/>
            <a:chExt cx="3340100" cy="2954655"/>
          </a:xfrm>
        </p:grpSpPr>
        <p:sp>
          <p:nvSpPr>
            <p:cNvPr id="3" name="object 3" descr=""/>
            <p:cNvSpPr/>
            <p:nvPr/>
          </p:nvSpPr>
          <p:spPr>
            <a:xfrm>
              <a:off x="1120902" y="1181862"/>
              <a:ext cx="3336290" cy="2950845"/>
            </a:xfrm>
            <a:custGeom>
              <a:avLst/>
              <a:gdLst/>
              <a:ahLst/>
              <a:cxnLst/>
              <a:rect l="l" t="t" r="r" b="b"/>
              <a:pathLst>
                <a:path w="3336290" h="2950845">
                  <a:moveTo>
                    <a:pt x="0" y="1475232"/>
                  </a:moveTo>
                  <a:lnTo>
                    <a:pt x="3336036" y="1475232"/>
                  </a:lnTo>
                </a:path>
                <a:path w="3336290" h="2950845">
                  <a:moveTo>
                    <a:pt x="1673352" y="0"/>
                  </a:moveTo>
                  <a:lnTo>
                    <a:pt x="1673352" y="2950464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2532" y="1178052"/>
              <a:ext cx="124968" cy="20574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4819" y="2592324"/>
              <a:ext cx="185928" cy="13106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8084" y="1482852"/>
              <a:ext cx="166116" cy="234848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8444" y="2584704"/>
              <a:ext cx="187451" cy="16611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450086" y="2212086"/>
              <a:ext cx="2004060" cy="746760"/>
            </a:xfrm>
            <a:custGeom>
              <a:avLst/>
              <a:gdLst/>
              <a:ahLst/>
              <a:cxnLst/>
              <a:rect l="l" t="t" r="r" b="b"/>
              <a:pathLst>
                <a:path w="2004060" h="746760">
                  <a:moveTo>
                    <a:pt x="672083" y="746759"/>
                  </a:moveTo>
                  <a:lnTo>
                    <a:pt x="672083" y="0"/>
                  </a:lnTo>
                </a:path>
                <a:path w="2004060" h="746760">
                  <a:moveTo>
                    <a:pt x="0" y="144779"/>
                  </a:moveTo>
                  <a:lnTo>
                    <a:pt x="2004060" y="144779"/>
                  </a:lnTo>
                </a:path>
                <a:path w="2004060" h="746760">
                  <a:moveTo>
                    <a:pt x="1685544" y="144779"/>
                  </a:moveTo>
                  <a:lnTo>
                    <a:pt x="1876043" y="92963"/>
                  </a:lnTo>
                </a:path>
                <a:path w="2004060" h="746760">
                  <a:moveTo>
                    <a:pt x="1876043" y="196596"/>
                  </a:moveTo>
                  <a:lnTo>
                    <a:pt x="1685544" y="144779"/>
                  </a:lnTo>
                </a:path>
                <a:path w="2004060" h="746760">
                  <a:moveTo>
                    <a:pt x="672083" y="144779"/>
                  </a:moveTo>
                  <a:lnTo>
                    <a:pt x="495300" y="92963"/>
                  </a:lnTo>
                </a:path>
                <a:path w="2004060" h="746760">
                  <a:moveTo>
                    <a:pt x="672083" y="144779"/>
                  </a:moveTo>
                  <a:lnTo>
                    <a:pt x="495300" y="196596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171444" y="1482852"/>
              <a:ext cx="0" cy="2348865"/>
            </a:xfrm>
            <a:custGeom>
              <a:avLst/>
              <a:gdLst/>
              <a:ahLst/>
              <a:cxnLst/>
              <a:rect l="l" t="t" r="r" b="b"/>
              <a:pathLst>
                <a:path w="0" h="2348865">
                  <a:moveTo>
                    <a:pt x="0" y="0"/>
                  </a:moveTo>
                  <a:lnTo>
                    <a:pt x="0" y="2348484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37538" y="1588770"/>
              <a:ext cx="1534795" cy="321945"/>
            </a:xfrm>
            <a:custGeom>
              <a:avLst/>
              <a:gdLst/>
              <a:ahLst/>
              <a:cxnLst/>
              <a:rect l="l" t="t" r="r" b="b"/>
              <a:pathLst>
                <a:path w="1534795" h="321944">
                  <a:moveTo>
                    <a:pt x="13588" y="0"/>
                  </a:moveTo>
                  <a:lnTo>
                    <a:pt x="0" y="62102"/>
                  </a:lnTo>
                  <a:lnTo>
                    <a:pt x="1132332" y="280162"/>
                  </a:lnTo>
                  <a:lnTo>
                    <a:pt x="1132332" y="321563"/>
                  </a:lnTo>
                  <a:lnTo>
                    <a:pt x="1534668" y="321563"/>
                  </a:lnTo>
                  <a:lnTo>
                    <a:pt x="1168527" y="176783"/>
                  </a:lnTo>
                  <a:lnTo>
                    <a:pt x="1168527" y="206882"/>
                  </a:lnTo>
                  <a:lnTo>
                    <a:pt x="135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37538" y="1588770"/>
              <a:ext cx="1534795" cy="321945"/>
            </a:xfrm>
            <a:custGeom>
              <a:avLst/>
              <a:gdLst/>
              <a:ahLst/>
              <a:cxnLst/>
              <a:rect l="l" t="t" r="r" b="b"/>
              <a:pathLst>
                <a:path w="1534795" h="321944">
                  <a:moveTo>
                    <a:pt x="1534668" y="321563"/>
                  </a:moveTo>
                  <a:lnTo>
                    <a:pt x="1168527" y="176783"/>
                  </a:lnTo>
                  <a:lnTo>
                    <a:pt x="1168527" y="206882"/>
                  </a:lnTo>
                  <a:lnTo>
                    <a:pt x="13588" y="0"/>
                  </a:lnTo>
                  <a:lnTo>
                    <a:pt x="0" y="62102"/>
                  </a:lnTo>
                  <a:lnTo>
                    <a:pt x="1132332" y="280162"/>
                  </a:lnTo>
                  <a:lnTo>
                    <a:pt x="1132332" y="321563"/>
                  </a:lnTo>
                  <a:lnTo>
                    <a:pt x="1534668" y="321563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50086" y="2783586"/>
              <a:ext cx="554990" cy="393700"/>
            </a:xfrm>
            <a:custGeom>
              <a:avLst/>
              <a:gdLst/>
              <a:ahLst/>
              <a:cxnLst/>
              <a:rect l="l" t="t" r="r" b="b"/>
              <a:pathLst>
                <a:path w="554989" h="393700">
                  <a:moveTo>
                    <a:pt x="554736" y="0"/>
                  </a:moveTo>
                  <a:lnTo>
                    <a:pt x="366775" y="41401"/>
                  </a:lnTo>
                  <a:lnTo>
                    <a:pt x="400812" y="71500"/>
                  </a:lnTo>
                  <a:lnTo>
                    <a:pt x="0" y="342391"/>
                  </a:lnTo>
                  <a:lnTo>
                    <a:pt x="47497" y="393191"/>
                  </a:lnTo>
                  <a:lnTo>
                    <a:pt x="448309" y="112902"/>
                  </a:lnTo>
                  <a:lnTo>
                    <a:pt x="473201" y="144906"/>
                  </a:lnTo>
                  <a:lnTo>
                    <a:pt x="5547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50086" y="2783586"/>
              <a:ext cx="554990" cy="393700"/>
            </a:xfrm>
            <a:custGeom>
              <a:avLst/>
              <a:gdLst/>
              <a:ahLst/>
              <a:cxnLst/>
              <a:rect l="l" t="t" r="r" b="b"/>
              <a:pathLst>
                <a:path w="554989" h="393700">
                  <a:moveTo>
                    <a:pt x="554736" y="0"/>
                  </a:moveTo>
                  <a:lnTo>
                    <a:pt x="366775" y="41401"/>
                  </a:lnTo>
                  <a:lnTo>
                    <a:pt x="400812" y="71500"/>
                  </a:lnTo>
                  <a:lnTo>
                    <a:pt x="0" y="342391"/>
                  </a:lnTo>
                  <a:lnTo>
                    <a:pt x="47497" y="393191"/>
                  </a:lnTo>
                  <a:lnTo>
                    <a:pt x="448309" y="112902"/>
                  </a:lnTo>
                  <a:lnTo>
                    <a:pt x="473201" y="144906"/>
                  </a:lnTo>
                  <a:lnTo>
                    <a:pt x="554736" y="0"/>
                  </a:lnTo>
                  <a:close/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443103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Protección</a:t>
            </a:r>
            <a:r>
              <a:rPr dirty="0" sz="2100" spc="95"/>
              <a:t> </a:t>
            </a:r>
            <a:r>
              <a:rPr dirty="0" sz="2100" spc="55"/>
              <a:t>de</a:t>
            </a:r>
            <a:r>
              <a:rPr dirty="0" sz="2100" spc="100"/>
              <a:t> </a:t>
            </a:r>
            <a:r>
              <a:rPr dirty="0" sz="2100" spc="65"/>
              <a:t>potencia</a:t>
            </a:r>
            <a:r>
              <a:rPr dirty="0" sz="2100" spc="95"/>
              <a:t> </a:t>
            </a:r>
            <a:r>
              <a:rPr dirty="0" sz="2100" spc="70"/>
              <a:t>directa</a:t>
            </a:r>
            <a:r>
              <a:rPr dirty="0" sz="2100" spc="100"/>
              <a:t> </a:t>
            </a:r>
            <a:r>
              <a:rPr dirty="0" sz="2100" spc="-20"/>
              <a:t>baja</a:t>
            </a:r>
            <a:endParaRPr sz="2100"/>
          </a:p>
        </p:txBody>
      </p:sp>
      <p:sp>
        <p:nvSpPr>
          <p:cNvPr id="24" name="object 2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59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2957829" y="986916"/>
            <a:ext cx="1816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14">
                <a:latin typeface="Arial Unicode MS"/>
                <a:cs typeface="Arial Unicode MS"/>
              </a:rPr>
              <a:t>q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07744" y="1195839"/>
            <a:ext cx="591820" cy="4527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950" spc="-10">
                <a:latin typeface="Arial Unicode MS"/>
                <a:cs typeface="Arial Unicode MS"/>
              </a:rPr>
              <a:t>Funcionar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900" spc="-10">
                <a:latin typeface="Arial Unicode MS"/>
                <a:cs typeface="Arial Unicode MS"/>
              </a:rPr>
              <a:t>Línea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636134" y="1373123"/>
            <a:ext cx="27838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10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10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000">
                <a:latin typeface="Arial Unicode MS"/>
                <a:cs typeface="Arial Unicode MS"/>
              </a:rPr>
              <a:t>Establezca</a:t>
            </a:r>
            <a:r>
              <a:rPr dirty="0" sz="1000" spc="4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la</a:t>
            </a:r>
            <a:r>
              <a:rPr dirty="0" sz="1000" spc="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recolección</a:t>
            </a:r>
            <a:r>
              <a:rPr dirty="0" sz="1000" spc="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deseada</a:t>
            </a:r>
            <a:r>
              <a:rPr dirty="0" sz="1000" spc="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(1</a:t>
            </a:r>
            <a:r>
              <a:rPr dirty="0" sz="1000" spc="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a</a:t>
            </a:r>
            <a:r>
              <a:rPr dirty="0" sz="1000" spc="45">
                <a:latin typeface="Arial Unicode MS"/>
                <a:cs typeface="Arial Unicode MS"/>
              </a:rPr>
              <a:t> </a:t>
            </a:r>
            <a:r>
              <a:rPr dirty="0" sz="1000" spc="-20">
                <a:latin typeface="Arial Unicode MS"/>
                <a:cs typeface="Arial Unicode MS"/>
              </a:rPr>
              <a:t>10%)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636134" y="1732788"/>
            <a:ext cx="145796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10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10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150">
                <a:latin typeface="Arial Unicode MS"/>
                <a:cs typeface="Arial Unicode MS"/>
              </a:rPr>
              <a:t>Ángulo</a:t>
            </a:r>
            <a:r>
              <a:rPr dirty="0" sz="1150" spc="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0</a:t>
            </a:r>
            <a:r>
              <a:rPr dirty="0" sz="1150" spc="6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grados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19015" y="2136647"/>
            <a:ext cx="183007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latin typeface="Arial Unicode MS"/>
                <a:cs typeface="Arial Unicode MS"/>
              </a:rPr>
              <a:t>Establecer</a:t>
            </a:r>
            <a:r>
              <a:rPr dirty="0" sz="850" spc="12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retardo</a:t>
            </a:r>
            <a:r>
              <a:rPr dirty="0" sz="850" spc="12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</a:t>
            </a:r>
            <a:r>
              <a:rPr dirty="0" sz="850" spc="12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tiempo</a:t>
            </a:r>
            <a:r>
              <a:rPr dirty="0" sz="850" spc="12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5-30</a:t>
            </a:r>
            <a:r>
              <a:rPr dirty="0" sz="850" spc="125">
                <a:latin typeface="Arial Unicode MS"/>
                <a:cs typeface="Arial Unicode MS"/>
              </a:rPr>
              <a:t> </a:t>
            </a:r>
            <a:r>
              <a:rPr dirty="0" sz="850" spc="-50">
                <a:latin typeface="Arial Unicode MS"/>
                <a:cs typeface="Arial Unicode MS"/>
              </a:rPr>
              <a:t>s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07744" y="2075560"/>
            <a:ext cx="4927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Arial Unicode MS"/>
                <a:cs typeface="Arial Unicode MS"/>
              </a:rPr>
              <a:t>Margen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192778" y="2150364"/>
            <a:ext cx="539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Arial Unicode MS"/>
                <a:cs typeface="Arial Unicode MS"/>
              </a:rPr>
              <a:t>PA</a:t>
            </a:r>
            <a:r>
              <a:rPr dirty="0" sz="2000" spc="-685">
                <a:latin typeface="Arial Unicode MS"/>
                <a:cs typeface="Arial Unicode MS"/>
              </a:rPr>
              <a:t>G</a:t>
            </a:r>
            <a:r>
              <a:rPr dirty="0" baseline="63131" sz="1650" spc="-7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endParaRPr baseline="63131" sz="1650">
              <a:latin typeface="Arial Unicode MS"/>
              <a:cs typeface="Arial Unicode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57301" y="3275507"/>
            <a:ext cx="1350645" cy="38163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900">
                <a:latin typeface="Arial Unicode MS"/>
                <a:cs typeface="Arial Unicode MS"/>
              </a:rPr>
              <a:t>Punto</a:t>
            </a:r>
            <a:r>
              <a:rPr dirty="0" sz="900" spc="8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</a:t>
            </a:r>
            <a:r>
              <a:rPr dirty="0" sz="900" spc="85">
                <a:latin typeface="Arial Unicode MS"/>
                <a:cs typeface="Arial Unicode MS"/>
              </a:rPr>
              <a:t> </a:t>
            </a:r>
            <a:r>
              <a:rPr dirty="0" sz="900" spc="-10">
                <a:latin typeface="Arial Unicode MS"/>
                <a:cs typeface="Arial Unicode MS"/>
              </a:rPr>
              <a:t>operación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50">
                <a:latin typeface="Arial Unicode MS"/>
                <a:cs typeface="Arial Unicode MS"/>
              </a:rPr>
              <a:t>sin</a:t>
            </a:r>
            <a:r>
              <a:rPr dirty="0" sz="1250" spc="2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par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turbina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636134" y="2478532"/>
            <a:ext cx="2908300" cy="2153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92592"/>
              <a:buChar char="-"/>
              <a:tabLst>
                <a:tab pos="194945" algn="l"/>
                <a:tab pos="195580" algn="l"/>
              </a:tabLst>
            </a:pPr>
            <a:r>
              <a:rPr dirty="0" sz="1350">
                <a:latin typeface="Arial Unicode MS"/>
                <a:cs typeface="Arial Unicode MS"/>
              </a:rPr>
              <a:t>Lógica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disparo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secuencial</a:t>
            </a:r>
            <a:endParaRPr sz="1350">
              <a:latin typeface="Arial Unicode MS"/>
              <a:cs typeface="Arial Unicode MS"/>
            </a:endParaRPr>
          </a:p>
          <a:p>
            <a:pPr algn="just" marL="195580" marR="460375" indent="-182880">
              <a:lnSpc>
                <a:spcPct val="136900"/>
              </a:lnSpc>
              <a:spcBef>
                <a:spcPts val="1095"/>
              </a:spcBef>
              <a:buClr>
                <a:srgbClr val="002797"/>
              </a:buClr>
              <a:buSzPct val="96153"/>
              <a:buChar char="-"/>
              <a:tabLst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Bloqueado</a:t>
            </a:r>
            <a:r>
              <a:rPr dirty="0" sz="1300" spc="130">
                <a:latin typeface="Arial Unicode MS"/>
                <a:cs typeface="Arial Unicode MS"/>
              </a:rPr>
              <a:t> </a:t>
            </a:r>
            <a:r>
              <a:rPr dirty="0" sz="1300" spc="75">
                <a:latin typeface="Arial Unicode MS"/>
                <a:cs typeface="Arial Unicode MS"/>
              </a:rPr>
              <a:t>por</a:t>
            </a:r>
            <a:r>
              <a:rPr dirty="0" sz="1300" spc="1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señal</a:t>
            </a:r>
            <a:r>
              <a:rPr dirty="0" sz="1300" spc="13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externa </a:t>
            </a:r>
            <a:r>
              <a:rPr dirty="0" sz="1300">
                <a:latin typeface="Arial Unicode MS"/>
                <a:cs typeface="Arial Unicode MS"/>
              </a:rPr>
              <a:t>cuando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generador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no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está </a:t>
            </a:r>
            <a:r>
              <a:rPr dirty="0" sz="1350" spc="-10">
                <a:latin typeface="Arial Unicode MS"/>
                <a:cs typeface="Arial Unicode MS"/>
              </a:rPr>
              <a:t>cargado</a:t>
            </a:r>
            <a:endParaRPr sz="1350">
              <a:latin typeface="Arial Unicode MS"/>
              <a:cs typeface="Arial Unicode MS"/>
            </a:endParaRPr>
          </a:p>
          <a:p>
            <a:pPr marL="195580" marR="5080" indent="-182880">
              <a:lnSpc>
                <a:spcPct val="128600"/>
              </a:lnSpc>
              <a:spcBef>
                <a:spcPts val="1090"/>
              </a:spcBef>
              <a:buClr>
                <a:srgbClr val="002797"/>
              </a:buClr>
              <a:buSzPct val="89285"/>
              <a:buChar char="-"/>
              <a:tabLst>
                <a:tab pos="194945" algn="l"/>
                <a:tab pos="195580" algn="l"/>
              </a:tabLst>
            </a:pPr>
            <a:r>
              <a:rPr dirty="0" sz="1400">
                <a:latin typeface="Arial Unicode MS"/>
                <a:cs typeface="Arial Unicode MS"/>
              </a:rPr>
              <a:t>Disparo</a:t>
            </a:r>
            <a:r>
              <a:rPr dirty="0" sz="1400" spc="21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secuencial</a:t>
            </a:r>
            <a:r>
              <a:rPr dirty="0" sz="1400" spc="22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(permitido </a:t>
            </a:r>
            <a:r>
              <a:rPr dirty="0" sz="1400" spc="60">
                <a:latin typeface="Arial Unicode MS"/>
                <a:cs typeface="Arial Unicode MS"/>
              </a:rPr>
              <a:t>operar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solo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cuando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válvula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 spc="55">
                <a:latin typeface="Arial Unicode MS"/>
                <a:cs typeface="Arial Unicode MS"/>
              </a:rPr>
              <a:t>vapor</a:t>
            </a:r>
            <a:r>
              <a:rPr dirty="0" sz="1400" spc="1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está</a:t>
            </a:r>
            <a:r>
              <a:rPr dirty="0" sz="1400" spc="1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cerrada)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76065" y="4802885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76065" y="4528565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6"/>
                </a:moveTo>
                <a:lnTo>
                  <a:pt x="289560" y="166116"/>
                </a:lnTo>
                <a:lnTo>
                  <a:pt x="289560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08360" y="5044416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 h="0">
                <a:moveTo>
                  <a:pt x="0" y="0"/>
                </a:moveTo>
                <a:lnTo>
                  <a:pt x="35045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08360" y="4670451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 h="0">
                <a:moveTo>
                  <a:pt x="0" y="0"/>
                </a:moveTo>
                <a:lnTo>
                  <a:pt x="35045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28932" y="2314443"/>
            <a:ext cx="359410" cy="2879725"/>
          </a:xfrm>
          <a:custGeom>
            <a:avLst/>
            <a:gdLst/>
            <a:ahLst/>
            <a:cxnLst/>
            <a:rect l="l" t="t" r="r" b="b"/>
            <a:pathLst>
              <a:path w="359410" h="2879725">
                <a:moveTo>
                  <a:pt x="149522" y="2879558"/>
                </a:moveTo>
                <a:lnTo>
                  <a:pt x="209331" y="2879558"/>
                </a:lnTo>
              </a:path>
              <a:path w="359410" h="2879725">
                <a:moveTo>
                  <a:pt x="119618" y="2854627"/>
                </a:moveTo>
                <a:lnTo>
                  <a:pt x="239236" y="2854627"/>
                </a:lnTo>
              </a:path>
              <a:path w="359410" h="2879725">
                <a:moveTo>
                  <a:pt x="89713" y="2829696"/>
                </a:moveTo>
                <a:lnTo>
                  <a:pt x="269141" y="2829696"/>
                </a:lnTo>
              </a:path>
              <a:path w="359410" h="2879725">
                <a:moveTo>
                  <a:pt x="179427" y="2729973"/>
                </a:moveTo>
                <a:lnTo>
                  <a:pt x="179427" y="2829696"/>
                </a:lnTo>
              </a:path>
              <a:path w="359410" h="2879725">
                <a:moveTo>
                  <a:pt x="179427" y="0"/>
                </a:moveTo>
                <a:lnTo>
                  <a:pt x="179427" y="2744250"/>
                </a:lnTo>
              </a:path>
              <a:path w="359410" h="2879725">
                <a:moveTo>
                  <a:pt x="0" y="2175225"/>
                </a:moveTo>
                <a:lnTo>
                  <a:pt x="0" y="2243819"/>
                </a:lnTo>
                <a:lnTo>
                  <a:pt x="358854" y="2243819"/>
                </a:lnTo>
                <a:lnTo>
                  <a:pt x="358854" y="2181491"/>
                </a:lnTo>
              </a:path>
            </a:pathLst>
          </a:custGeom>
          <a:ln w="197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959738" y="4672014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557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959738" y="4907295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566"/>
                </a:moveTo>
                <a:lnTo>
                  <a:pt x="0" y="0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207306" y="4832502"/>
            <a:ext cx="1480820" cy="50165"/>
            <a:chOff x="7207306" y="4832502"/>
            <a:chExt cx="1480820" cy="50165"/>
          </a:xfrm>
        </p:grpSpPr>
        <p:sp>
          <p:nvSpPr>
            <p:cNvPr id="10" name="object 10" descr=""/>
            <p:cNvSpPr/>
            <p:nvPr/>
          </p:nvSpPr>
          <p:spPr>
            <a:xfrm>
              <a:off x="7289544" y="4857433"/>
              <a:ext cx="1398270" cy="0"/>
            </a:xfrm>
            <a:custGeom>
              <a:avLst/>
              <a:gdLst/>
              <a:ahLst/>
              <a:cxnLst/>
              <a:rect l="l" t="t" r="r" b="b"/>
              <a:pathLst>
                <a:path w="1398270" h="0">
                  <a:moveTo>
                    <a:pt x="0" y="0"/>
                  </a:moveTo>
                  <a:lnTo>
                    <a:pt x="1398038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207306" y="4832502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13" y="0"/>
                  </a:moveTo>
                  <a:lnTo>
                    <a:pt x="0" y="24930"/>
                  </a:lnTo>
                  <a:lnTo>
                    <a:pt x="89713" y="49861"/>
                  </a:lnTo>
                  <a:lnTo>
                    <a:pt x="897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329348" y="3650844"/>
            <a:ext cx="558165" cy="468630"/>
            <a:chOff x="4329348" y="3650844"/>
            <a:chExt cx="558165" cy="468630"/>
          </a:xfrm>
        </p:grpSpPr>
        <p:sp>
          <p:nvSpPr>
            <p:cNvPr id="13" name="object 13" descr=""/>
            <p:cNvSpPr/>
            <p:nvPr/>
          </p:nvSpPr>
          <p:spPr>
            <a:xfrm>
              <a:off x="4339218" y="3660714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141" y="0"/>
                  </a:moveTo>
                  <a:lnTo>
                    <a:pt x="214901" y="4559"/>
                  </a:lnTo>
                  <a:lnTo>
                    <a:pt x="164382" y="17634"/>
                  </a:lnTo>
                  <a:lnTo>
                    <a:pt x="118664" y="38324"/>
                  </a:lnTo>
                  <a:lnTo>
                    <a:pt x="78832" y="65724"/>
                  </a:lnTo>
                  <a:lnTo>
                    <a:pt x="45966" y="98932"/>
                  </a:lnTo>
                  <a:lnTo>
                    <a:pt x="21151" y="137046"/>
                  </a:lnTo>
                  <a:lnTo>
                    <a:pt x="5468" y="179162"/>
                  </a:lnTo>
                  <a:lnTo>
                    <a:pt x="0" y="224378"/>
                  </a:lnTo>
                  <a:lnTo>
                    <a:pt x="5468" y="269618"/>
                  </a:lnTo>
                  <a:lnTo>
                    <a:pt x="21151" y="311746"/>
                  </a:lnTo>
                  <a:lnTo>
                    <a:pt x="45966" y="349861"/>
                  </a:lnTo>
                  <a:lnTo>
                    <a:pt x="78832" y="383064"/>
                  </a:lnTo>
                  <a:lnTo>
                    <a:pt x="118664" y="410455"/>
                  </a:lnTo>
                  <a:lnTo>
                    <a:pt x="164382" y="431134"/>
                  </a:lnTo>
                  <a:lnTo>
                    <a:pt x="214901" y="444201"/>
                  </a:lnTo>
                  <a:lnTo>
                    <a:pt x="269141" y="448757"/>
                  </a:lnTo>
                  <a:lnTo>
                    <a:pt x="323383" y="444201"/>
                  </a:lnTo>
                  <a:lnTo>
                    <a:pt x="373904" y="431134"/>
                  </a:lnTo>
                  <a:lnTo>
                    <a:pt x="419621" y="410455"/>
                  </a:lnTo>
                  <a:lnTo>
                    <a:pt x="459453" y="383064"/>
                  </a:lnTo>
                  <a:lnTo>
                    <a:pt x="492317" y="349861"/>
                  </a:lnTo>
                  <a:lnTo>
                    <a:pt x="517132" y="311746"/>
                  </a:lnTo>
                  <a:lnTo>
                    <a:pt x="532814" y="269618"/>
                  </a:lnTo>
                  <a:lnTo>
                    <a:pt x="538282" y="224378"/>
                  </a:lnTo>
                  <a:lnTo>
                    <a:pt x="532814" y="179162"/>
                  </a:lnTo>
                  <a:lnTo>
                    <a:pt x="517132" y="137046"/>
                  </a:lnTo>
                  <a:lnTo>
                    <a:pt x="492317" y="98932"/>
                  </a:lnTo>
                  <a:lnTo>
                    <a:pt x="459453" y="65724"/>
                  </a:lnTo>
                  <a:lnTo>
                    <a:pt x="419621" y="38324"/>
                  </a:lnTo>
                  <a:lnTo>
                    <a:pt x="373904" y="17634"/>
                  </a:lnTo>
                  <a:lnTo>
                    <a:pt x="323383" y="4559"/>
                  </a:lnTo>
                  <a:lnTo>
                    <a:pt x="269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39218" y="3660714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282" y="224378"/>
                  </a:moveTo>
                  <a:lnTo>
                    <a:pt x="532814" y="179162"/>
                  </a:lnTo>
                  <a:lnTo>
                    <a:pt x="517132" y="137046"/>
                  </a:lnTo>
                  <a:lnTo>
                    <a:pt x="492317" y="98932"/>
                  </a:lnTo>
                  <a:lnTo>
                    <a:pt x="459453" y="65724"/>
                  </a:lnTo>
                  <a:lnTo>
                    <a:pt x="419621" y="38324"/>
                  </a:lnTo>
                  <a:lnTo>
                    <a:pt x="373904" y="17634"/>
                  </a:lnTo>
                  <a:lnTo>
                    <a:pt x="323383" y="4559"/>
                  </a:lnTo>
                  <a:lnTo>
                    <a:pt x="269141" y="0"/>
                  </a:lnTo>
                  <a:lnTo>
                    <a:pt x="214901" y="4559"/>
                  </a:lnTo>
                  <a:lnTo>
                    <a:pt x="164382" y="17634"/>
                  </a:lnTo>
                  <a:lnTo>
                    <a:pt x="118664" y="38324"/>
                  </a:lnTo>
                  <a:lnTo>
                    <a:pt x="78832" y="65724"/>
                  </a:lnTo>
                  <a:lnTo>
                    <a:pt x="45966" y="98932"/>
                  </a:lnTo>
                  <a:lnTo>
                    <a:pt x="21151" y="137046"/>
                  </a:lnTo>
                  <a:lnTo>
                    <a:pt x="5468" y="179162"/>
                  </a:lnTo>
                  <a:lnTo>
                    <a:pt x="0" y="224378"/>
                  </a:lnTo>
                  <a:lnTo>
                    <a:pt x="5468" y="269618"/>
                  </a:lnTo>
                  <a:lnTo>
                    <a:pt x="21151" y="311746"/>
                  </a:lnTo>
                  <a:lnTo>
                    <a:pt x="45966" y="349861"/>
                  </a:lnTo>
                  <a:lnTo>
                    <a:pt x="78832" y="383064"/>
                  </a:lnTo>
                  <a:lnTo>
                    <a:pt x="118664" y="410455"/>
                  </a:lnTo>
                  <a:lnTo>
                    <a:pt x="164382" y="431134"/>
                  </a:lnTo>
                  <a:lnTo>
                    <a:pt x="214901" y="444201"/>
                  </a:lnTo>
                  <a:lnTo>
                    <a:pt x="269141" y="448757"/>
                  </a:lnTo>
                  <a:lnTo>
                    <a:pt x="323383" y="444201"/>
                  </a:lnTo>
                  <a:lnTo>
                    <a:pt x="373904" y="431134"/>
                  </a:lnTo>
                  <a:lnTo>
                    <a:pt x="419621" y="410455"/>
                  </a:lnTo>
                  <a:lnTo>
                    <a:pt x="459453" y="383064"/>
                  </a:lnTo>
                  <a:lnTo>
                    <a:pt x="492317" y="349861"/>
                  </a:lnTo>
                  <a:lnTo>
                    <a:pt x="517132" y="311746"/>
                  </a:lnTo>
                  <a:lnTo>
                    <a:pt x="532814" y="269618"/>
                  </a:lnTo>
                  <a:lnTo>
                    <a:pt x="538282" y="224378"/>
                  </a:lnTo>
                  <a:close/>
                </a:path>
              </a:pathLst>
            </a:custGeom>
            <a:ln w="194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428932" y="3735507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27" y="0"/>
                  </a:moveTo>
                  <a:lnTo>
                    <a:pt x="131728" y="5343"/>
                  </a:lnTo>
                  <a:lnTo>
                    <a:pt x="88867" y="20424"/>
                  </a:lnTo>
                  <a:lnTo>
                    <a:pt x="52553" y="43816"/>
                  </a:lnTo>
                  <a:lnTo>
                    <a:pt x="24497" y="74091"/>
                  </a:lnTo>
                  <a:lnTo>
                    <a:pt x="6409" y="109823"/>
                  </a:lnTo>
                  <a:lnTo>
                    <a:pt x="0" y="149585"/>
                  </a:lnTo>
                  <a:lnTo>
                    <a:pt x="6409" y="189377"/>
                  </a:lnTo>
                  <a:lnTo>
                    <a:pt x="24497" y="225117"/>
                  </a:lnTo>
                  <a:lnTo>
                    <a:pt x="52553" y="255386"/>
                  </a:lnTo>
                  <a:lnTo>
                    <a:pt x="88867" y="278765"/>
                  </a:lnTo>
                  <a:lnTo>
                    <a:pt x="131728" y="293833"/>
                  </a:lnTo>
                  <a:lnTo>
                    <a:pt x="179427" y="299171"/>
                  </a:lnTo>
                  <a:lnTo>
                    <a:pt x="227129" y="293833"/>
                  </a:lnTo>
                  <a:lnTo>
                    <a:pt x="269991" y="278765"/>
                  </a:lnTo>
                  <a:lnTo>
                    <a:pt x="306305" y="255386"/>
                  </a:lnTo>
                  <a:lnTo>
                    <a:pt x="334359" y="225117"/>
                  </a:lnTo>
                  <a:lnTo>
                    <a:pt x="352446" y="189377"/>
                  </a:lnTo>
                  <a:lnTo>
                    <a:pt x="358854" y="149585"/>
                  </a:lnTo>
                  <a:lnTo>
                    <a:pt x="352446" y="109823"/>
                  </a:lnTo>
                  <a:lnTo>
                    <a:pt x="334359" y="74091"/>
                  </a:lnTo>
                  <a:lnTo>
                    <a:pt x="306305" y="43816"/>
                  </a:lnTo>
                  <a:lnTo>
                    <a:pt x="269991" y="20424"/>
                  </a:lnTo>
                  <a:lnTo>
                    <a:pt x="227129" y="5343"/>
                  </a:lnTo>
                  <a:lnTo>
                    <a:pt x="17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28932" y="3735507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854" y="149585"/>
                  </a:moveTo>
                  <a:lnTo>
                    <a:pt x="352446" y="109823"/>
                  </a:lnTo>
                  <a:lnTo>
                    <a:pt x="334359" y="74091"/>
                  </a:lnTo>
                  <a:lnTo>
                    <a:pt x="306305" y="43816"/>
                  </a:lnTo>
                  <a:lnTo>
                    <a:pt x="269991" y="20424"/>
                  </a:lnTo>
                  <a:lnTo>
                    <a:pt x="227129" y="5343"/>
                  </a:lnTo>
                  <a:lnTo>
                    <a:pt x="179427" y="0"/>
                  </a:lnTo>
                  <a:lnTo>
                    <a:pt x="131728" y="5343"/>
                  </a:lnTo>
                  <a:lnTo>
                    <a:pt x="88867" y="20424"/>
                  </a:lnTo>
                  <a:lnTo>
                    <a:pt x="52553" y="43816"/>
                  </a:lnTo>
                  <a:lnTo>
                    <a:pt x="24497" y="74091"/>
                  </a:lnTo>
                  <a:lnTo>
                    <a:pt x="6409" y="109823"/>
                  </a:lnTo>
                  <a:lnTo>
                    <a:pt x="0" y="149585"/>
                  </a:lnTo>
                  <a:lnTo>
                    <a:pt x="6409" y="189377"/>
                  </a:lnTo>
                  <a:lnTo>
                    <a:pt x="24497" y="225117"/>
                  </a:lnTo>
                  <a:lnTo>
                    <a:pt x="52553" y="255386"/>
                  </a:lnTo>
                  <a:lnTo>
                    <a:pt x="88867" y="278765"/>
                  </a:lnTo>
                  <a:lnTo>
                    <a:pt x="131728" y="293833"/>
                  </a:lnTo>
                  <a:lnTo>
                    <a:pt x="179427" y="299171"/>
                  </a:lnTo>
                  <a:lnTo>
                    <a:pt x="227129" y="293833"/>
                  </a:lnTo>
                  <a:lnTo>
                    <a:pt x="269991" y="278765"/>
                  </a:lnTo>
                  <a:lnTo>
                    <a:pt x="306305" y="255386"/>
                  </a:lnTo>
                  <a:lnTo>
                    <a:pt x="334359" y="225117"/>
                  </a:lnTo>
                  <a:lnTo>
                    <a:pt x="352446" y="189377"/>
                  </a:lnTo>
                  <a:lnTo>
                    <a:pt x="358854" y="149585"/>
                  </a:lnTo>
                  <a:close/>
                </a:path>
              </a:pathLst>
            </a:custGeom>
            <a:ln w="107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4975628" y="3847696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29908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573620" y="3332440"/>
            <a:ext cx="1781810" cy="58419"/>
            <a:chOff x="4573620" y="3332440"/>
            <a:chExt cx="1781810" cy="58419"/>
          </a:xfrm>
        </p:grpSpPr>
        <p:sp>
          <p:nvSpPr>
            <p:cNvPr id="19" name="object 19" descr=""/>
            <p:cNvSpPr/>
            <p:nvPr/>
          </p:nvSpPr>
          <p:spPr>
            <a:xfrm>
              <a:off x="4574717" y="333353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574717" y="333353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05"/>
                  </a:move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642002" y="3359050"/>
              <a:ext cx="1713230" cy="0"/>
            </a:xfrm>
            <a:custGeom>
              <a:avLst/>
              <a:gdLst/>
              <a:ahLst/>
              <a:cxnLst/>
              <a:rect l="l" t="t" r="r" b="b"/>
              <a:pathLst>
                <a:path w="1713229" h="0">
                  <a:moveTo>
                    <a:pt x="0" y="0"/>
                  </a:moveTo>
                  <a:lnTo>
                    <a:pt x="1713023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4642002" y="3356557"/>
            <a:ext cx="2292985" cy="10160"/>
            <a:chOff x="4642002" y="3356557"/>
            <a:chExt cx="2292985" cy="10160"/>
          </a:xfrm>
        </p:grpSpPr>
        <p:sp>
          <p:nvSpPr>
            <p:cNvPr id="23" name="object 23" descr=""/>
            <p:cNvSpPr/>
            <p:nvPr/>
          </p:nvSpPr>
          <p:spPr>
            <a:xfrm>
              <a:off x="6624167" y="3359050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5" h="0">
                  <a:moveTo>
                    <a:pt x="0" y="0"/>
                  </a:moveTo>
                  <a:lnTo>
                    <a:pt x="310309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42002" y="3364036"/>
              <a:ext cx="2292985" cy="0"/>
            </a:xfrm>
            <a:custGeom>
              <a:avLst/>
              <a:gdLst/>
              <a:ahLst/>
              <a:cxnLst/>
              <a:rect l="l" t="t" r="r" b="b"/>
              <a:pathLst>
                <a:path w="2292984" h="0">
                  <a:moveTo>
                    <a:pt x="0" y="0"/>
                  </a:moveTo>
                  <a:lnTo>
                    <a:pt x="2292474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4446" y="4802088"/>
            <a:ext cx="190394" cy="110690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5188748" y="3097441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4846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419062" y="1005567"/>
            <a:ext cx="379095" cy="1318895"/>
            <a:chOff x="4419062" y="1005567"/>
            <a:chExt cx="379095" cy="1318895"/>
          </a:xfrm>
        </p:grpSpPr>
        <p:sp>
          <p:nvSpPr>
            <p:cNvPr id="28" name="object 28" descr=""/>
            <p:cNvSpPr/>
            <p:nvPr/>
          </p:nvSpPr>
          <p:spPr>
            <a:xfrm>
              <a:off x="4428932" y="1865685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854" y="149585"/>
                  </a:moveTo>
                  <a:lnTo>
                    <a:pt x="352446" y="109823"/>
                  </a:lnTo>
                  <a:lnTo>
                    <a:pt x="334359" y="74091"/>
                  </a:lnTo>
                  <a:lnTo>
                    <a:pt x="306305" y="43816"/>
                  </a:lnTo>
                  <a:lnTo>
                    <a:pt x="269991" y="20424"/>
                  </a:lnTo>
                  <a:lnTo>
                    <a:pt x="227129" y="5343"/>
                  </a:lnTo>
                  <a:lnTo>
                    <a:pt x="179427" y="0"/>
                  </a:lnTo>
                  <a:lnTo>
                    <a:pt x="131728" y="5343"/>
                  </a:lnTo>
                  <a:lnTo>
                    <a:pt x="88867" y="20424"/>
                  </a:lnTo>
                  <a:lnTo>
                    <a:pt x="52553" y="43816"/>
                  </a:lnTo>
                  <a:lnTo>
                    <a:pt x="24497" y="74091"/>
                  </a:lnTo>
                  <a:lnTo>
                    <a:pt x="6409" y="109823"/>
                  </a:lnTo>
                  <a:lnTo>
                    <a:pt x="0" y="149585"/>
                  </a:lnTo>
                  <a:lnTo>
                    <a:pt x="6409" y="189377"/>
                  </a:lnTo>
                  <a:lnTo>
                    <a:pt x="24497" y="225117"/>
                  </a:lnTo>
                  <a:lnTo>
                    <a:pt x="52553" y="255386"/>
                  </a:lnTo>
                  <a:lnTo>
                    <a:pt x="88867" y="278765"/>
                  </a:lnTo>
                  <a:lnTo>
                    <a:pt x="131728" y="293833"/>
                  </a:lnTo>
                  <a:lnTo>
                    <a:pt x="179427" y="299171"/>
                  </a:lnTo>
                  <a:lnTo>
                    <a:pt x="227129" y="293833"/>
                  </a:lnTo>
                  <a:lnTo>
                    <a:pt x="269991" y="278765"/>
                  </a:lnTo>
                  <a:lnTo>
                    <a:pt x="306305" y="255386"/>
                  </a:lnTo>
                  <a:lnTo>
                    <a:pt x="334359" y="225117"/>
                  </a:lnTo>
                  <a:lnTo>
                    <a:pt x="352446" y="189377"/>
                  </a:lnTo>
                  <a:lnTo>
                    <a:pt x="358854" y="149585"/>
                  </a:lnTo>
                  <a:close/>
                </a:path>
                <a:path w="359410" h="448944">
                  <a:moveTo>
                    <a:pt x="358854" y="299171"/>
                  </a:moveTo>
                  <a:lnTo>
                    <a:pt x="352446" y="259408"/>
                  </a:lnTo>
                  <a:lnTo>
                    <a:pt x="334359" y="223676"/>
                  </a:lnTo>
                  <a:lnTo>
                    <a:pt x="306305" y="193401"/>
                  </a:lnTo>
                  <a:lnTo>
                    <a:pt x="269991" y="170010"/>
                  </a:lnTo>
                  <a:lnTo>
                    <a:pt x="227129" y="154929"/>
                  </a:lnTo>
                  <a:lnTo>
                    <a:pt x="179427" y="149585"/>
                  </a:lnTo>
                  <a:lnTo>
                    <a:pt x="131728" y="154929"/>
                  </a:lnTo>
                  <a:lnTo>
                    <a:pt x="88867" y="170010"/>
                  </a:lnTo>
                  <a:lnTo>
                    <a:pt x="52553" y="193401"/>
                  </a:lnTo>
                  <a:lnTo>
                    <a:pt x="24497" y="223676"/>
                  </a:lnTo>
                  <a:lnTo>
                    <a:pt x="6409" y="259408"/>
                  </a:lnTo>
                  <a:lnTo>
                    <a:pt x="0" y="299171"/>
                  </a:lnTo>
                  <a:lnTo>
                    <a:pt x="6409" y="338962"/>
                  </a:lnTo>
                  <a:lnTo>
                    <a:pt x="24497" y="374703"/>
                  </a:lnTo>
                  <a:lnTo>
                    <a:pt x="52553" y="404972"/>
                  </a:lnTo>
                  <a:lnTo>
                    <a:pt x="88867" y="428350"/>
                  </a:lnTo>
                  <a:lnTo>
                    <a:pt x="131728" y="443418"/>
                  </a:lnTo>
                  <a:lnTo>
                    <a:pt x="179427" y="448757"/>
                  </a:lnTo>
                  <a:lnTo>
                    <a:pt x="227129" y="443418"/>
                  </a:lnTo>
                  <a:lnTo>
                    <a:pt x="269991" y="428350"/>
                  </a:lnTo>
                  <a:lnTo>
                    <a:pt x="306305" y="404972"/>
                  </a:lnTo>
                  <a:lnTo>
                    <a:pt x="334359" y="374703"/>
                  </a:lnTo>
                  <a:lnTo>
                    <a:pt x="352446" y="338962"/>
                  </a:lnTo>
                  <a:lnTo>
                    <a:pt x="358854" y="299171"/>
                  </a:lnTo>
                  <a:close/>
                </a:path>
              </a:pathLst>
            </a:custGeom>
            <a:ln w="197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608360" y="1005567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118"/>
                  </a:lnTo>
                </a:path>
              </a:pathLst>
            </a:custGeom>
            <a:ln w="215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4608360" y="594206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775"/>
                </a:lnTo>
              </a:path>
            </a:pathLst>
          </a:custGeom>
          <a:ln w="215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608360" y="1884384"/>
            <a:ext cx="728980" cy="149860"/>
            <a:chOff x="4608360" y="1884384"/>
            <a:chExt cx="728980" cy="149860"/>
          </a:xfrm>
        </p:grpSpPr>
        <p:sp>
          <p:nvSpPr>
            <p:cNvPr id="32" name="object 32" descr=""/>
            <p:cNvSpPr/>
            <p:nvPr/>
          </p:nvSpPr>
          <p:spPr>
            <a:xfrm>
              <a:off x="4608360" y="1959176"/>
              <a:ext cx="538480" cy="0"/>
            </a:xfrm>
            <a:custGeom>
              <a:avLst/>
              <a:gdLst/>
              <a:ahLst/>
              <a:cxnLst/>
              <a:rect l="l" t="t" r="r" b="b"/>
              <a:pathLst>
                <a:path w="538479" h="0">
                  <a:moveTo>
                    <a:pt x="0" y="0"/>
                  </a:moveTo>
                  <a:lnTo>
                    <a:pt x="538322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7046" y="1884384"/>
              <a:ext cx="269829" cy="149585"/>
            </a:xfrm>
            <a:prstGeom prst="rect">
              <a:avLst/>
            </a:prstGeom>
          </p:spPr>
        </p:pic>
      </p:grpSp>
      <p:sp>
        <p:nvSpPr>
          <p:cNvPr id="34" name="object 34" descr=""/>
          <p:cNvSpPr/>
          <p:nvPr/>
        </p:nvSpPr>
        <p:spPr>
          <a:xfrm>
            <a:off x="4968152" y="3922489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385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4573620" y="1238240"/>
            <a:ext cx="4117340" cy="58419"/>
            <a:chOff x="4573620" y="1238240"/>
            <a:chExt cx="4117340" cy="58419"/>
          </a:xfrm>
        </p:grpSpPr>
        <p:sp>
          <p:nvSpPr>
            <p:cNvPr id="36" name="object 36" descr=""/>
            <p:cNvSpPr/>
            <p:nvPr/>
          </p:nvSpPr>
          <p:spPr>
            <a:xfrm>
              <a:off x="4574717" y="123933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42" y="0"/>
                  </a:move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574717" y="123933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285" y="28005"/>
                  </a:move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42002" y="1264849"/>
              <a:ext cx="4048760" cy="5080"/>
            </a:xfrm>
            <a:custGeom>
              <a:avLst/>
              <a:gdLst/>
              <a:ahLst/>
              <a:cxnLst/>
              <a:rect l="l" t="t" r="r" b="b"/>
              <a:pathLst>
                <a:path w="4048759" h="5080">
                  <a:moveTo>
                    <a:pt x="0" y="4986"/>
                  </a:moveTo>
                  <a:lnTo>
                    <a:pt x="4048370" y="4986"/>
                  </a:lnTo>
                </a:path>
                <a:path w="4048759" h="5080">
                  <a:moveTo>
                    <a:pt x="0" y="0"/>
                  </a:moveTo>
                  <a:lnTo>
                    <a:pt x="4048370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/>
          <p:nvPr/>
        </p:nvSpPr>
        <p:spPr>
          <a:xfrm>
            <a:off x="4922358" y="1529117"/>
            <a:ext cx="849630" cy="411480"/>
          </a:xfrm>
          <a:custGeom>
            <a:avLst/>
            <a:gdLst/>
            <a:ahLst/>
            <a:cxnLst/>
            <a:rect l="l" t="t" r="r" b="b"/>
            <a:pathLst>
              <a:path w="849629" h="411480">
                <a:moveTo>
                  <a:pt x="0" y="411360"/>
                </a:moveTo>
                <a:lnTo>
                  <a:pt x="0" y="0"/>
                </a:lnTo>
                <a:lnTo>
                  <a:pt x="849528" y="0"/>
                </a:lnTo>
              </a:path>
            </a:pathLst>
          </a:custGeom>
          <a:ln w="103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922358" y="2314443"/>
            <a:ext cx="3633470" cy="0"/>
          </a:xfrm>
          <a:custGeom>
            <a:avLst/>
            <a:gdLst/>
            <a:ahLst/>
            <a:cxnLst/>
            <a:rect l="l" t="t" r="r" b="b"/>
            <a:pathLst>
              <a:path w="3633470" h="0">
                <a:moveTo>
                  <a:pt x="0" y="0"/>
                </a:moveTo>
                <a:lnTo>
                  <a:pt x="3633444" y="0"/>
                </a:lnTo>
              </a:path>
            </a:pathLst>
          </a:custGeom>
          <a:ln w="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518646" y="855981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585"/>
                </a:moveTo>
                <a:lnTo>
                  <a:pt x="179427" y="149585"/>
                </a:lnTo>
                <a:lnTo>
                  <a:pt x="179427" y="0"/>
                </a:lnTo>
                <a:lnTo>
                  <a:pt x="0" y="0"/>
                </a:lnTo>
                <a:lnTo>
                  <a:pt x="0" y="149585"/>
                </a:lnTo>
                <a:close/>
              </a:path>
            </a:pathLst>
          </a:custGeom>
          <a:ln w="194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5741982" y="1379532"/>
            <a:ext cx="60325" cy="149860"/>
            <a:chOff x="5741982" y="1379532"/>
            <a:chExt cx="60325" cy="149860"/>
          </a:xfrm>
        </p:grpSpPr>
        <p:sp>
          <p:nvSpPr>
            <p:cNvPr id="43" name="object 43" descr=""/>
            <p:cNvSpPr/>
            <p:nvPr/>
          </p:nvSpPr>
          <p:spPr>
            <a:xfrm>
              <a:off x="5771887" y="1448092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25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741982" y="137953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04" y="0"/>
                  </a:moveTo>
                  <a:lnTo>
                    <a:pt x="0" y="74792"/>
                  </a:lnTo>
                  <a:lnTo>
                    <a:pt x="59809" y="74792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5505526" y="1678711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289" y="112191"/>
                </a:moveTo>
                <a:lnTo>
                  <a:pt x="269151" y="112191"/>
                </a:lnTo>
                <a:lnTo>
                  <a:pt x="269151" y="0"/>
                </a:lnTo>
                <a:lnTo>
                  <a:pt x="0" y="0"/>
                </a:lnTo>
                <a:lnTo>
                  <a:pt x="0" y="112191"/>
                </a:lnTo>
                <a:lnTo>
                  <a:pt x="0" y="224370"/>
                </a:lnTo>
                <a:lnTo>
                  <a:pt x="538289" y="224370"/>
                </a:lnTo>
                <a:lnTo>
                  <a:pt x="538289" y="1121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4608360" y="4406150"/>
            <a:ext cx="4217035" cy="5080"/>
          </a:xfrm>
          <a:custGeom>
            <a:avLst/>
            <a:gdLst/>
            <a:ahLst/>
            <a:cxnLst/>
            <a:rect l="l" t="t" r="r" b="b"/>
            <a:pathLst>
              <a:path w="4217034" h="5079">
                <a:moveTo>
                  <a:pt x="0" y="0"/>
                </a:moveTo>
                <a:lnTo>
                  <a:pt x="4216583" y="0"/>
                </a:lnTo>
              </a:path>
              <a:path w="4217034" h="5079">
                <a:moveTo>
                  <a:pt x="0" y="4986"/>
                </a:moveTo>
                <a:lnTo>
                  <a:pt x="4216583" y="4986"/>
                </a:lnTo>
              </a:path>
            </a:pathLst>
          </a:custGeom>
          <a:ln w="49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608360" y="2314443"/>
            <a:ext cx="538480" cy="233679"/>
            <a:chOff x="4608360" y="2314443"/>
            <a:chExt cx="538480" cy="233679"/>
          </a:xfrm>
        </p:grpSpPr>
        <p:sp>
          <p:nvSpPr>
            <p:cNvPr id="48" name="object 48" descr=""/>
            <p:cNvSpPr/>
            <p:nvPr/>
          </p:nvSpPr>
          <p:spPr>
            <a:xfrm>
              <a:off x="4608360" y="2538821"/>
              <a:ext cx="538480" cy="0"/>
            </a:xfrm>
            <a:custGeom>
              <a:avLst/>
              <a:gdLst/>
              <a:ahLst/>
              <a:cxnLst/>
              <a:rect l="l" t="t" r="r" b="b"/>
              <a:pathLst>
                <a:path w="538479" h="0">
                  <a:moveTo>
                    <a:pt x="0" y="0"/>
                  </a:moveTo>
                  <a:lnTo>
                    <a:pt x="538322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922358" y="2314443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372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5505537" y="272580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4571427" y="4377347"/>
            <a:ext cx="74295" cy="62865"/>
            <a:chOff x="4571427" y="4377347"/>
            <a:chExt cx="74295" cy="62865"/>
          </a:xfrm>
        </p:grpSpPr>
        <p:sp>
          <p:nvSpPr>
            <p:cNvPr id="52" name="object 52" descr=""/>
            <p:cNvSpPr/>
            <p:nvPr/>
          </p:nvSpPr>
          <p:spPr>
            <a:xfrm>
              <a:off x="4574717" y="438063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574717" y="438063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05"/>
                  </a:move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close/>
                </a:path>
              </a:pathLst>
            </a:custGeom>
            <a:ln w="6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/>
          <p:nvPr/>
        </p:nvSpPr>
        <p:spPr>
          <a:xfrm>
            <a:off x="5502745" y="4296454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11"/>
                </a:moveTo>
                <a:lnTo>
                  <a:pt x="538282" y="224411"/>
                </a:lnTo>
                <a:lnTo>
                  <a:pt x="538282" y="112222"/>
                </a:lnTo>
                <a:lnTo>
                  <a:pt x="0" y="112222"/>
                </a:lnTo>
                <a:lnTo>
                  <a:pt x="0" y="224411"/>
                </a:lnTo>
                <a:close/>
              </a:path>
              <a:path w="1122045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1122045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  <a:path w="1122045" h="224789">
                <a:moveTo>
                  <a:pt x="583139" y="224411"/>
                </a:moveTo>
                <a:lnTo>
                  <a:pt x="1121421" y="224411"/>
                </a:lnTo>
                <a:lnTo>
                  <a:pt x="1121421" y="112222"/>
                </a:lnTo>
                <a:lnTo>
                  <a:pt x="583139" y="112222"/>
                </a:lnTo>
                <a:lnTo>
                  <a:pt x="583139" y="224411"/>
                </a:lnTo>
                <a:close/>
              </a:path>
              <a:path w="1122045" h="224789">
                <a:moveTo>
                  <a:pt x="583139" y="112189"/>
                </a:moveTo>
                <a:lnTo>
                  <a:pt x="852280" y="112189"/>
                </a:lnTo>
                <a:lnTo>
                  <a:pt x="852280" y="0"/>
                </a:lnTo>
                <a:lnTo>
                  <a:pt x="583139" y="0"/>
                </a:lnTo>
                <a:lnTo>
                  <a:pt x="583139" y="112189"/>
                </a:lnTo>
                <a:close/>
              </a:path>
              <a:path w="1122045" h="224789">
                <a:moveTo>
                  <a:pt x="852280" y="112189"/>
                </a:moveTo>
                <a:lnTo>
                  <a:pt x="1121421" y="112189"/>
                </a:lnTo>
                <a:lnTo>
                  <a:pt x="1121421" y="0"/>
                </a:lnTo>
                <a:lnTo>
                  <a:pt x="852280" y="0"/>
                </a:lnTo>
                <a:lnTo>
                  <a:pt x="852280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5" name="object 55" descr=""/>
          <p:cNvGrpSpPr/>
          <p:nvPr/>
        </p:nvGrpSpPr>
        <p:grpSpPr>
          <a:xfrm>
            <a:off x="6893308" y="4132907"/>
            <a:ext cx="90170" cy="292735"/>
            <a:chOff x="6893308" y="4132907"/>
            <a:chExt cx="90170" cy="292735"/>
          </a:xfrm>
        </p:grpSpPr>
        <p:sp>
          <p:nvSpPr>
            <p:cNvPr id="56" name="object 56" descr=""/>
            <p:cNvSpPr/>
            <p:nvPr/>
          </p:nvSpPr>
          <p:spPr>
            <a:xfrm>
              <a:off x="6938165" y="4201467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176"/>
                  </a:moveTo>
                  <a:lnTo>
                    <a:pt x="0" y="0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908260" y="4132907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04" y="0"/>
                  </a:moveTo>
                  <a:lnTo>
                    <a:pt x="0" y="74792"/>
                  </a:lnTo>
                  <a:lnTo>
                    <a:pt x="59809" y="74792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893308" y="4408643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13" y="0"/>
                  </a:moveTo>
                  <a:lnTo>
                    <a:pt x="0" y="0"/>
                  </a:lnTo>
                </a:path>
              </a:pathLst>
            </a:custGeom>
            <a:ln w="3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/>
          <p:nvPr/>
        </p:nvSpPr>
        <p:spPr>
          <a:xfrm>
            <a:off x="4608360" y="250142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4608360" y="3109158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4563503" y="4558262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13" y="0"/>
                </a:moveTo>
                <a:lnTo>
                  <a:pt x="0" y="0"/>
                </a:lnTo>
              </a:path>
            </a:pathLst>
          </a:custGeom>
          <a:ln w="339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4887618" y="2509719"/>
            <a:ext cx="69850" cy="58419"/>
            <a:chOff x="4887618" y="2509719"/>
            <a:chExt cx="69850" cy="58419"/>
          </a:xfrm>
        </p:grpSpPr>
        <p:sp>
          <p:nvSpPr>
            <p:cNvPr id="63" name="object 63" descr=""/>
            <p:cNvSpPr/>
            <p:nvPr/>
          </p:nvSpPr>
          <p:spPr>
            <a:xfrm>
              <a:off x="4888715" y="251081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888715" y="251081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05"/>
                  </a:move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8660469" y="1379532"/>
            <a:ext cx="60325" cy="299720"/>
            <a:chOff x="8660469" y="1379532"/>
            <a:chExt cx="60325" cy="299720"/>
          </a:xfrm>
        </p:grpSpPr>
        <p:sp>
          <p:nvSpPr>
            <p:cNvPr id="66" name="object 66" descr=""/>
            <p:cNvSpPr/>
            <p:nvPr/>
          </p:nvSpPr>
          <p:spPr>
            <a:xfrm>
              <a:off x="8690373" y="1379532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11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660469" y="160391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09" y="0"/>
                  </a:moveTo>
                  <a:lnTo>
                    <a:pt x="0" y="0"/>
                  </a:lnTo>
                  <a:lnTo>
                    <a:pt x="29904" y="74792"/>
                  </a:lnTo>
                  <a:lnTo>
                    <a:pt x="5980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/>
          <p:nvPr/>
        </p:nvSpPr>
        <p:spPr>
          <a:xfrm>
            <a:off x="7388129" y="425905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59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388129" y="399728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388129" y="373550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388129" y="347373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388129" y="321195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655874" y="4259057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787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655874" y="399728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655874" y="373550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655874" y="347373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655874" y="321195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655874" y="2837993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254954" y="324935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254954" y="3885093"/>
            <a:ext cx="538480" cy="374015"/>
          </a:xfrm>
          <a:custGeom>
            <a:avLst/>
            <a:gdLst/>
            <a:ahLst/>
            <a:cxnLst/>
            <a:rect l="l" t="t" r="r" b="b"/>
            <a:pathLst>
              <a:path w="538479" h="374014">
                <a:moveTo>
                  <a:pt x="0" y="373964"/>
                </a:moveTo>
                <a:lnTo>
                  <a:pt x="538282" y="373964"/>
                </a:lnTo>
                <a:lnTo>
                  <a:pt x="538282" y="261775"/>
                </a:lnTo>
                <a:lnTo>
                  <a:pt x="0" y="261775"/>
                </a:lnTo>
                <a:lnTo>
                  <a:pt x="0" y="373964"/>
                </a:lnTo>
                <a:close/>
              </a:path>
              <a:path w="538479" h="374014">
                <a:moveTo>
                  <a:pt x="0" y="261775"/>
                </a:moveTo>
                <a:lnTo>
                  <a:pt x="269141" y="261775"/>
                </a:lnTo>
                <a:lnTo>
                  <a:pt x="269141" y="149585"/>
                </a:lnTo>
                <a:lnTo>
                  <a:pt x="0" y="149585"/>
                </a:lnTo>
                <a:lnTo>
                  <a:pt x="0" y="261775"/>
                </a:lnTo>
                <a:close/>
              </a:path>
              <a:path w="538479" h="374014">
                <a:moveTo>
                  <a:pt x="269141" y="261775"/>
                </a:moveTo>
                <a:lnTo>
                  <a:pt x="538282" y="261775"/>
                </a:lnTo>
                <a:lnTo>
                  <a:pt x="538282" y="149585"/>
                </a:lnTo>
                <a:lnTo>
                  <a:pt x="269141" y="149585"/>
                </a:lnTo>
                <a:lnTo>
                  <a:pt x="269141" y="261775"/>
                </a:lnTo>
                <a:close/>
              </a:path>
              <a:path w="538479" h="374014">
                <a:moveTo>
                  <a:pt x="0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254954" y="351112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7613808" y="2837993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13" y="0"/>
                </a:lnTo>
              </a:path>
            </a:pathLst>
          </a:custGeom>
          <a:ln w="339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7252163" y="298757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/>
          <p:nvPr/>
        </p:nvSpPr>
        <p:spPr>
          <a:xfrm>
            <a:off x="8107234" y="3997282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 descr=""/>
          <p:cNvSpPr/>
          <p:nvPr/>
        </p:nvSpPr>
        <p:spPr>
          <a:xfrm>
            <a:off x="8107234" y="3735507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8107234" y="3473732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7" name="object 87" descr=""/>
          <p:cNvGrpSpPr/>
          <p:nvPr/>
        </p:nvGrpSpPr>
        <p:grpSpPr>
          <a:xfrm>
            <a:off x="8062377" y="2821040"/>
            <a:ext cx="90170" cy="541020"/>
            <a:chOff x="8062377" y="2821040"/>
            <a:chExt cx="90170" cy="541020"/>
          </a:xfrm>
        </p:grpSpPr>
        <p:sp>
          <p:nvSpPr>
            <p:cNvPr id="88" name="object 88" descr=""/>
            <p:cNvSpPr/>
            <p:nvPr/>
          </p:nvSpPr>
          <p:spPr>
            <a:xfrm>
              <a:off x="8107234" y="2837993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550"/>
                  </a:lnTo>
                </a:path>
              </a:pathLst>
            </a:custGeom>
            <a:ln w="1196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8062377" y="2837993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13" y="0"/>
                  </a:lnTo>
                </a:path>
              </a:pathLst>
            </a:custGeom>
            <a:ln w="339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/>
          <p:nvPr/>
        </p:nvSpPr>
        <p:spPr>
          <a:xfrm>
            <a:off x="7838093" y="403467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/>
          <p:nvPr/>
        </p:nvSpPr>
        <p:spPr>
          <a:xfrm>
            <a:off x="7838093" y="324935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 descr=""/>
          <p:cNvSpPr/>
          <p:nvPr/>
        </p:nvSpPr>
        <p:spPr>
          <a:xfrm>
            <a:off x="7838093" y="351112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3" name="object 93" descr=""/>
          <p:cNvGrpSpPr/>
          <p:nvPr/>
        </p:nvGrpSpPr>
        <p:grpSpPr>
          <a:xfrm>
            <a:off x="8525898" y="1903082"/>
            <a:ext cx="60325" cy="411480"/>
            <a:chOff x="8525898" y="1903082"/>
            <a:chExt cx="60325" cy="411480"/>
          </a:xfrm>
        </p:grpSpPr>
        <p:sp>
          <p:nvSpPr>
            <p:cNvPr id="94" name="object 94" descr=""/>
            <p:cNvSpPr/>
            <p:nvPr/>
          </p:nvSpPr>
          <p:spPr>
            <a:xfrm>
              <a:off x="8555802" y="1971642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342800"/>
                  </a:moveTo>
                  <a:lnTo>
                    <a:pt x="0" y="0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8525898" y="190308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04" y="0"/>
                  </a:moveTo>
                  <a:lnTo>
                    <a:pt x="0" y="74792"/>
                  </a:lnTo>
                  <a:lnTo>
                    <a:pt x="59809" y="74792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8795039" y="1903082"/>
            <a:ext cx="60325" cy="2505710"/>
            <a:chOff x="8795039" y="1903082"/>
            <a:chExt cx="60325" cy="2505710"/>
          </a:xfrm>
        </p:grpSpPr>
        <p:sp>
          <p:nvSpPr>
            <p:cNvPr id="97" name="object 97" descr=""/>
            <p:cNvSpPr/>
            <p:nvPr/>
          </p:nvSpPr>
          <p:spPr>
            <a:xfrm>
              <a:off x="8824944" y="1971642"/>
              <a:ext cx="0" cy="2437130"/>
            </a:xfrm>
            <a:custGeom>
              <a:avLst/>
              <a:gdLst/>
              <a:ahLst/>
              <a:cxnLst/>
              <a:rect l="l" t="t" r="r" b="b"/>
              <a:pathLst>
                <a:path w="0" h="2437129">
                  <a:moveTo>
                    <a:pt x="0" y="2437001"/>
                  </a:moveTo>
                  <a:lnTo>
                    <a:pt x="0" y="0"/>
                  </a:lnTo>
                </a:path>
              </a:pathLst>
            </a:custGeom>
            <a:ln w="119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8795039" y="190308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04" y="0"/>
                  </a:moveTo>
                  <a:lnTo>
                    <a:pt x="0" y="74792"/>
                  </a:lnTo>
                  <a:lnTo>
                    <a:pt x="59809" y="74792"/>
                  </a:lnTo>
                  <a:lnTo>
                    <a:pt x="29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/>
          <p:nvPr/>
        </p:nvSpPr>
        <p:spPr>
          <a:xfrm>
            <a:off x="6803594" y="2837993"/>
            <a:ext cx="1884045" cy="2019935"/>
          </a:xfrm>
          <a:custGeom>
            <a:avLst/>
            <a:gdLst/>
            <a:ahLst/>
            <a:cxnLst/>
            <a:rect l="l" t="t" r="r" b="b"/>
            <a:pathLst>
              <a:path w="1884045" h="2019935">
                <a:moveTo>
                  <a:pt x="1883987" y="0"/>
                </a:moveTo>
                <a:lnTo>
                  <a:pt x="1883987" y="2019440"/>
                </a:lnTo>
              </a:path>
              <a:path w="1884045" h="2019935">
                <a:moveTo>
                  <a:pt x="0" y="0"/>
                </a:moveTo>
                <a:lnTo>
                  <a:pt x="1883987" y="0"/>
                </a:lnTo>
              </a:path>
              <a:path w="1884045" h="2019935">
                <a:moveTo>
                  <a:pt x="0" y="0"/>
                </a:moveTo>
                <a:lnTo>
                  <a:pt x="0" y="259448"/>
                </a:lnTo>
              </a:path>
            </a:pathLst>
          </a:custGeom>
          <a:ln w="109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5502745" y="220225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1" name="object 101" descr=""/>
          <p:cNvGrpSpPr/>
          <p:nvPr/>
        </p:nvGrpSpPr>
        <p:grpSpPr>
          <a:xfrm>
            <a:off x="4505974" y="2828122"/>
            <a:ext cx="199390" cy="169545"/>
            <a:chOff x="4505974" y="2828122"/>
            <a:chExt cx="199390" cy="169545"/>
          </a:xfrm>
        </p:grpSpPr>
        <p:sp>
          <p:nvSpPr>
            <p:cNvPr id="102" name="object 102" descr=""/>
            <p:cNvSpPr/>
            <p:nvPr/>
          </p:nvSpPr>
          <p:spPr>
            <a:xfrm>
              <a:off x="4515845" y="2837993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27" y="0"/>
                  </a:moveTo>
                  <a:lnTo>
                    <a:pt x="0" y="0"/>
                  </a:lnTo>
                  <a:lnTo>
                    <a:pt x="0" y="149585"/>
                  </a:lnTo>
                  <a:lnTo>
                    <a:pt x="179427" y="149585"/>
                  </a:lnTo>
                  <a:lnTo>
                    <a:pt x="17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4515845" y="2837993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585"/>
                  </a:moveTo>
                  <a:lnTo>
                    <a:pt x="179427" y="149585"/>
                  </a:lnTo>
                  <a:lnTo>
                    <a:pt x="179427" y="0"/>
                  </a:lnTo>
                  <a:lnTo>
                    <a:pt x="0" y="0"/>
                  </a:lnTo>
                  <a:lnTo>
                    <a:pt x="0" y="149585"/>
                  </a:lnTo>
                  <a:close/>
                </a:path>
              </a:pathLst>
            </a:custGeom>
            <a:ln w="194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6669023" y="390852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4608360" y="2716496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03"/>
                </a:moveTo>
                <a:lnTo>
                  <a:pt x="0" y="0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5188748" y="2837993"/>
            <a:ext cx="316865" cy="0"/>
          </a:xfrm>
          <a:custGeom>
            <a:avLst/>
            <a:gdLst/>
            <a:ahLst/>
            <a:cxnLst/>
            <a:rect l="l" t="t" r="r" b="b"/>
            <a:pathLst>
              <a:path w="316864" h="0">
                <a:moveTo>
                  <a:pt x="0" y="0"/>
                </a:moveTo>
                <a:lnTo>
                  <a:pt x="316789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/>
          <p:nvPr/>
        </p:nvSpPr>
        <p:spPr>
          <a:xfrm>
            <a:off x="6938164" y="3363122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196"/>
                </a:lnTo>
              </a:path>
            </a:pathLst>
          </a:custGeom>
          <a:ln w="1196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 descr=""/>
          <p:cNvSpPr/>
          <p:nvPr/>
        </p:nvSpPr>
        <p:spPr>
          <a:xfrm>
            <a:off x="6938164" y="3735507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60"/>
                </a:lnTo>
              </a:path>
            </a:pathLst>
          </a:custGeom>
          <a:ln w="1196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 descr=""/>
          <p:cNvSpPr/>
          <p:nvPr/>
        </p:nvSpPr>
        <p:spPr>
          <a:xfrm>
            <a:off x="6908260" y="3833735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09" y="0"/>
                </a:moveTo>
                <a:lnTo>
                  <a:pt x="0" y="0"/>
                </a:lnTo>
                <a:lnTo>
                  <a:pt x="29904" y="74792"/>
                </a:lnTo>
                <a:lnTo>
                  <a:pt x="598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0" name="object 110" descr=""/>
          <p:cNvGrpSpPr/>
          <p:nvPr/>
        </p:nvGrpSpPr>
        <p:grpSpPr>
          <a:xfrm>
            <a:off x="5079357" y="4742133"/>
            <a:ext cx="1590040" cy="231140"/>
            <a:chOff x="5079357" y="4742133"/>
            <a:chExt cx="1590040" cy="231140"/>
          </a:xfrm>
        </p:grpSpPr>
        <p:sp>
          <p:nvSpPr>
            <p:cNvPr id="111" name="object 111" descr=""/>
            <p:cNvSpPr/>
            <p:nvPr/>
          </p:nvSpPr>
          <p:spPr>
            <a:xfrm>
              <a:off x="5079357" y="4857433"/>
              <a:ext cx="1507490" cy="0"/>
            </a:xfrm>
            <a:custGeom>
              <a:avLst/>
              <a:gdLst/>
              <a:ahLst/>
              <a:cxnLst/>
              <a:rect l="l" t="t" r="r" b="b"/>
              <a:pathLst>
                <a:path w="1507490" h="0">
                  <a:moveTo>
                    <a:pt x="1507429" y="0"/>
                  </a:moveTo>
                  <a:lnTo>
                    <a:pt x="0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579310" y="4832502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61"/>
                  </a:lnTo>
                  <a:lnTo>
                    <a:pt x="89713" y="24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5505536" y="4745244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282" y="224378"/>
                  </a:lnTo>
                  <a:lnTo>
                    <a:pt x="538282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141" y="112189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141" y="112189"/>
                  </a:moveTo>
                  <a:lnTo>
                    <a:pt x="538282" y="112189"/>
                  </a:lnTo>
                  <a:lnTo>
                    <a:pt x="538282" y="0"/>
                  </a:lnTo>
                  <a:lnTo>
                    <a:pt x="269141" y="0"/>
                  </a:lnTo>
                  <a:lnTo>
                    <a:pt x="269141" y="112189"/>
                  </a:lnTo>
                  <a:close/>
                </a:path>
              </a:pathLst>
            </a:custGeom>
            <a:ln w="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 descr=""/>
          <p:cNvSpPr/>
          <p:nvPr/>
        </p:nvSpPr>
        <p:spPr>
          <a:xfrm>
            <a:off x="6669023" y="3511128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282" y="224378"/>
                </a:lnTo>
                <a:lnTo>
                  <a:pt x="538282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141" y="112189"/>
                </a:lnTo>
                <a:lnTo>
                  <a:pt x="269141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141" y="112189"/>
                </a:moveTo>
                <a:lnTo>
                  <a:pt x="538282" y="112189"/>
                </a:lnTo>
                <a:lnTo>
                  <a:pt x="538282" y="0"/>
                </a:lnTo>
                <a:lnTo>
                  <a:pt x="269141" y="0"/>
                </a:lnTo>
                <a:lnTo>
                  <a:pt x="269141" y="112189"/>
                </a:lnTo>
                <a:close/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5" name="object 115" descr=""/>
          <p:cNvGrpSpPr/>
          <p:nvPr/>
        </p:nvGrpSpPr>
        <p:grpSpPr>
          <a:xfrm>
            <a:off x="6035945" y="3062371"/>
            <a:ext cx="788035" cy="248285"/>
            <a:chOff x="6035945" y="3062371"/>
            <a:chExt cx="788035" cy="248285"/>
          </a:xfrm>
        </p:grpSpPr>
        <p:sp>
          <p:nvSpPr>
            <p:cNvPr id="116" name="object 116" descr=""/>
            <p:cNvSpPr/>
            <p:nvPr/>
          </p:nvSpPr>
          <p:spPr>
            <a:xfrm>
              <a:off x="6803594" y="3062371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792"/>
                  </a:moveTo>
                  <a:lnTo>
                    <a:pt x="0" y="0"/>
                  </a:lnTo>
                </a:path>
              </a:pathLst>
            </a:custGeom>
            <a:ln w="4067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041028" y="3097441"/>
              <a:ext cx="762635" cy="208279"/>
            </a:xfrm>
            <a:custGeom>
              <a:avLst/>
              <a:gdLst/>
              <a:ahLst/>
              <a:cxnLst/>
              <a:rect l="l" t="t" r="r" b="b"/>
              <a:pathLst>
                <a:path w="762634" h="208279">
                  <a:moveTo>
                    <a:pt x="0" y="208007"/>
                  </a:moveTo>
                  <a:lnTo>
                    <a:pt x="762566" y="208007"/>
                  </a:lnTo>
                  <a:lnTo>
                    <a:pt x="762566" y="0"/>
                  </a:lnTo>
                </a:path>
              </a:pathLst>
            </a:custGeom>
            <a:ln w="1011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8" name="object 118" descr=""/>
          <p:cNvGrpSpPr/>
          <p:nvPr/>
        </p:nvGrpSpPr>
        <p:grpSpPr>
          <a:xfrm>
            <a:off x="5499634" y="3246242"/>
            <a:ext cx="1127760" cy="231140"/>
            <a:chOff x="5499634" y="3246242"/>
            <a:chExt cx="1127760" cy="231140"/>
          </a:xfrm>
        </p:grpSpPr>
        <p:sp>
          <p:nvSpPr>
            <p:cNvPr id="119" name="object 119" descr=""/>
            <p:cNvSpPr/>
            <p:nvPr/>
          </p:nvSpPr>
          <p:spPr>
            <a:xfrm>
              <a:off x="5502745" y="3249353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378"/>
                  </a:moveTo>
                  <a:lnTo>
                    <a:pt x="538282" y="224378"/>
                  </a:lnTo>
                  <a:lnTo>
                    <a:pt x="538282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1122045" h="224789">
                  <a:moveTo>
                    <a:pt x="0" y="112189"/>
                  </a:moveTo>
                  <a:lnTo>
                    <a:pt x="269141" y="112189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1122045" h="224789">
                  <a:moveTo>
                    <a:pt x="269141" y="112189"/>
                  </a:moveTo>
                  <a:lnTo>
                    <a:pt x="538282" y="112189"/>
                  </a:lnTo>
                  <a:lnTo>
                    <a:pt x="538282" y="0"/>
                  </a:lnTo>
                  <a:lnTo>
                    <a:pt x="269141" y="0"/>
                  </a:lnTo>
                  <a:lnTo>
                    <a:pt x="269141" y="112189"/>
                  </a:lnTo>
                  <a:close/>
                </a:path>
                <a:path w="1122045" h="224789">
                  <a:moveTo>
                    <a:pt x="583139" y="224378"/>
                  </a:moveTo>
                  <a:lnTo>
                    <a:pt x="1121421" y="224378"/>
                  </a:lnTo>
                  <a:lnTo>
                    <a:pt x="1121421" y="112189"/>
                  </a:lnTo>
                  <a:lnTo>
                    <a:pt x="583139" y="112189"/>
                  </a:lnTo>
                  <a:lnTo>
                    <a:pt x="583139" y="224378"/>
                  </a:lnTo>
                  <a:close/>
                </a:path>
              </a:pathLst>
            </a:custGeom>
            <a:ln w="65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6085885" y="3249353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141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141" y="112189"/>
                  </a:lnTo>
                  <a:lnTo>
                    <a:pt x="269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6085885" y="3249353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189"/>
                  </a:moveTo>
                  <a:lnTo>
                    <a:pt x="269141" y="112189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6355026" y="3249353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141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141" y="112189"/>
                  </a:lnTo>
                  <a:lnTo>
                    <a:pt x="2691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6355026" y="3249353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189"/>
                  </a:moveTo>
                  <a:lnTo>
                    <a:pt x="269141" y="112189"/>
                  </a:lnTo>
                  <a:lnTo>
                    <a:pt x="269141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5143891" y="4857433"/>
            <a:ext cx="1525270" cy="262255"/>
          </a:xfrm>
          <a:custGeom>
            <a:avLst/>
            <a:gdLst/>
            <a:ahLst/>
            <a:cxnLst/>
            <a:rect l="l" t="t" r="r" b="b"/>
            <a:pathLst>
              <a:path w="1525270" h="262254">
                <a:moveTo>
                  <a:pt x="0" y="0"/>
                </a:moveTo>
                <a:lnTo>
                  <a:pt x="0" y="261775"/>
                </a:lnTo>
                <a:lnTo>
                  <a:pt x="1525132" y="261775"/>
                </a:lnTo>
              </a:path>
            </a:pathLst>
          </a:custGeom>
          <a:ln w="100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4964414" y="3754205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473"/>
                </a:lnTo>
              </a:path>
            </a:pathLst>
          </a:custGeom>
          <a:ln w="406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4156592" y="594206"/>
            <a:ext cx="903605" cy="0"/>
          </a:xfrm>
          <a:custGeom>
            <a:avLst/>
            <a:gdLst/>
            <a:ahLst/>
            <a:cxnLst/>
            <a:rect l="l" t="t" r="r" b="b"/>
            <a:pathLst>
              <a:path w="903604" h="0">
                <a:moveTo>
                  <a:pt x="903546" y="0"/>
                </a:moveTo>
                <a:lnTo>
                  <a:pt x="0" y="0"/>
                </a:lnTo>
              </a:path>
            </a:pathLst>
          </a:custGeom>
          <a:ln w="179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7" name="object 127" descr=""/>
          <p:cNvGrpSpPr/>
          <p:nvPr/>
        </p:nvGrpSpPr>
        <p:grpSpPr>
          <a:xfrm>
            <a:off x="4608360" y="2604864"/>
            <a:ext cx="445770" cy="273685"/>
            <a:chOff x="4608360" y="2604864"/>
            <a:chExt cx="445770" cy="273685"/>
          </a:xfrm>
        </p:grpSpPr>
        <p:sp>
          <p:nvSpPr>
            <p:cNvPr id="128" name="object 128" descr=""/>
            <p:cNvSpPr/>
            <p:nvPr/>
          </p:nvSpPr>
          <p:spPr>
            <a:xfrm>
              <a:off x="4682623" y="2610290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14" y="145929"/>
                  </a:moveTo>
                  <a:lnTo>
                    <a:pt x="169007" y="163596"/>
                  </a:lnTo>
                  <a:lnTo>
                    <a:pt x="155870" y="178754"/>
                  </a:lnTo>
                  <a:lnTo>
                    <a:pt x="138639" y="190734"/>
                  </a:lnTo>
                  <a:lnTo>
                    <a:pt x="118053" y="198865"/>
                  </a:lnTo>
                  <a:lnTo>
                    <a:pt x="128518" y="224334"/>
                  </a:lnTo>
                  <a:lnTo>
                    <a:pt x="148367" y="244551"/>
                  </a:lnTo>
                  <a:lnTo>
                    <a:pt x="175306" y="257882"/>
                  </a:lnTo>
                  <a:lnTo>
                    <a:pt x="207039" y="262689"/>
                  </a:lnTo>
                  <a:lnTo>
                    <a:pt x="242081" y="256783"/>
                  </a:lnTo>
                  <a:lnTo>
                    <a:pt x="270696" y="240687"/>
                  </a:lnTo>
                  <a:lnTo>
                    <a:pt x="289988" y="216831"/>
                  </a:lnTo>
                  <a:lnTo>
                    <a:pt x="297062" y="187647"/>
                  </a:lnTo>
                  <a:lnTo>
                    <a:pt x="295024" y="171772"/>
                  </a:lnTo>
                  <a:lnTo>
                    <a:pt x="289087" y="156763"/>
                  </a:lnTo>
                  <a:lnTo>
                    <a:pt x="284405" y="150084"/>
                  </a:lnTo>
                  <a:lnTo>
                    <a:pt x="207039" y="150084"/>
                  </a:lnTo>
                  <a:lnTo>
                    <a:pt x="199470" y="149820"/>
                  </a:lnTo>
                  <a:lnTo>
                    <a:pt x="191967" y="149035"/>
                  </a:lnTo>
                  <a:lnTo>
                    <a:pt x="184568" y="147735"/>
                  </a:lnTo>
                  <a:lnTo>
                    <a:pt x="177314" y="145929"/>
                  </a:lnTo>
                  <a:close/>
                </a:path>
                <a:path w="297179" h="262889">
                  <a:moveTo>
                    <a:pt x="90022" y="52521"/>
                  </a:moveTo>
                  <a:lnTo>
                    <a:pt x="54984" y="58426"/>
                  </a:lnTo>
                  <a:lnTo>
                    <a:pt x="26369" y="74522"/>
                  </a:lnTo>
                  <a:lnTo>
                    <a:pt x="7075" y="98378"/>
                  </a:lnTo>
                  <a:lnTo>
                    <a:pt x="0" y="127563"/>
                  </a:lnTo>
                  <a:lnTo>
                    <a:pt x="7075" y="156783"/>
                  </a:lnTo>
                  <a:lnTo>
                    <a:pt x="26369" y="180635"/>
                  </a:lnTo>
                  <a:lnTo>
                    <a:pt x="54984" y="196711"/>
                  </a:lnTo>
                  <a:lnTo>
                    <a:pt x="90022" y="202605"/>
                  </a:lnTo>
                  <a:lnTo>
                    <a:pt x="97145" y="202371"/>
                  </a:lnTo>
                  <a:lnTo>
                    <a:pt x="104213" y="201670"/>
                  </a:lnTo>
                  <a:lnTo>
                    <a:pt x="111193" y="200502"/>
                  </a:lnTo>
                  <a:lnTo>
                    <a:pt x="118053" y="198865"/>
                  </a:lnTo>
                  <a:lnTo>
                    <a:pt x="117483" y="180070"/>
                  </a:lnTo>
                  <a:lnTo>
                    <a:pt x="122440" y="161999"/>
                  </a:lnTo>
                  <a:lnTo>
                    <a:pt x="132565" y="145470"/>
                  </a:lnTo>
                  <a:lnTo>
                    <a:pt x="147499" y="131303"/>
                  </a:lnTo>
                  <a:lnTo>
                    <a:pt x="131350" y="115670"/>
                  </a:lnTo>
                  <a:lnTo>
                    <a:pt x="121067" y="97303"/>
                  </a:lnTo>
                  <a:lnTo>
                    <a:pt x="117062" y="77300"/>
                  </a:lnTo>
                  <a:lnTo>
                    <a:pt x="119747" y="56759"/>
                  </a:lnTo>
                  <a:lnTo>
                    <a:pt x="112493" y="54905"/>
                  </a:lnTo>
                  <a:lnTo>
                    <a:pt x="105094" y="53580"/>
                  </a:lnTo>
                  <a:lnTo>
                    <a:pt x="97591" y="52786"/>
                  </a:lnTo>
                  <a:lnTo>
                    <a:pt x="90022" y="52521"/>
                  </a:lnTo>
                  <a:close/>
                </a:path>
                <a:path w="297179" h="262889">
                  <a:moveTo>
                    <a:pt x="147499" y="131303"/>
                  </a:moveTo>
                  <a:lnTo>
                    <a:pt x="132565" y="145470"/>
                  </a:lnTo>
                  <a:lnTo>
                    <a:pt x="122440" y="161999"/>
                  </a:lnTo>
                  <a:lnTo>
                    <a:pt x="117483" y="180070"/>
                  </a:lnTo>
                  <a:lnTo>
                    <a:pt x="118053" y="198865"/>
                  </a:lnTo>
                  <a:lnTo>
                    <a:pt x="138639" y="190734"/>
                  </a:lnTo>
                  <a:lnTo>
                    <a:pt x="155870" y="178754"/>
                  </a:lnTo>
                  <a:lnTo>
                    <a:pt x="169007" y="163596"/>
                  </a:lnTo>
                  <a:lnTo>
                    <a:pt x="177314" y="145929"/>
                  </a:lnTo>
                  <a:lnTo>
                    <a:pt x="169256" y="143188"/>
                  </a:lnTo>
                  <a:lnTo>
                    <a:pt x="161565" y="139831"/>
                  </a:lnTo>
                  <a:lnTo>
                    <a:pt x="154295" y="135867"/>
                  </a:lnTo>
                  <a:lnTo>
                    <a:pt x="147499" y="131303"/>
                  </a:lnTo>
                  <a:close/>
                </a:path>
                <a:path w="297179" h="262889">
                  <a:moveTo>
                    <a:pt x="207039" y="112604"/>
                  </a:moveTo>
                  <a:lnTo>
                    <a:pt x="199916" y="112838"/>
                  </a:lnTo>
                  <a:lnTo>
                    <a:pt x="192849" y="113539"/>
                  </a:lnTo>
                  <a:lnTo>
                    <a:pt x="185872" y="114708"/>
                  </a:lnTo>
                  <a:lnTo>
                    <a:pt x="179018" y="116344"/>
                  </a:lnTo>
                  <a:lnTo>
                    <a:pt x="179866" y="123297"/>
                  </a:lnTo>
                  <a:lnTo>
                    <a:pt x="179918" y="131303"/>
                  </a:lnTo>
                  <a:lnTo>
                    <a:pt x="179064" y="138583"/>
                  </a:lnTo>
                  <a:lnTo>
                    <a:pt x="177314" y="145929"/>
                  </a:lnTo>
                  <a:lnTo>
                    <a:pt x="184568" y="147735"/>
                  </a:lnTo>
                  <a:lnTo>
                    <a:pt x="191967" y="149035"/>
                  </a:lnTo>
                  <a:lnTo>
                    <a:pt x="199470" y="149820"/>
                  </a:lnTo>
                  <a:lnTo>
                    <a:pt x="207039" y="150084"/>
                  </a:lnTo>
                  <a:lnTo>
                    <a:pt x="223282" y="148855"/>
                  </a:lnTo>
                  <a:lnTo>
                    <a:pt x="238868" y="145243"/>
                  </a:lnTo>
                  <a:lnTo>
                    <a:pt x="253425" y="139356"/>
                  </a:lnTo>
                  <a:lnTo>
                    <a:pt x="266579" y="131303"/>
                  </a:lnTo>
                  <a:lnTo>
                    <a:pt x="253425" y="123297"/>
                  </a:lnTo>
                  <a:lnTo>
                    <a:pt x="238868" y="117435"/>
                  </a:lnTo>
                  <a:lnTo>
                    <a:pt x="223282" y="113831"/>
                  </a:lnTo>
                  <a:lnTo>
                    <a:pt x="207039" y="112604"/>
                  </a:lnTo>
                  <a:close/>
                </a:path>
                <a:path w="297179" h="262889">
                  <a:moveTo>
                    <a:pt x="266579" y="131303"/>
                  </a:moveTo>
                  <a:lnTo>
                    <a:pt x="253425" y="139356"/>
                  </a:lnTo>
                  <a:lnTo>
                    <a:pt x="238868" y="145243"/>
                  </a:lnTo>
                  <a:lnTo>
                    <a:pt x="223282" y="148855"/>
                  </a:lnTo>
                  <a:lnTo>
                    <a:pt x="207039" y="150084"/>
                  </a:lnTo>
                  <a:lnTo>
                    <a:pt x="284405" y="150084"/>
                  </a:lnTo>
                  <a:lnTo>
                    <a:pt x="279517" y="143110"/>
                  </a:lnTo>
                  <a:lnTo>
                    <a:pt x="266579" y="131303"/>
                  </a:lnTo>
                  <a:close/>
                </a:path>
                <a:path w="297179" h="262889">
                  <a:moveTo>
                    <a:pt x="179018" y="116344"/>
                  </a:moveTo>
                  <a:lnTo>
                    <a:pt x="170480" y="119067"/>
                  </a:lnTo>
                  <a:lnTo>
                    <a:pt x="162339" y="122483"/>
                  </a:lnTo>
                  <a:lnTo>
                    <a:pt x="154658" y="126570"/>
                  </a:lnTo>
                  <a:lnTo>
                    <a:pt x="147499" y="131303"/>
                  </a:lnTo>
                  <a:lnTo>
                    <a:pt x="154295" y="135867"/>
                  </a:lnTo>
                  <a:lnTo>
                    <a:pt x="161565" y="139831"/>
                  </a:lnTo>
                  <a:lnTo>
                    <a:pt x="169256" y="143188"/>
                  </a:lnTo>
                  <a:lnTo>
                    <a:pt x="177314" y="145929"/>
                  </a:lnTo>
                  <a:lnTo>
                    <a:pt x="179064" y="138583"/>
                  </a:lnTo>
                  <a:lnTo>
                    <a:pt x="179918" y="131303"/>
                  </a:lnTo>
                  <a:lnTo>
                    <a:pt x="179866" y="123297"/>
                  </a:lnTo>
                  <a:lnTo>
                    <a:pt x="179018" y="116344"/>
                  </a:lnTo>
                  <a:close/>
                </a:path>
                <a:path w="297179" h="262889">
                  <a:moveTo>
                    <a:pt x="119747" y="56759"/>
                  </a:moveTo>
                  <a:lnTo>
                    <a:pt x="117062" y="77300"/>
                  </a:lnTo>
                  <a:lnTo>
                    <a:pt x="121067" y="97303"/>
                  </a:lnTo>
                  <a:lnTo>
                    <a:pt x="131350" y="115670"/>
                  </a:lnTo>
                  <a:lnTo>
                    <a:pt x="147499" y="131303"/>
                  </a:lnTo>
                  <a:lnTo>
                    <a:pt x="154658" y="126570"/>
                  </a:lnTo>
                  <a:lnTo>
                    <a:pt x="162339" y="122483"/>
                  </a:lnTo>
                  <a:lnTo>
                    <a:pt x="170480" y="119067"/>
                  </a:lnTo>
                  <a:lnTo>
                    <a:pt x="179018" y="116344"/>
                  </a:lnTo>
                  <a:lnTo>
                    <a:pt x="172066" y="96715"/>
                  </a:lnTo>
                  <a:lnTo>
                    <a:pt x="159300" y="79664"/>
                  </a:lnTo>
                  <a:lnTo>
                    <a:pt x="141575" y="66057"/>
                  </a:lnTo>
                  <a:lnTo>
                    <a:pt x="119747" y="56759"/>
                  </a:lnTo>
                  <a:close/>
                </a:path>
                <a:path w="297179" h="262889">
                  <a:moveTo>
                    <a:pt x="283618" y="112604"/>
                  </a:moveTo>
                  <a:lnTo>
                    <a:pt x="207039" y="112604"/>
                  </a:lnTo>
                  <a:lnTo>
                    <a:pt x="223282" y="113831"/>
                  </a:lnTo>
                  <a:lnTo>
                    <a:pt x="238868" y="117435"/>
                  </a:lnTo>
                  <a:lnTo>
                    <a:pt x="253425" y="123297"/>
                  </a:lnTo>
                  <a:lnTo>
                    <a:pt x="266579" y="131303"/>
                  </a:lnTo>
                  <a:lnTo>
                    <a:pt x="283618" y="112604"/>
                  </a:lnTo>
                  <a:close/>
                </a:path>
                <a:path w="297179" h="262889">
                  <a:moveTo>
                    <a:pt x="207039" y="0"/>
                  </a:moveTo>
                  <a:lnTo>
                    <a:pt x="177408" y="4182"/>
                  </a:lnTo>
                  <a:lnTo>
                    <a:pt x="151693" y="15883"/>
                  </a:lnTo>
                  <a:lnTo>
                    <a:pt x="131828" y="33832"/>
                  </a:lnTo>
                  <a:lnTo>
                    <a:pt x="119747" y="56759"/>
                  </a:lnTo>
                  <a:lnTo>
                    <a:pt x="141575" y="66057"/>
                  </a:lnTo>
                  <a:lnTo>
                    <a:pt x="159300" y="79664"/>
                  </a:lnTo>
                  <a:lnTo>
                    <a:pt x="172066" y="96715"/>
                  </a:lnTo>
                  <a:lnTo>
                    <a:pt x="179018" y="116344"/>
                  </a:lnTo>
                  <a:lnTo>
                    <a:pt x="185872" y="114708"/>
                  </a:lnTo>
                  <a:lnTo>
                    <a:pt x="192849" y="113539"/>
                  </a:lnTo>
                  <a:lnTo>
                    <a:pt x="199916" y="112838"/>
                  </a:lnTo>
                  <a:lnTo>
                    <a:pt x="207039" y="112604"/>
                  </a:lnTo>
                  <a:lnTo>
                    <a:pt x="283618" y="112604"/>
                  </a:lnTo>
                  <a:lnTo>
                    <a:pt x="288181" y="107596"/>
                  </a:lnTo>
                  <a:lnTo>
                    <a:pt x="296882" y="79768"/>
                  </a:lnTo>
                  <a:lnTo>
                    <a:pt x="292425" y="51239"/>
                  </a:lnTo>
                  <a:lnTo>
                    <a:pt x="274553" y="25429"/>
                  </a:lnTo>
                  <a:lnTo>
                    <a:pt x="260430" y="14619"/>
                  </a:lnTo>
                  <a:lnTo>
                    <a:pt x="244078" y="6637"/>
                  </a:lnTo>
                  <a:lnTo>
                    <a:pt x="226086" y="1694"/>
                  </a:lnTo>
                  <a:lnTo>
                    <a:pt x="207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4608360" y="2610290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281" y="116344"/>
                  </a:moveTo>
                  <a:lnTo>
                    <a:pt x="254183" y="123736"/>
                  </a:lnTo>
                  <a:lnTo>
                    <a:pt x="254197" y="131167"/>
                  </a:lnTo>
                  <a:lnTo>
                    <a:pt x="253327" y="138583"/>
                  </a:lnTo>
                  <a:lnTo>
                    <a:pt x="251577" y="145929"/>
                  </a:lnTo>
                  <a:lnTo>
                    <a:pt x="258831" y="147735"/>
                  </a:lnTo>
                  <a:lnTo>
                    <a:pt x="266230" y="149035"/>
                  </a:lnTo>
                  <a:lnTo>
                    <a:pt x="273733" y="149820"/>
                  </a:lnTo>
                  <a:lnTo>
                    <a:pt x="281302" y="150084"/>
                  </a:lnTo>
                  <a:lnTo>
                    <a:pt x="297545" y="148855"/>
                  </a:lnTo>
                  <a:lnTo>
                    <a:pt x="313131" y="145243"/>
                  </a:lnTo>
                  <a:lnTo>
                    <a:pt x="327688" y="139356"/>
                  </a:lnTo>
                  <a:lnTo>
                    <a:pt x="340842" y="131303"/>
                  </a:lnTo>
                  <a:lnTo>
                    <a:pt x="327688" y="123297"/>
                  </a:lnTo>
                  <a:lnTo>
                    <a:pt x="313131" y="117435"/>
                  </a:lnTo>
                  <a:lnTo>
                    <a:pt x="297545" y="113831"/>
                  </a:lnTo>
                  <a:lnTo>
                    <a:pt x="281302" y="112604"/>
                  </a:lnTo>
                  <a:lnTo>
                    <a:pt x="274179" y="112838"/>
                  </a:lnTo>
                  <a:lnTo>
                    <a:pt x="267112" y="113539"/>
                  </a:lnTo>
                  <a:lnTo>
                    <a:pt x="260135" y="114708"/>
                  </a:lnTo>
                  <a:lnTo>
                    <a:pt x="253281" y="116344"/>
                  </a:lnTo>
                  <a:close/>
                </a:path>
                <a:path w="445770" h="262889">
                  <a:moveTo>
                    <a:pt x="253281" y="116344"/>
                  </a:moveTo>
                  <a:lnTo>
                    <a:pt x="244743" y="119067"/>
                  </a:lnTo>
                  <a:lnTo>
                    <a:pt x="236602" y="122483"/>
                  </a:lnTo>
                  <a:lnTo>
                    <a:pt x="228921" y="126570"/>
                  </a:lnTo>
                  <a:lnTo>
                    <a:pt x="221762" y="131303"/>
                  </a:lnTo>
                  <a:lnTo>
                    <a:pt x="228558" y="135867"/>
                  </a:lnTo>
                  <a:lnTo>
                    <a:pt x="235828" y="139831"/>
                  </a:lnTo>
                  <a:lnTo>
                    <a:pt x="243519" y="143188"/>
                  </a:lnTo>
                  <a:lnTo>
                    <a:pt x="251577" y="145929"/>
                  </a:lnTo>
                  <a:lnTo>
                    <a:pt x="253327" y="138583"/>
                  </a:lnTo>
                  <a:lnTo>
                    <a:pt x="254197" y="131167"/>
                  </a:lnTo>
                  <a:lnTo>
                    <a:pt x="254183" y="123736"/>
                  </a:lnTo>
                  <a:lnTo>
                    <a:pt x="253281" y="116344"/>
                  </a:lnTo>
                  <a:close/>
                </a:path>
                <a:path w="445770" h="262889">
                  <a:moveTo>
                    <a:pt x="253281" y="116344"/>
                  </a:moveTo>
                  <a:lnTo>
                    <a:pt x="260135" y="114708"/>
                  </a:lnTo>
                  <a:lnTo>
                    <a:pt x="267112" y="113539"/>
                  </a:lnTo>
                  <a:lnTo>
                    <a:pt x="274179" y="112838"/>
                  </a:lnTo>
                  <a:lnTo>
                    <a:pt x="281302" y="112604"/>
                  </a:lnTo>
                  <a:lnTo>
                    <a:pt x="297545" y="113831"/>
                  </a:lnTo>
                  <a:lnTo>
                    <a:pt x="313131" y="117435"/>
                  </a:lnTo>
                  <a:lnTo>
                    <a:pt x="327688" y="123297"/>
                  </a:lnTo>
                  <a:lnTo>
                    <a:pt x="340842" y="131303"/>
                  </a:lnTo>
                  <a:lnTo>
                    <a:pt x="362444" y="107596"/>
                  </a:lnTo>
                  <a:lnTo>
                    <a:pt x="371145" y="79768"/>
                  </a:lnTo>
                  <a:lnTo>
                    <a:pt x="366688" y="51239"/>
                  </a:lnTo>
                  <a:lnTo>
                    <a:pt x="348816" y="25429"/>
                  </a:lnTo>
                  <a:lnTo>
                    <a:pt x="334693" y="14619"/>
                  </a:lnTo>
                  <a:lnTo>
                    <a:pt x="318341" y="6637"/>
                  </a:lnTo>
                  <a:lnTo>
                    <a:pt x="300349" y="1694"/>
                  </a:lnTo>
                  <a:lnTo>
                    <a:pt x="281302" y="0"/>
                  </a:lnTo>
                  <a:lnTo>
                    <a:pt x="251671" y="4182"/>
                  </a:lnTo>
                  <a:lnTo>
                    <a:pt x="225956" y="15883"/>
                  </a:lnTo>
                  <a:lnTo>
                    <a:pt x="206091" y="33832"/>
                  </a:lnTo>
                  <a:lnTo>
                    <a:pt x="194010" y="56759"/>
                  </a:lnTo>
                  <a:lnTo>
                    <a:pt x="215838" y="66057"/>
                  </a:lnTo>
                  <a:lnTo>
                    <a:pt x="233563" y="79664"/>
                  </a:lnTo>
                  <a:lnTo>
                    <a:pt x="246329" y="96715"/>
                  </a:lnTo>
                  <a:lnTo>
                    <a:pt x="253281" y="116344"/>
                  </a:lnTo>
                  <a:close/>
                </a:path>
                <a:path w="445770" h="262889">
                  <a:moveTo>
                    <a:pt x="253281" y="116344"/>
                  </a:moveTo>
                  <a:lnTo>
                    <a:pt x="246329" y="96715"/>
                  </a:lnTo>
                  <a:lnTo>
                    <a:pt x="233563" y="79664"/>
                  </a:lnTo>
                  <a:lnTo>
                    <a:pt x="215838" y="66057"/>
                  </a:lnTo>
                  <a:lnTo>
                    <a:pt x="194010" y="56759"/>
                  </a:lnTo>
                  <a:lnTo>
                    <a:pt x="191325" y="77300"/>
                  </a:lnTo>
                  <a:lnTo>
                    <a:pt x="195330" y="97303"/>
                  </a:lnTo>
                  <a:lnTo>
                    <a:pt x="205613" y="115670"/>
                  </a:lnTo>
                  <a:lnTo>
                    <a:pt x="221762" y="131303"/>
                  </a:lnTo>
                  <a:lnTo>
                    <a:pt x="228921" y="126570"/>
                  </a:lnTo>
                  <a:lnTo>
                    <a:pt x="236602" y="122483"/>
                  </a:lnTo>
                  <a:lnTo>
                    <a:pt x="244743" y="119067"/>
                  </a:lnTo>
                  <a:lnTo>
                    <a:pt x="253281" y="116344"/>
                  </a:lnTo>
                  <a:close/>
                </a:path>
                <a:path w="445770" h="262889">
                  <a:moveTo>
                    <a:pt x="194010" y="56759"/>
                  </a:moveTo>
                  <a:lnTo>
                    <a:pt x="186756" y="54905"/>
                  </a:lnTo>
                  <a:lnTo>
                    <a:pt x="179357" y="53580"/>
                  </a:lnTo>
                  <a:lnTo>
                    <a:pt x="171854" y="52786"/>
                  </a:lnTo>
                  <a:lnTo>
                    <a:pt x="164285" y="52521"/>
                  </a:lnTo>
                  <a:lnTo>
                    <a:pt x="129247" y="58426"/>
                  </a:lnTo>
                  <a:lnTo>
                    <a:pt x="100632" y="74522"/>
                  </a:lnTo>
                  <a:lnTo>
                    <a:pt x="81338" y="98378"/>
                  </a:lnTo>
                  <a:lnTo>
                    <a:pt x="74263" y="127563"/>
                  </a:lnTo>
                  <a:lnTo>
                    <a:pt x="81338" y="156783"/>
                  </a:lnTo>
                  <a:lnTo>
                    <a:pt x="100632" y="180635"/>
                  </a:lnTo>
                  <a:lnTo>
                    <a:pt x="129247" y="196711"/>
                  </a:lnTo>
                  <a:lnTo>
                    <a:pt x="164285" y="202605"/>
                  </a:lnTo>
                  <a:lnTo>
                    <a:pt x="171408" y="202371"/>
                  </a:lnTo>
                  <a:lnTo>
                    <a:pt x="178476" y="201670"/>
                  </a:lnTo>
                  <a:lnTo>
                    <a:pt x="185456" y="200502"/>
                  </a:lnTo>
                  <a:lnTo>
                    <a:pt x="192316" y="198865"/>
                  </a:lnTo>
                  <a:lnTo>
                    <a:pt x="191746" y="180070"/>
                  </a:lnTo>
                  <a:lnTo>
                    <a:pt x="196703" y="161999"/>
                  </a:lnTo>
                  <a:lnTo>
                    <a:pt x="206828" y="145470"/>
                  </a:lnTo>
                  <a:lnTo>
                    <a:pt x="221762" y="131303"/>
                  </a:lnTo>
                  <a:lnTo>
                    <a:pt x="205613" y="115670"/>
                  </a:lnTo>
                  <a:lnTo>
                    <a:pt x="195330" y="97303"/>
                  </a:lnTo>
                  <a:lnTo>
                    <a:pt x="191325" y="77300"/>
                  </a:lnTo>
                  <a:lnTo>
                    <a:pt x="194010" y="56759"/>
                  </a:lnTo>
                  <a:close/>
                </a:path>
                <a:path w="445770" h="262889">
                  <a:moveTo>
                    <a:pt x="251577" y="145929"/>
                  </a:moveTo>
                  <a:lnTo>
                    <a:pt x="243270" y="163596"/>
                  </a:lnTo>
                  <a:lnTo>
                    <a:pt x="230133" y="178754"/>
                  </a:lnTo>
                  <a:lnTo>
                    <a:pt x="212902" y="190734"/>
                  </a:lnTo>
                  <a:lnTo>
                    <a:pt x="192316" y="198865"/>
                  </a:lnTo>
                  <a:lnTo>
                    <a:pt x="202781" y="224334"/>
                  </a:lnTo>
                  <a:lnTo>
                    <a:pt x="222630" y="244551"/>
                  </a:lnTo>
                  <a:lnTo>
                    <a:pt x="249569" y="257882"/>
                  </a:lnTo>
                  <a:lnTo>
                    <a:pt x="281302" y="262689"/>
                  </a:lnTo>
                  <a:lnTo>
                    <a:pt x="316344" y="256783"/>
                  </a:lnTo>
                  <a:lnTo>
                    <a:pt x="344959" y="240687"/>
                  </a:lnTo>
                  <a:lnTo>
                    <a:pt x="364251" y="216831"/>
                  </a:lnTo>
                  <a:lnTo>
                    <a:pt x="371325" y="187647"/>
                  </a:lnTo>
                  <a:lnTo>
                    <a:pt x="369287" y="171772"/>
                  </a:lnTo>
                  <a:lnTo>
                    <a:pt x="363350" y="156763"/>
                  </a:lnTo>
                  <a:lnTo>
                    <a:pt x="353780" y="143110"/>
                  </a:lnTo>
                  <a:lnTo>
                    <a:pt x="340842" y="131303"/>
                  </a:lnTo>
                  <a:lnTo>
                    <a:pt x="327688" y="139356"/>
                  </a:lnTo>
                  <a:lnTo>
                    <a:pt x="313131" y="145243"/>
                  </a:lnTo>
                  <a:lnTo>
                    <a:pt x="297545" y="148855"/>
                  </a:lnTo>
                  <a:lnTo>
                    <a:pt x="281302" y="150084"/>
                  </a:lnTo>
                  <a:lnTo>
                    <a:pt x="273733" y="149820"/>
                  </a:lnTo>
                  <a:lnTo>
                    <a:pt x="266230" y="149035"/>
                  </a:lnTo>
                  <a:lnTo>
                    <a:pt x="258831" y="147735"/>
                  </a:lnTo>
                  <a:lnTo>
                    <a:pt x="251577" y="145929"/>
                  </a:lnTo>
                  <a:close/>
                </a:path>
                <a:path w="445770" h="262889">
                  <a:moveTo>
                    <a:pt x="251577" y="145929"/>
                  </a:moveTo>
                  <a:lnTo>
                    <a:pt x="243519" y="143188"/>
                  </a:lnTo>
                  <a:lnTo>
                    <a:pt x="235828" y="139831"/>
                  </a:lnTo>
                  <a:lnTo>
                    <a:pt x="228558" y="135867"/>
                  </a:lnTo>
                  <a:lnTo>
                    <a:pt x="221762" y="131303"/>
                  </a:lnTo>
                  <a:lnTo>
                    <a:pt x="206828" y="145470"/>
                  </a:lnTo>
                  <a:lnTo>
                    <a:pt x="196703" y="161999"/>
                  </a:lnTo>
                  <a:lnTo>
                    <a:pt x="191746" y="180070"/>
                  </a:lnTo>
                  <a:lnTo>
                    <a:pt x="192316" y="198865"/>
                  </a:lnTo>
                  <a:lnTo>
                    <a:pt x="212902" y="190734"/>
                  </a:lnTo>
                  <a:lnTo>
                    <a:pt x="230133" y="178754"/>
                  </a:lnTo>
                  <a:lnTo>
                    <a:pt x="243270" y="163596"/>
                  </a:lnTo>
                  <a:lnTo>
                    <a:pt x="251577" y="145929"/>
                  </a:lnTo>
                  <a:close/>
                </a:path>
                <a:path w="445770" h="262889">
                  <a:moveTo>
                    <a:pt x="74263" y="131303"/>
                  </a:moveTo>
                  <a:lnTo>
                    <a:pt x="0" y="131303"/>
                  </a:lnTo>
                </a:path>
                <a:path w="445770" h="262889">
                  <a:moveTo>
                    <a:pt x="371325" y="190472"/>
                  </a:moveTo>
                  <a:lnTo>
                    <a:pt x="445588" y="190472"/>
                  </a:lnTo>
                </a:path>
                <a:path w="445770" h="262889">
                  <a:moveTo>
                    <a:pt x="371325" y="72216"/>
                  </a:moveTo>
                  <a:lnTo>
                    <a:pt x="445588" y="72216"/>
                  </a:lnTo>
                </a:path>
                <a:path w="445770" h="262889">
                  <a:moveTo>
                    <a:pt x="310239" y="63573"/>
                  </a:moveTo>
                  <a:lnTo>
                    <a:pt x="310239" y="82272"/>
                  </a:lnTo>
                </a:path>
              </a:pathLst>
            </a:custGeom>
            <a:ln w="1096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0" name="object 130" descr=""/>
          <p:cNvSpPr/>
          <p:nvPr/>
        </p:nvSpPr>
        <p:spPr>
          <a:xfrm>
            <a:off x="4608360" y="3018576"/>
            <a:ext cx="580390" cy="262890"/>
          </a:xfrm>
          <a:custGeom>
            <a:avLst/>
            <a:gdLst/>
            <a:ahLst/>
            <a:cxnLst/>
            <a:rect l="l" t="t" r="r" b="b"/>
            <a:pathLst>
              <a:path w="580389" h="262889">
                <a:moveTo>
                  <a:pt x="253281" y="116261"/>
                </a:moveTo>
                <a:lnTo>
                  <a:pt x="254183" y="123700"/>
                </a:lnTo>
                <a:lnTo>
                  <a:pt x="254197" y="131147"/>
                </a:lnTo>
                <a:lnTo>
                  <a:pt x="253327" y="138547"/>
                </a:lnTo>
                <a:lnTo>
                  <a:pt x="251577" y="145846"/>
                </a:lnTo>
                <a:lnTo>
                  <a:pt x="258831" y="147700"/>
                </a:lnTo>
                <a:lnTo>
                  <a:pt x="266230" y="149024"/>
                </a:lnTo>
                <a:lnTo>
                  <a:pt x="273733" y="149819"/>
                </a:lnTo>
                <a:lnTo>
                  <a:pt x="281302" y="150084"/>
                </a:lnTo>
                <a:lnTo>
                  <a:pt x="297545" y="148844"/>
                </a:lnTo>
                <a:lnTo>
                  <a:pt x="313131" y="145212"/>
                </a:lnTo>
                <a:lnTo>
                  <a:pt x="327688" y="139321"/>
                </a:lnTo>
                <a:lnTo>
                  <a:pt x="340842" y="131303"/>
                </a:lnTo>
                <a:lnTo>
                  <a:pt x="327688" y="123249"/>
                </a:lnTo>
                <a:lnTo>
                  <a:pt x="313131" y="117362"/>
                </a:lnTo>
                <a:lnTo>
                  <a:pt x="297545" y="113750"/>
                </a:lnTo>
                <a:lnTo>
                  <a:pt x="281302" y="112521"/>
                </a:lnTo>
                <a:lnTo>
                  <a:pt x="274179" y="112755"/>
                </a:lnTo>
                <a:lnTo>
                  <a:pt x="267112" y="113456"/>
                </a:lnTo>
                <a:lnTo>
                  <a:pt x="260135" y="114625"/>
                </a:lnTo>
                <a:lnTo>
                  <a:pt x="253281" y="116261"/>
                </a:lnTo>
                <a:close/>
              </a:path>
              <a:path w="580389" h="262889">
                <a:moveTo>
                  <a:pt x="253281" y="116261"/>
                </a:moveTo>
                <a:lnTo>
                  <a:pt x="244743" y="118997"/>
                </a:lnTo>
                <a:lnTo>
                  <a:pt x="236602" y="122442"/>
                </a:lnTo>
                <a:lnTo>
                  <a:pt x="228921" y="126557"/>
                </a:lnTo>
                <a:lnTo>
                  <a:pt x="221762" y="131303"/>
                </a:lnTo>
                <a:lnTo>
                  <a:pt x="228558" y="135830"/>
                </a:lnTo>
                <a:lnTo>
                  <a:pt x="235828" y="139789"/>
                </a:lnTo>
                <a:lnTo>
                  <a:pt x="243519" y="143141"/>
                </a:lnTo>
                <a:lnTo>
                  <a:pt x="251577" y="145846"/>
                </a:lnTo>
                <a:lnTo>
                  <a:pt x="253327" y="138547"/>
                </a:lnTo>
                <a:lnTo>
                  <a:pt x="254197" y="131147"/>
                </a:lnTo>
                <a:lnTo>
                  <a:pt x="254183" y="123700"/>
                </a:lnTo>
                <a:lnTo>
                  <a:pt x="253281" y="116261"/>
                </a:lnTo>
                <a:close/>
              </a:path>
              <a:path w="580389" h="262889">
                <a:moveTo>
                  <a:pt x="253281" y="116261"/>
                </a:moveTo>
                <a:lnTo>
                  <a:pt x="260135" y="114625"/>
                </a:lnTo>
                <a:lnTo>
                  <a:pt x="267112" y="113456"/>
                </a:lnTo>
                <a:lnTo>
                  <a:pt x="274179" y="112755"/>
                </a:lnTo>
                <a:lnTo>
                  <a:pt x="281302" y="112521"/>
                </a:lnTo>
                <a:lnTo>
                  <a:pt x="297545" y="113750"/>
                </a:lnTo>
                <a:lnTo>
                  <a:pt x="313131" y="117362"/>
                </a:lnTo>
                <a:lnTo>
                  <a:pt x="327688" y="123249"/>
                </a:lnTo>
                <a:lnTo>
                  <a:pt x="340842" y="131303"/>
                </a:lnTo>
                <a:lnTo>
                  <a:pt x="362444" y="107548"/>
                </a:lnTo>
                <a:lnTo>
                  <a:pt x="371145" y="79695"/>
                </a:lnTo>
                <a:lnTo>
                  <a:pt x="366688" y="51157"/>
                </a:lnTo>
                <a:lnTo>
                  <a:pt x="348816" y="25346"/>
                </a:lnTo>
                <a:lnTo>
                  <a:pt x="334693" y="14584"/>
                </a:lnTo>
                <a:lnTo>
                  <a:pt x="318341" y="6627"/>
                </a:lnTo>
                <a:lnTo>
                  <a:pt x="300349" y="1693"/>
                </a:lnTo>
                <a:lnTo>
                  <a:pt x="281302" y="0"/>
                </a:lnTo>
                <a:lnTo>
                  <a:pt x="251671" y="4169"/>
                </a:lnTo>
                <a:lnTo>
                  <a:pt x="225956" y="15841"/>
                </a:lnTo>
                <a:lnTo>
                  <a:pt x="206091" y="33761"/>
                </a:lnTo>
                <a:lnTo>
                  <a:pt x="194010" y="56676"/>
                </a:lnTo>
                <a:lnTo>
                  <a:pt x="215838" y="66021"/>
                </a:lnTo>
                <a:lnTo>
                  <a:pt x="233563" y="79644"/>
                </a:lnTo>
                <a:lnTo>
                  <a:pt x="246329" y="96678"/>
                </a:lnTo>
                <a:lnTo>
                  <a:pt x="253281" y="116261"/>
                </a:lnTo>
                <a:close/>
              </a:path>
              <a:path w="580389" h="262889">
                <a:moveTo>
                  <a:pt x="253281" y="116261"/>
                </a:moveTo>
                <a:lnTo>
                  <a:pt x="246329" y="96678"/>
                </a:lnTo>
                <a:lnTo>
                  <a:pt x="233563" y="79644"/>
                </a:lnTo>
                <a:lnTo>
                  <a:pt x="215838" y="66021"/>
                </a:lnTo>
                <a:lnTo>
                  <a:pt x="194010" y="56676"/>
                </a:lnTo>
                <a:lnTo>
                  <a:pt x="191325" y="77218"/>
                </a:lnTo>
                <a:lnTo>
                  <a:pt x="195330" y="97230"/>
                </a:lnTo>
                <a:lnTo>
                  <a:pt x="205613" y="115622"/>
                </a:lnTo>
                <a:lnTo>
                  <a:pt x="221762" y="131303"/>
                </a:lnTo>
                <a:lnTo>
                  <a:pt x="228921" y="126557"/>
                </a:lnTo>
                <a:lnTo>
                  <a:pt x="236602" y="122442"/>
                </a:lnTo>
                <a:lnTo>
                  <a:pt x="244743" y="118997"/>
                </a:lnTo>
                <a:lnTo>
                  <a:pt x="253281" y="116261"/>
                </a:lnTo>
                <a:close/>
              </a:path>
              <a:path w="580389" h="262889">
                <a:moveTo>
                  <a:pt x="194010" y="56676"/>
                </a:moveTo>
                <a:lnTo>
                  <a:pt x="186756" y="54870"/>
                </a:lnTo>
                <a:lnTo>
                  <a:pt x="179357" y="53570"/>
                </a:lnTo>
                <a:lnTo>
                  <a:pt x="171854" y="52784"/>
                </a:lnTo>
                <a:lnTo>
                  <a:pt x="164285" y="52521"/>
                </a:lnTo>
                <a:lnTo>
                  <a:pt x="129247" y="58415"/>
                </a:lnTo>
                <a:lnTo>
                  <a:pt x="100632" y="74491"/>
                </a:lnTo>
                <a:lnTo>
                  <a:pt x="81338" y="98343"/>
                </a:lnTo>
                <a:lnTo>
                  <a:pt x="74263" y="127563"/>
                </a:lnTo>
                <a:lnTo>
                  <a:pt x="81338" y="156783"/>
                </a:lnTo>
                <a:lnTo>
                  <a:pt x="100632" y="180635"/>
                </a:lnTo>
                <a:lnTo>
                  <a:pt x="129247" y="196711"/>
                </a:lnTo>
                <a:lnTo>
                  <a:pt x="164285" y="202605"/>
                </a:lnTo>
                <a:lnTo>
                  <a:pt x="171408" y="202371"/>
                </a:lnTo>
                <a:lnTo>
                  <a:pt x="178476" y="201670"/>
                </a:lnTo>
                <a:lnTo>
                  <a:pt x="185456" y="200502"/>
                </a:lnTo>
                <a:lnTo>
                  <a:pt x="192316" y="198865"/>
                </a:lnTo>
                <a:lnTo>
                  <a:pt x="191746" y="180023"/>
                </a:lnTo>
                <a:lnTo>
                  <a:pt x="196703" y="161936"/>
                </a:lnTo>
                <a:lnTo>
                  <a:pt x="206828" y="145424"/>
                </a:lnTo>
                <a:lnTo>
                  <a:pt x="221762" y="131303"/>
                </a:lnTo>
                <a:lnTo>
                  <a:pt x="205613" y="115622"/>
                </a:lnTo>
                <a:lnTo>
                  <a:pt x="195330" y="97230"/>
                </a:lnTo>
                <a:lnTo>
                  <a:pt x="191325" y="77218"/>
                </a:lnTo>
                <a:lnTo>
                  <a:pt x="194010" y="56676"/>
                </a:lnTo>
                <a:close/>
              </a:path>
              <a:path w="580389" h="262889">
                <a:moveTo>
                  <a:pt x="251577" y="145846"/>
                </a:moveTo>
                <a:lnTo>
                  <a:pt x="243270" y="163549"/>
                </a:lnTo>
                <a:lnTo>
                  <a:pt x="230133" y="178713"/>
                </a:lnTo>
                <a:lnTo>
                  <a:pt x="212902" y="190698"/>
                </a:lnTo>
                <a:lnTo>
                  <a:pt x="192316" y="198865"/>
                </a:lnTo>
                <a:lnTo>
                  <a:pt x="202781" y="224286"/>
                </a:lnTo>
                <a:lnTo>
                  <a:pt x="222630" y="244479"/>
                </a:lnTo>
                <a:lnTo>
                  <a:pt x="249569" y="257800"/>
                </a:lnTo>
                <a:lnTo>
                  <a:pt x="281302" y="262606"/>
                </a:lnTo>
                <a:lnTo>
                  <a:pt x="316344" y="256712"/>
                </a:lnTo>
                <a:lnTo>
                  <a:pt x="344959" y="240635"/>
                </a:lnTo>
                <a:lnTo>
                  <a:pt x="364251" y="216783"/>
                </a:lnTo>
                <a:lnTo>
                  <a:pt x="371325" y="187563"/>
                </a:lnTo>
                <a:lnTo>
                  <a:pt x="369287" y="171691"/>
                </a:lnTo>
                <a:lnTo>
                  <a:pt x="363350" y="156691"/>
                </a:lnTo>
                <a:lnTo>
                  <a:pt x="353780" y="143062"/>
                </a:lnTo>
                <a:lnTo>
                  <a:pt x="340842" y="131303"/>
                </a:lnTo>
                <a:lnTo>
                  <a:pt x="327688" y="139321"/>
                </a:lnTo>
                <a:lnTo>
                  <a:pt x="313131" y="145212"/>
                </a:lnTo>
                <a:lnTo>
                  <a:pt x="297545" y="148844"/>
                </a:lnTo>
                <a:lnTo>
                  <a:pt x="281302" y="150084"/>
                </a:lnTo>
                <a:lnTo>
                  <a:pt x="273733" y="149819"/>
                </a:lnTo>
                <a:lnTo>
                  <a:pt x="266230" y="149024"/>
                </a:lnTo>
                <a:lnTo>
                  <a:pt x="258831" y="147700"/>
                </a:lnTo>
                <a:lnTo>
                  <a:pt x="251577" y="145846"/>
                </a:lnTo>
                <a:close/>
              </a:path>
              <a:path w="580389" h="262889">
                <a:moveTo>
                  <a:pt x="251577" y="145846"/>
                </a:moveTo>
                <a:lnTo>
                  <a:pt x="243519" y="143141"/>
                </a:lnTo>
                <a:lnTo>
                  <a:pt x="235828" y="139789"/>
                </a:lnTo>
                <a:lnTo>
                  <a:pt x="228558" y="135830"/>
                </a:lnTo>
                <a:lnTo>
                  <a:pt x="221762" y="131303"/>
                </a:lnTo>
                <a:lnTo>
                  <a:pt x="206828" y="145424"/>
                </a:lnTo>
                <a:lnTo>
                  <a:pt x="196703" y="161936"/>
                </a:lnTo>
                <a:lnTo>
                  <a:pt x="191746" y="180023"/>
                </a:lnTo>
                <a:lnTo>
                  <a:pt x="192316" y="198865"/>
                </a:lnTo>
                <a:lnTo>
                  <a:pt x="212902" y="190698"/>
                </a:lnTo>
                <a:lnTo>
                  <a:pt x="230133" y="178713"/>
                </a:lnTo>
                <a:lnTo>
                  <a:pt x="243270" y="163549"/>
                </a:lnTo>
                <a:lnTo>
                  <a:pt x="251577" y="145846"/>
                </a:lnTo>
                <a:close/>
              </a:path>
              <a:path w="580389" h="262889">
                <a:moveTo>
                  <a:pt x="74263" y="131303"/>
                </a:moveTo>
                <a:lnTo>
                  <a:pt x="0" y="131303"/>
                </a:lnTo>
              </a:path>
              <a:path w="580389" h="262889">
                <a:moveTo>
                  <a:pt x="371325" y="190389"/>
                </a:moveTo>
                <a:lnTo>
                  <a:pt x="445588" y="190389"/>
                </a:lnTo>
              </a:path>
              <a:path w="580389" h="262889">
                <a:moveTo>
                  <a:pt x="371325" y="72216"/>
                </a:moveTo>
                <a:lnTo>
                  <a:pt x="445588" y="72216"/>
                </a:lnTo>
              </a:path>
              <a:path w="580389" h="262889">
                <a:moveTo>
                  <a:pt x="310239" y="63573"/>
                </a:moveTo>
                <a:lnTo>
                  <a:pt x="310239" y="82272"/>
                </a:lnTo>
              </a:path>
              <a:path w="580389" h="262889">
                <a:moveTo>
                  <a:pt x="445588" y="190389"/>
                </a:moveTo>
                <a:lnTo>
                  <a:pt x="580387" y="190389"/>
                </a:lnTo>
                <a:lnTo>
                  <a:pt x="580387" y="78864"/>
                </a:lnTo>
              </a:path>
            </a:pathLst>
          </a:custGeom>
          <a:ln w="109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053948" y="2682506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799" y="0"/>
                </a:lnTo>
                <a:lnTo>
                  <a:pt x="134799" y="155486"/>
                </a:lnTo>
              </a:path>
            </a:pathLst>
          </a:custGeom>
          <a:ln w="111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244769" y="3060044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56" y="0"/>
                </a:moveTo>
                <a:lnTo>
                  <a:pt x="0" y="74792"/>
                </a:lnTo>
              </a:path>
              <a:path w="134620" h="74930">
                <a:moveTo>
                  <a:pt x="89713" y="0"/>
                </a:moveTo>
                <a:lnTo>
                  <a:pt x="44856" y="74792"/>
                </a:lnTo>
              </a:path>
              <a:path w="134620" h="74930">
                <a:moveTo>
                  <a:pt x="134570" y="0"/>
                </a:moveTo>
                <a:lnTo>
                  <a:pt x="89713" y="74792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244769" y="332414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56" y="0"/>
                </a:moveTo>
                <a:lnTo>
                  <a:pt x="0" y="74792"/>
                </a:lnTo>
              </a:path>
              <a:path w="134620" h="74929">
                <a:moveTo>
                  <a:pt x="89713" y="0"/>
                </a:moveTo>
                <a:lnTo>
                  <a:pt x="44856" y="74792"/>
                </a:lnTo>
              </a:path>
              <a:path w="134620" h="74929">
                <a:moveTo>
                  <a:pt x="134570" y="0"/>
                </a:moveTo>
                <a:lnTo>
                  <a:pt x="89713" y="74792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289625" y="3810300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56" y="0"/>
                </a:moveTo>
                <a:lnTo>
                  <a:pt x="0" y="74792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289625" y="280059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56" y="0"/>
                </a:moveTo>
                <a:lnTo>
                  <a:pt x="0" y="74792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289625" y="3885093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56" y="0"/>
                </a:moveTo>
                <a:lnTo>
                  <a:pt x="0" y="74792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5289625" y="4820037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56" y="0"/>
                </a:moveTo>
                <a:lnTo>
                  <a:pt x="0" y="74792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5244769" y="437124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56" y="0"/>
                </a:moveTo>
                <a:lnTo>
                  <a:pt x="0" y="74792"/>
                </a:lnTo>
              </a:path>
              <a:path w="134620" h="74929">
                <a:moveTo>
                  <a:pt x="89713" y="0"/>
                </a:moveTo>
                <a:lnTo>
                  <a:pt x="44856" y="74792"/>
                </a:lnTo>
              </a:path>
              <a:path w="134620" h="74929">
                <a:moveTo>
                  <a:pt x="134570" y="0"/>
                </a:moveTo>
                <a:lnTo>
                  <a:pt x="89713" y="74792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/>
          <p:nvPr/>
        </p:nvSpPr>
        <p:spPr>
          <a:xfrm>
            <a:off x="5267197" y="5081812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56" y="0"/>
                </a:moveTo>
                <a:lnTo>
                  <a:pt x="0" y="74792"/>
                </a:lnTo>
              </a:path>
              <a:path w="90170" h="74929">
                <a:moveTo>
                  <a:pt x="89713" y="0"/>
                </a:moveTo>
                <a:lnTo>
                  <a:pt x="44856" y="74792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/>
          <p:nvPr/>
        </p:nvSpPr>
        <p:spPr>
          <a:xfrm>
            <a:off x="5244769" y="122994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56" y="0"/>
                </a:moveTo>
                <a:lnTo>
                  <a:pt x="0" y="74792"/>
                </a:lnTo>
              </a:path>
              <a:path w="134620" h="74930">
                <a:moveTo>
                  <a:pt x="89713" y="0"/>
                </a:moveTo>
                <a:lnTo>
                  <a:pt x="44856" y="74792"/>
                </a:lnTo>
              </a:path>
              <a:path w="134620" h="74930">
                <a:moveTo>
                  <a:pt x="134570" y="0"/>
                </a:moveTo>
                <a:lnTo>
                  <a:pt x="89713" y="74792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 descr=""/>
          <p:cNvSpPr/>
          <p:nvPr/>
        </p:nvSpPr>
        <p:spPr>
          <a:xfrm>
            <a:off x="5289625" y="1491721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56" y="0"/>
                </a:moveTo>
                <a:lnTo>
                  <a:pt x="0" y="74792"/>
                </a:lnTo>
              </a:path>
            </a:pathLst>
          </a:custGeom>
          <a:ln w="68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/>
          <p:nvPr/>
        </p:nvSpPr>
        <p:spPr>
          <a:xfrm>
            <a:off x="5244769" y="227704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56" y="0"/>
                </a:moveTo>
                <a:lnTo>
                  <a:pt x="0" y="74792"/>
                </a:lnTo>
              </a:path>
              <a:path w="134620" h="74930">
                <a:moveTo>
                  <a:pt x="89713" y="0"/>
                </a:moveTo>
                <a:lnTo>
                  <a:pt x="44856" y="74792"/>
                </a:lnTo>
              </a:path>
              <a:path w="134620" h="74930">
                <a:moveTo>
                  <a:pt x="134570" y="0"/>
                </a:moveTo>
                <a:lnTo>
                  <a:pt x="89713" y="74792"/>
                </a:lnTo>
              </a:path>
            </a:pathLst>
          </a:custGeom>
          <a:ln w="65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3" name="object 143" descr=""/>
          <p:cNvGrpSpPr/>
          <p:nvPr/>
        </p:nvGrpSpPr>
        <p:grpSpPr>
          <a:xfrm>
            <a:off x="4887618" y="1930074"/>
            <a:ext cx="69850" cy="58419"/>
            <a:chOff x="4887618" y="1930074"/>
            <a:chExt cx="69850" cy="58419"/>
          </a:xfrm>
        </p:grpSpPr>
        <p:sp>
          <p:nvSpPr>
            <p:cNvPr id="144" name="object 144" descr=""/>
            <p:cNvSpPr/>
            <p:nvPr/>
          </p:nvSpPr>
          <p:spPr>
            <a:xfrm>
              <a:off x="4888715" y="193117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42" y="0"/>
                  </a:move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4888715" y="193117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285" y="28005"/>
                  </a:moveTo>
                  <a:lnTo>
                    <a:pt x="64641" y="17108"/>
                  </a:lnTo>
                  <a:lnTo>
                    <a:pt x="57431" y="8206"/>
                  </a:lnTo>
                  <a:lnTo>
                    <a:pt x="46738" y="2202"/>
                  </a:lnTo>
                  <a:lnTo>
                    <a:pt x="33642" y="0"/>
                  </a:lnTo>
                  <a:lnTo>
                    <a:pt x="20547" y="2202"/>
                  </a:lnTo>
                  <a:lnTo>
                    <a:pt x="9853" y="8206"/>
                  </a:lnTo>
                  <a:lnTo>
                    <a:pt x="2643" y="17108"/>
                  </a:lnTo>
                  <a:lnTo>
                    <a:pt x="0" y="28005"/>
                  </a:lnTo>
                  <a:lnTo>
                    <a:pt x="2643" y="38950"/>
                  </a:lnTo>
                  <a:lnTo>
                    <a:pt x="9853" y="47877"/>
                  </a:lnTo>
                  <a:lnTo>
                    <a:pt x="20547" y="53891"/>
                  </a:lnTo>
                  <a:lnTo>
                    <a:pt x="33642" y="56094"/>
                  </a:lnTo>
                  <a:lnTo>
                    <a:pt x="46738" y="53891"/>
                  </a:lnTo>
                  <a:lnTo>
                    <a:pt x="57431" y="47877"/>
                  </a:lnTo>
                  <a:lnTo>
                    <a:pt x="64641" y="38950"/>
                  </a:lnTo>
                  <a:lnTo>
                    <a:pt x="67285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6" name="object 146" descr=""/>
          <p:cNvGrpSpPr/>
          <p:nvPr/>
        </p:nvGrpSpPr>
        <p:grpSpPr>
          <a:xfrm>
            <a:off x="4559962" y="4721701"/>
            <a:ext cx="97155" cy="259715"/>
            <a:chOff x="4559962" y="4721701"/>
            <a:chExt cx="97155" cy="259715"/>
          </a:xfrm>
        </p:grpSpPr>
        <p:sp>
          <p:nvSpPr>
            <p:cNvPr id="147" name="object 147" descr=""/>
            <p:cNvSpPr/>
            <p:nvPr/>
          </p:nvSpPr>
          <p:spPr>
            <a:xfrm>
              <a:off x="4563503" y="4725241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13" y="0"/>
                  </a:moveTo>
                  <a:lnTo>
                    <a:pt x="0" y="0"/>
                  </a:lnTo>
                  <a:lnTo>
                    <a:pt x="0" y="252425"/>
                  </a:lnTo>
                  <a:lnTo>
                    <a:pt x="89713" y="252425"/>
                  </a:lnTo>
                  <a:lnTo>
                    <a:pt x="897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4563503" y="4725241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425"/>
                  </a:moveTo>
                  <a:lnTo>
                    <a:pt x="89713" y="252425"/>
                  </a:lnTo>
                  <a:lnTo>
                    <a:pt x="89713" y="0"/>
                  </a:lnTo>
                  <a:lnTo>
                    <a:pt x="0" y="0"/>
                  </a:lnTo>
                  <a:lnTo>
                    <a:pt x="0" y="252425"/>
                  </a:lnTo>
                  <a:close/>
                </a:path>
              </a:pathLst>
            </a:custGeom>
            <a:ln w="70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9" name="object 149" descr=""/>
          <p:cNvGrpSpPr/>
          <p:nvPr/>
        </p:nvGrpSpPr>
        <p:grpSpPr>
          <a:xfrm>
            <a:off x="7220711" y="3462528"/>
            <a:ext cx="579120" cy="542925"/>
            <a:chOff x="7220711" y="3462528"/>
            <a:chExt cx="579120" cy="542925"/>
          </a:xfrm>
        </p:grpSpPr>
        <p:sp>
          <p:nvSpPr>
            <p:cNvPr id="150" name="object 150" descr=""/>
            <p:cNvSpPr/>
            <p:nvPr/>
          </p:nvSpPr>
          <p:spPr>
            <a:xfrm>
              <a:off x="7235189" y="3477006"/>
              <a:ext cx="547370" cy="234950"/>
            </a:xfrm>
            <a:custGeom>
              <a:avLst/>
              <a:gdLst/>
              <a:ahLst/>
              <a:cxnLst/>
              <a:rect l="l" t="t" r="r" b="b"/>
              <a:pathLst>
                <a:path w="547370" h="234950">
                  <a:moveTo>
                    <a:pt x="0" y="234696"/>
                  </a:moveTo>
                  <a:lnTo>
                    <a:pt x="547116" y="234696"/>
                  </a:lnTo>
                  <a:lnTo>
                    <a:pt x="54711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8956">
              <a:solidFill>
                <a:srgbClr val="D9040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7238237" y="3754374"/>
              <a:ext cx="547370" cy="236220"/>
            </a:xfrm>
            <a:custGeom>
              <a:avLst/>
              <a:gdLst/>
              <a:ahLst/>
              <a:cxnLst/>
              <a:rect l="l" t="t" r="r" b="b"/>
              <a:pathLst>
                <a:path w="547370" h="236220">
                  <a:moveTo>
                    <a:pt x="0" y="236219"/>
                  </a:moveTo>
                  <a:lnTo>
                    <a:pt x="547116" y="236219"/>
                  </a:lnTo>
                  <a:lnTo>
                    <a:pt x="547116" y="0"/>
                  </a:lnTo>
                  <a:lnTo>
                    <a:pt x="0" y="0"/>
                  </a:lnTo>
                  <a:lnTo>
                    <a:pt x="0" y="236219"/>
                  </a:lnTo>
                  <a:close/>
                </a:path>
              </a:pathLst>
            </a:custGeom>
            <a:ln w="28956">
              <a:solidFill>
                <a:srgbClr val="47A4F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2" name="object 152"/>
          <p:cNvSpPr txBox="1">
            <a:spLocks noGrp="1"/>
          </p:cNvSpPr>
          <p:nvPr>
            <p:ph type="title"/>
          </p:nvPr>
        </p:nvSpPr>
        <p:spPr>
          <a:xfrm>
            <a:off x="174447" y="324484"/>
            <a:ext cx="478599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50"/>
              <a:t>Protección</a:t>
            </a:r>
            <a:r>
              <a:rPr dirty="0" sz="2200" spc="-30"/>
              <a:t> </a:t>
            </a:r>
            <a:r>
              <a:rPr dirty="0" sz="2200" spc="60"/>
              <a:t>de</a:t>
            </a:r>
            <a:r>
              <a:rPr dirty="0" sz="2200" spc="-30"/>
              <a:t> </a:t>
            </a:r>
            <a:r>
              <a:rPr dirty="0" sz="2200" spc="70"/>
              <a:t>potencia</a:t>
            </a:r>
            <a:r>
              <a:rPr dirty="0" sz="2200" spc="-25"/>
              <a:t> </a:t>
            </a:r>
            <a:r>
              <a:rPr dirty="0" sz="2200" spc="50"/>
              <a:t>inversa</a:t>
            </a:r>
            <a:r>
              <a:rPr dirty="0" sz="2200" spc="-30"/>
              <a:t> </a:t>
            </a:r>
            <a:r>
              <a:rPr dirty="0" sz="2200" spc="-25"/>
              <a:t>(32R)</a:t>
            </a:r>
            <a:endParaRPr sz="2200"/>
          </a:p>
        </p:txBody>
      </p:sp>
      <p:sp>
        <p:nvSpPr>
          <p:cNvPr id="153" name="object 153" descr=""/>
          <p:cNvSpPr txBox="1"/>
          <p:nvPr/>
        </p:nvSpPr>
        <p:spPr>
          <a:xfrm>
            <a:off x="84226" y="867155"/>
            <a:ext cx="3556000" cy="3276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529"/>
              <a:buChar char="-"/>
              <a:tabLst>
                <a:tab pos="194945" algn="l"/>
                <a:tab pos="195580" algn="l"/>
              </a:tabLst>
            </a:pPr>
            <a:r>
              <a:rPr dirty="0" sz="1700">
                <a:latin typeface="Arial Unicode MS"/>
                <a:cs typeface="Arial Unicode MS"/>
              </a:rPr>
              <a:t>Condición</a:t>
            </a:r>
            <a:r>
              <a:rPr dirty="0" sz="1700" spc="34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peligrosa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70"/>
              </a:spcBef>
              <a:buClr>
                <a:srgbClr val="002797"/>
              </a:buClr>
              <a:buSzPct val="138888"/>
              <a:buChar char="-"/>
              <a:tabLst>
                <a:tab pos="552450" algn="l"/>
              </a:tabLst>
            </a:pPr>
            <a:r>
              <a:rPr dirty="0" sz="900">
                <a:latin typeface="Arial Unicode MS"/>
                <a:cs typeface="Arial Unicode MS"/>
              </a:rPr>
              <a:t>Funcionamiento</a:t>
            </a:r>
            <a:r>
              <a:rPr dirty="0" sz="900" spc="425">
                <a:latin typeface="Arial Unicode MS"/>
                <a:cs typeface="Arial Unicode MS"/>
              </a:rPr>
              <a:t> </a:t>
            </a:r>
            <a:r>
              <a:rPr dirty="0" sz="900" spc="-10">
                <a:latin typeface="Arial Unicode MS"/>
                <a:cs typeface="Arial Unicode MS"/>
              </a:rPr>
              <a:t>motorizado</a:t>
            </a:r>
            <a:endParaRPr sz="900">
              <a:latin typeface="Arial Unicode MS"/>
              <a:cs typeface="Arial Unicode MS"/>
            </a:endParaRPr>
          </a:p>
          <a:p>
            <a:pPr marL="182245" marR="1797685" indent="-182245">
              <a:lnSpc>
                <a:spcPct val="100000"/>
              </a:lnSpc>
              <a:spcBef>
                <a:spcPts val="1010"/>
              </a:spcBef>
              <a:buClr>
                <a:srgbClr val="002797"/>
              </a:buClr>
              <a:buSzPct val="83333"/>
              <a:buChar char="-"/>
              <a:tabLst>
                <a:tab pos="182245" algn="l"/>
                <a:tab pos="195580" algn="l"/>
              </a:tabLst>
            </a:pPr>
            <a:r>
              <a:rPr dirty="0" sz="1500" spc="55">
                <a:latin typeface="Arial Unicode MS"/>
                <a:cs typeface="Arial Unicode MS"/>
              </a:rPr>
              <a:t>Objeto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protegido</a:t>
            </a:r>
            <a:endParaRPr sz="1500">
              <a:latin typeface="Arial Unicode MS"/>
              <a:cs typeface="Arial Unicode MS"/>
            </a:endParaRPr>
          </a:p>
          <a:p>
            <a:pPr lvl="1" marL="551815" marR="1880870" indent="-553085">
              <a:lnSpc>
                <a:spcPct val="100000"/>
              </a:lnSpc>
              <a:spcBef>
                <a:spcPts val="86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40">
                <a:latin typeface="Arial Unicode MS"/>
                <a:cs typeface="Arial Unicode MS"/>
              </a:rPr>
              <a:t>Turbina</a:t>
            </a:r>
            <a:endParaRPr sz="1600">
              <a:latin typeface="Arial Unicode MS"/>
              <a:cs typeface="Arial Unicode MS"/>
            </a:endParaRPr>
          </a:p>
          <a:p>
            <a:pPr marL="182245" marR="1925955" indent="-182245">
              <a:lnSpc>
                <a:spcPct val="100000"/>
              </a:lnSpc>
              <a:spcBef>
                <a:spcPts val="845"/>
              </a:spcBef>
              <a:buClr>
                <a:srgbClr val="002797"/>
              </a:buClr>
              <a:buSzPct val="78125"/>
              <a:buChar char="-"/>
              <a:tabLst>
                <a:tab pos="182245" algn="l"/>
                <a:tab pos="19558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Consecuencias</a:t>
            </a:r>
            <a:endParaRPr sz="1600">
              <a:latin typeface="Arial Unicode MS"/>
              <a:cs typeface="Arial Unicode MS"/>
            </a:endParaRPr>
          </a:p>
          <a:p>
            <a:pPr lvl="1" marL="551815" marR="356235" indent="-177165">
              <a:lnSpc>
                <a:spcPct val="147300"/>
              </a:lnSpc>
              <a:spcBef>
                <a:spcPts val="480"/>
              </a:spcBef>
              <a:buClr>
                <a:srgbClr val="002797"/>
              </a:buClr>
              <a:buSzPct val="104166"/>
              <a:buChar char="-"/>
              <a:tabLst>
                <a:tab pos="552450" algn="l"/>
              </a:tabLst>
            </a:pPr>
            <a:r>
              <a:rPr dirty="0" sz="1200">
                <a:latin typeface="Arial Unicode MS"/>
                <a:cs typeface="Arial Unicode MS"/>
              </a:rPr>
              <a:t>Calentamiento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excesivo</a:t>
            </a:r>
            <a:r>
              <a:rPr dirty="0" sz="1200" spc="1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álabes</a:t>
            </a:r>
            <a:r>
              <a:rPr dirty="0" sz="1200" spc="160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de </a:t>
            </a:r>
            <a:r>
              <a:rPr dirty="0" sz="1200" spc="60">
                <a:latin typeface="Arial Unicode MS"/>
                <a:cs typeface="Arial Unicode MS"/>
              </a:rPr>
              <a:t>turbina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(unidades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vapor)</a:t>
            </a:r>
            <a:endParaRPr sz="1200">
              <a:latin typeface="Arial Unicode MS"/>
              <a:cs typeface="Arial Unicode MS"/>
            </a:endParaRPr>
          </a:p>
          <a:p>
            <a:pPr lvl="1" marL="551815" marR="5080" indent="-177165">
              <a:lnSpc>
                <a:spcPct val="112599"/>
              </a:lnSpc>
              <a:spcBef>
                <a:spcPts val="675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>
                <a:latin typeface="Arial Unicode MS"/>
                <a:cs typeface="Arial Unicode MS"/>
              </a:rPr>
              <a:t>Daños</a:t>
            </a:r>
            <a:r>
              <a:rPr dirty="0" sz="1600" spc="19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mecánicos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al</a:t>
            </a:r>
            <a:r>
              <a:rPr dirty="0" sz="1600" spc="19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cojinete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de </a:t>
            </a:r>
            <a:r>
              <a:rPr dirty="0" sz="1600" spc="70">
                <a:latin typeface="Arial Unicode MS"/>
                <a:cs typeface="Arial Unicode MS"/>
              </a:rPr>
              <a:t>empuje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(turbinas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Francis)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90"/>
              </a:spcBef>
              <a:buClr>
                <a:srgbClr val="002797"/>
              </a:buClr>
              <a:buSzPct val="108695"/>
              <a:buChar char="-"/>
              <a:tabLst>
                <a:tab pos="552450" algn="l"/>
              </a:tabLst>
            </a:pPr>
            <a:r>
              <a:rPr dirty="0" sz="1150">
                <a:latin typeface="Arial Unicode MS"/>
                <a:cs typeface="Arial Unicode MS"/>
              </a:rPr>
              <a:t>Riesgo</a:t>
            </a:r>
            <a:r>
              <a:rPr dirty="0" sz="1150" spc="14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explosión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para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unidades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diesel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5577466" y="1264386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5551449" y="1154993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6112359" y="1154993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6165091" y="1264386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7304754" y="1264386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7274252" y="1154993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7912814" y="115499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7923379" y="1264386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8181954" y="1154993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8696413" y="1154993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8486582" y="1264386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65" name="object 165" descr=""/>
          <p:cNvGraphicFramePr>
            <a:graphicFrameLocks noGrp="1"/>
          </p:cNvGraphicFramePr>
          <p:nvPr/>
        </p:nvGraphicFramePr>
        <p:xfrm>
          <a:off x="5095804" y="1675592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6" name="object 166" descr=""/>
          <p:cNvSpPr txBox="1"/>
          <p:nvPr/>
        </p:nvSpPr>
        <p:spPr>
          <a:xfrm>
            <a:off x="8467743" y="1646749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4546317" y="1866082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550135" y="2139243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505856" y="2202093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505772" y="2311486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774998" y="2202093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4859677" y="2627997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4725106" y="2692402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5533706" y="2693849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5536497" y="2987418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5560421" y="309681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6166187" y="2953298"/>
            <a:ext cx="281305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286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6445297" y="2985091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7329675" y="298741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7552264" y="2987418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4859677" y="3036283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4725106" y="3100688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5524834" y="3249193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555337" y="3358586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5823880" y="3249193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110167" y="3217399"/>
            <a:ext cx="44577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3048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7915605" y="324919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890684" y="3358586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8154841" y="3249193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6695499" y="3510968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6748230" y="3620361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6941414" y="3510968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7915605" y="351096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7899556" y="3620361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8154841" y="3510968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5196283" y="3721283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7" name="object 197" descr=""/>
          <p:cNvGraphicFramePr>
            <a:graphicFrameLocks noGrp="1"/>
          </p:cNvGraphicFramePr>
          <p:nvPr/>
        </p:nvGraphicFramePr>
        <p:xfrm>
          <a:off x="5499634" y="3769792"/>
          <a:ext cx="56007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84479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8" name="object 198" descr=""/>
          <p:cNvSpPr txBox="1"/>
          <p:nvPr/>
        </p:nvSpPr>
        <p:spPr>
          <a:xfrm>
            <a:off x="4525882" y="3853769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7915605" y="377274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8154841" y="3772743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5193492" y="3926963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6715435" y="3908367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87G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6737066" y="4017761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GEN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PDF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6982383" y="3946467"/>
            <a:ext cx="23749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7298673" y="3096811"/>
            <a:ext cx="484505" cy="11525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  <a:p>
            <a:pPr marL="16510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GUP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PDUP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75"/>
              </a:spcBef>
              <a:tabLst>
                <a:tab pos="3048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40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Φ&lt;</a:t>
            </a:r>
            <a:endParaRPr sz="500">
              <a:latin typeface="Arial Unicode MS"/>
              <a:cs typeface="Arial Unicode MS"/>
            </a:endParaRPr>
          </a:p>
          <a:p>
            <a:pPr marL="45720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LEX</a:t>
            </a:r>
            <a:r>
              <a:rPr dirty="0" sz="500" spc="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7895070" y="3882136"/>
            <a:ext cx="383540" cy="367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  <a:p>
            <a:pPr marL="33020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f&gt;</a:t>
            </a:r>
            <a:endParaRPr sz="500">
              <a:latin typeface="Arial Unicode MS"/>
              <a:cs typeface="Arial Unicode MS"/>
            </a:endParaRPr>
          </a:p>
          <a:p>
            <a:pPr marL="4127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SA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5485061" y="4015819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5580258" y="429629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5559723" y="4405686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5837138" y="4296293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6163397" y="4296293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6173963" y="4405686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6432538" y="4296293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7541299" y="4296293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7331469" y="4405686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335076" y="4425763"/>
            <a:ext cx="2999740" cy="64960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400" b="1">
                <a:latin typeface="Arial"/>
                <a:cs typeface="Arial"/>
              </a:rPr>
              <a:t>res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</a:t>
            </a:r>
            <a:r>
              <a:rPr dirty="0" sz="1400" spc="1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9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9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90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5025089" y="4754811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5508648" y="4745084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5508563" y="4854477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5777789" y="4745084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6664597" y="4745084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6721616" y="4854477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6669023" y="4988321"/>
            <a:ext cx="269240" cy="131445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4" name="object 224" descr=""/>
          <p:cNvSpPr txBox="1"/>
          <p:nvPr/>
        </p:nvSpPr>
        <p:spPr>
          <a:xfrm>
            <a:off x="6669023" y="5119208"/>
            <a:ext cx="538480" cy="112395"/>
          </a:xfrm>
          <a:prstGeom prst="rect">
            <a:avLst/>
          </a:prstGeom>
          <a:ln w="6053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5" name="object 225" descr=""/>
          <p:cNvSpPr txBox="1"/>
          <p:nvPr/>
        </p:nvSpPr>
        <p:spPr>
          <a:xfrm>
            <a:off x="6938164" y="4988321"/>
            <a:ext cx="269240" cy="131445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6" name="object 226" descr=""/>
          <p:cNvSpPr txBox="1"/>
          <p:nvPr/>
        </p:nvSpPr>
        <p:spPr>
          <a:xfrm>
            <a:off x="7234479" y="5062953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27" name="object 227" descr=""/>
          <p:cNvSpPr txBox="1"/>
          <p:nvPr/>
        </p:nvSpPr>
        <p:spPr>
          <a:xfrm>
            <a:off x="8568821" y="5187844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8" name="object 228" descr=""/>
          <p:cNvSpPr txBox="1"/>
          <p:nvPr/>
        </p:nvSpPr>
        <p:spPr>
          <a:xfrm>
            <a:off x="307340" y="5368899"/>
            <a:ext cx="468630" cy="78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>
                <a:latin typeface="Arial Unicode MS"/>
                <a:cs typeface="Arial Unicode MS"/>
              </a:rPr>
              <a:t>©</a:t>
            </a:r>
            <a:r>
              <a:rPr dirty="0" sz="350" spc="20">
                <a:latin typeface="Arial Unicode MS"/>
                <a:cs typeface="Arial Unicode MS"/>
              </a:rPr>
              <a:t> </a:t>
            </a:r>
            <a:r>
              <a:rPr dirty="0" sz="350">
                <a:latin typeface="Arial Unicode MS"/>
                <a:cs typeface="Arial Unicode MS"/>
              </a:rPr>
              <a:t>ABB</a:t>
            </a:r>
            <a:r>
              <a:rPr dirty="0" u="sng" sz="3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Gramo</a:t>
            </a:r>
            <a:r>
              <a:rPr dirty="0" u="sng" sz="350" spc="2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3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oarrib</a:t>
            </a:r>
            <a:r>
              <a:rPr dirty="0" sz="350" spc="-10">
                <a:latin typeface="Arial Unicode MS"/>
                <a:cs typeface="Arial Unicode MS"/>
              </a:rPr>
              <a:t>a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229" name="object 229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 descr=""/>
          <p:cNvSpPr txBox="1"/>
          <p:nvPr/>
        </p:nvSpPr>
        <p:spPr>
          <a:xfrm>
            <a:off x="4274965" y="1867755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31" name="object 231" descr=""/>
          <p:cNvSpPr txBox="1"/>
          <p:nvPr/>
        </p:nvSpPr>
        <p:spPr>
          <a:xfrm>
            <a:off x="323189" y="5445582"/>
            <a:ext cx="8534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60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773423" y="1357883"/>
            <a:ext cx="1153795" cy="1382395"/>
            <a:chOff x="3773423" y="1357883"/>
            <a:chExt cx="1153795" cy="1382395"/>
          </a:xfrm>
        </p:grpSpPr>
        <p:sp>
          <p:nvSpPr>
            <p:cNvPr id="3" name="object 3" descr=""/>
            <p:cNvSpPr/>
            <p:nvPr/>
          </p:nvSpPr>
          <p:spPr>
            <a:xfrm>
              <a:off x="4370831" y="1601723"/>
              <a:ext cx="0" cy="550545"/>
            </a:xfrm>
            <a:custGeom>
              <a:avLst/>
              <a:gdLst/>
              <a:ahLst/>
              <a:cxnLst/>
              <a:rect l="l" t="t" r="r" b="b"/>
              <a:pathLst>
                <a:path w="0" h="550544">
                  <a:moveTo>
                    <a:pt x="0" y="550163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5ADE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373879" y="2142743"/>
              <a:ext cx="547370" cy="341630"/>
            </a:xfrm>
            <a:custGeom>
              <a:avLst/>
              <a:gdLst/>
              <a:ahLst/>
              <a:cxnLst/>
              <a:rect l="l" t="t" r="r" b="b"/>
              <a:pathLst>
                <a:path w="547370" h="341630">
                  <a:moveTo>
                    <a:pt x="0" y="0"/>
                  </a:moveTo>
                  <a:lnTo>
                    <a:pt x="547116" y="341375"/>
                  </a:lnTo>
                </a:path>
              </a:pathLst>
            </a:custGeom>
            <a:ln w="12192">
              <a:solidFill>
                <a:srgbClr val="0095E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779519" y="2141219"/>
              <a:ext cx="605155" cy="342900"/>
            </a:xfrm>
            <a:custGeom>
              <a:avLst/>
              <a:gdLst/>
              <a:ahLst/>
              <a:cxnLst/>
              <a:rect l="l" t="t" r="r" b="b"/>
              <a:pathLst>
                <a:path w="605154" h="342900">
                  <a:moveTo>
                    <a:pt x="605027" y="0"/>
                  </a:moveTo>
                  <a:lnTo>
                    <a:pt x="0" y="342899"/>
                  </a:lnTo>
                </a:path>
              </a:pathLst>
            </a:custGeom>
            <a:ln w="12192">
              <a:solidFill>
                <a:srgbClr val="114FF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375403" y="1363979"/>
              <a:ext cx="151130" cy="256540"/>
            </a:xfrm>
            <a:custGeom>
              <a:avLst/>
              <a:gdLst/>
              <a:ahLst/>
              <a:cxnLst/>
              <a:rect l="l" t="t" r="r" b="b"/>
              <a:pathLst>
                <a:path w="151129" h="256540">
                  <a:moveTo>
                    <a:pt x="0" y="256032"/>
                  </a:moveTo>
                  <a:lnTo>
                    <a:pt x="150875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56759" y="2484119"/>
              <a:ext cx="367665" cy="0"/>
            </a:xfrm>
            <a:custGeom>
              <a:avLst/>
              <a:gdLst/>
              <a:ahLst/>
              <a:cxnLst/>
              <a:rect l="l" t="t" r="r" b="b"/>
              <a:pathLst>
                <a:path w="367664" h="0">
                  <a:moveTo>
                    <a:pt x="367284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323587" y="1386839"/>
              <a:ext cx="201295" cy="306705"/>
            </a:xfrm>
            <a:custGeom>
              <a:avLst/>
              <a:gdLst/>
              <a:ahLst/>
              <a:cxnLst/>
              <a:rect l="l" t="t" r="r" b="b"/>
              <a:pathLst>
                <a:path w="201295" h="306705">
                  <a:moveTo>
                    <a:pt x="47244" y="242315"/>
                  </a:moveTo>
                  <a:lnTo>
                    <a:pt x="0" y="306324"/>
                  </a:lnTo>
                </a:path>
                <a:path w="201295" h="306705">
                  <a:moveTo>
                    <a:pt x="47244" y="242315"/>
                  </a:moveTo>
                  <a:lnTo>
                    <a:pt x="71627" y="306324"/>
                  </a:lnTo>
                </a:path>
                <a:path w="201295" h="306705">
                  <a:moveTo>
                    <a:pt x="201167" y="0"/>
                  </a:moveTo>
                  <a:lnTo>
                    <a:pt x="114300" y="39624"/>
                  </a:lnTo>
                </a:path>
                <a:path w="201295" h="306705">
                  <a:moveTo>
                    <a:pt x="199644" y="0"/>
                  </a:moveTo>
                  <a:lnTo>
                    <a:pt x="199644" y="56387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68951" y="2395727"/>
              <a:ext cx="346075" cy="100965"/>
            </a:xfrm>
            <a:custGeom>
              <a:avLst/>
              <a:gdLst/>
              <a:ahLst/>
              <a:cxnLst/>
              <a:rect l="l" t="t" r="r" b="b"/>
              <a:pathLst>
                <a:path w="346075" h="100964">
                  <a:moveTo>
                    <a:pt x="345948" y="86868"/>
                  </a:moveTo>
                  <a:lnTo>
                    <a:pt x="272796" y="0"/>
                  </a:lnTo>
                </a:path>
                <a:path w="346075" h="100964">
                  <a:moveTo>
                    <a:pt x="342900" y="94488"/>
                  </a:moveTo>
                  <a:lnTo>
                    <a:pt x="230124" y="51816"/>
                  </a:lnTo>
                </a:path>
                <a:path w="346075" h="100964">
                  <a:moveTo>
                    <a:pt x="0" y="94488"/>
                  </a:moveTo>
                  <a:lnTo>
                    <a:pt x="67056" y="64008"/>
                  </a:lnTo>
                </a:path>
                <a:path w="346075" h="100964">
                  <a:moveTo>
                    <a:pt x="4572" y="92964"/>
                  </a:moveTo>
                  <a:lnTo>
                    <a:pt x="62484" y="100584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779519" y="2412491"/>
              <a:ext cx="152400" cy="321945"/>
            </a:xfrm>
            <a:custGeom>
              <a:avLst/>
              <a:gdLst/>
              <a:ahLst/>
              <a:cxnLst/>
              <a:rect l="l" t="t" r="r" b="b"/>
              <a:pathLst>
                <a:path w="152400" h="321944">
                  <a:moveTo>
                    <a:pt x="12191" y="77724"/>
                  </a:moveTo>
                  <a:lnTo>
                    <a:pt x="65531" y="0"/>
                  </a:lnTo>
                </a:path>
                <a:path w="152400" h="321944">
                  <a:moveTo>
                    <a:pt x="12191" y="77724"/>
                  </a:moveTo>
                  <a:lnTo>
                    <a:pt x="88391" y="62484"/>
                  </a:lnTo>
                </a:path>
                <a:path w="152400" h="321944">
                  <a:moveTo>
                    <a:pt x="152400" y="321564"/>
                  </a:moveTo>
                  <a:lnTo>
                    <a:pt x="0" y="54864"/>
                  </a:lnTo>
                </a:path>
                <a:path w="152400" h="321944">
                  <a:moveTo>
                    <a:pt x="152400" y="312420"/>
                  </a:moveTo>
                  <a:lnTo>
                    <a:pt x="137159" y="237744"/>
                  </a:lnTo>
                </a:path>
                <a:path w="152400" h="321944">
                  <a:moveTo>
                    <a:pt x="143255" y="307848"/>
                  </a:moveTo>
                  <a:lnTo>
                    <a:pt x="100583" y="265176"/>
                  </a:lnTo>
                </a:path>
              </a:pathLst>
            </a:custGeom>
            <a:ln w="12192">
              <a:solidFill>
                <a:srgbClr val="114FF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79975" y="1391411"/>
              <a:ext cx="146685" cy="765175"/>
            </a:xfrm>
            <a:custGeom>
              <a:avLst/>
              <a:gdLst/>
              <a:ahLst/>
              <a:cxnLst/>
              <a:rect l="l" t="t" r="r" b="b"/>
              <a:pathLst>
                <a:path w="146685" h="765175">
                  <a:moveTo>
                    <a:pt x="0" y="765048"/>
                  </a:moveTo>
                  <a:lnTo>
                    <a:pt x="146303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84547" y="2161031"/>
              <a:ext cx="195580" cy="318770"/>
            </a:xfrm>
            <a:custGeom>
              <a:avLst/>
              <a:gdLst/>
              <a:ahLst/>
              <a:cxnLst/>
              <a:rect l="l" t="t" r="r" b="b"/>
              <a:pathLst>
                <a:path w="195579" h="318769">
                  <a:moveTo>
                    <a:pt x="0" y="0"/>
                  </a:moveTo>
                  <a:lnTo>
                    <a:pt x="195072" y="318515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12107" y="2156459"/>
              <a:ext cx="467995" cy="553720"/>
            </a:xfrm>
            <a:custGeom>
              <a:avLst/>
              <a:gdLst/>
              <a:ahLst/>
              <a:cxnLst/>
              <a:rect l="l" t="t" r="r" b="b"/>
              <a:pathLst>
                <a:path w="467995" h="553719">
                  <a:moveTo>
                    <a:pt x="467867" y="0"/>
                  </a:moveTo>
                  <a:lnTo>
                    <a:pt x="0" y="553212"/>
                  </a:lnTo>
                </a:path>
              </a:pathLst>
            </a:custGeom>
            <a:ln w="12192">
              <a:solidFill>
                <a:srgbClr val="114FF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2982467" y="13975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90">
                <a:moveTo>
                  <a:pt x="59436" y="0"/>
                </a:moveTo>
                <a:lnTo>
                  <a:pt x="0" y="53339"/>
                </a:lnTo>
              </a:path>
              <a:path w="59689" h="59690">
                <a:moveTo>
                  <a:pt x="51815" y="3047"/>
                </a:moveTo>
                <a:lnTo>
                  <a:pt x="51815" y="59436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971800" y="2374392"/>
            <a:ext cx="117475" cy="102235"/>
          </a:xfrm>
          <a:custGeom>
            <a:avLst/>
            <a:gdLst/>
            <a:ahLst/>
            <a:cxnLst/>
            <a:rect l="l" t="t" r="r" b="b"/>
            <a:pathLst>
              <a:path w="117475" h="102235">
                <a:moveTo>
                  <a:pt x="117348" y="96012"/>
                </a:moveTo>
                <a:lnTo>
                  <a:pt x="83819" y="0"/>
                </a:lnTo>
              </a:path>
              <a:path w="117475" h="102235">
                <a:moveTo>
                  <a:pt x="112775" y="102108"/>
                </a:moveTo>
                <a:lnTo>
                  <a:pt x="0" y="60960"/>
                </a:lnTo>
              </a:path>
            </a:pathLst>
          </a:custGeom>
          <a:ln w="12192">
            <a:solidFill>
              <a:srgbClr val="0095E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2435351" y="2665476"/>
            <a:ext cx="70485" cy="43180"/>
          </a:xfrm>
          <a:custGeom>
            <a:avLst/>
            <a:gdLst/>
            <a:ahLst/>
            <a:cxnLst/>
            <a:rect l="l" t="t" r="r" b="b"/>
            <a:pathLst>
              <a:path w="70485" h="43180">
                <a:moveTo>
                  <a:pt x="0" y="42672"/>
                </a:moveTo>
                <a:lnTo>
                  <a:pt x="70104" y="0"/>
                </a:lnTo>
              </a:path>
            </a:pathLst>
          </a:custGeom>
          <a:ln w="12192">
            <a:solidFill>
              <a:srgbClr val="114FFA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 descr=""/>
          <p:cNvGrpSpPr/>
          <p:nvPr/>
        </p:nvGrpSpPr>
        <p:grpSpPr>
          <a:xfrm>
            <a:off x="2401823" y="1376172"/>
            <a:ext cx="684530" cy="1335405"/>
            <a:chOff x="2401823" y="1376172"/>
            <a:chExt cx="684530" cy="1335405"/>
          </a:xfrm>
        </p:grpSpPr>
        <p:sp>
          <p:nvSpPr>
            <p:cNvPr id="18" name="object 18" descr=""/>
            <p:cNvSpPr/>
            <p:nvPr/>
          </p:nvSpPr>
          <p:spPr>
            <a:xfrm>
              <a:off x="2881883" y="1382268"/>
              <a:ext cx="146685" cy="765175"/>
            </a:xfrm>
            <a:custGeom>
              <a:avLst/>
              <a:gdLst/>
              <a:ahLst/>
              <a:cxnLst/>
              <a:rect l="l" t="t" r="r" b="b"/>
              <a:pathLst>
                <a:path w="146685" h="765175">
                  <a:moveTo>
                    <a:pt x="0" y="765048"/>
                  </a:moveTo>
                  <a:lnTo>
                    <a:pt x="146304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886455" y="2151888"/>
              <a:ext cx="193675" cy="318770"/>
            </a:xfrm>
            <a:custGeom>
              <a:avLst/>
              <a:gdLst/>
              <a:ahLst/>
              <a:cxnLst/>
              <a:rect l="l" t="t" r="r" b="b"/>
              <a:pathLst>
                <a:path w="193675" h="318769">
                  <a:moveTo>
                    <a:pt x="0" y="0"/>
                  </a:moveTo>
                  <a:lnTo>
                    <a:pt x="193548" y="318516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407919" y="2151888"/>
              <a:ext cx="469900" cy="559435"/>
            </a:xfrm>
            <a:custGeom>
              <a:avLst/>
              <a:gdLst/>
              <a:ahLst/>
              <a:cxnLst/>
              <a:rect l="l" t="t" r="r" b="b"/>
              <a:pathLst>
                <a:path w="469900" h="559435">
                  <a:moveTo>
                    <a:pt x="469392" y="0"/>
                  </a:moveTo>
                  <a:lnTo>
                    <a:pt x="0" y="553212"/>
                  </a:lnTo>
                </a:path>
                <a:path w="469900" h="559435">
                  <a:moveTo>
                    <a:pt x="6096" y="559307"/>
                  </a:moveTo>
                  <a:lnTo>
                    <a:pt x="6096" y="486156"/>
                  </a:lnTo>
                </a:path>
              </a:pathLst>
            </a:custGeom>
            <a:ln w="12192">
              <a:solidFill>
                <a:srgbClr val="114FF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5602223" y="1581911"/>
            <a:ext cx="1156970" cy="914400"/>
            <a:chOff x="5602223" y="1581911"/>
            <a:chExt cx="1156970" cy="914400"/>
          </a:xfrm>
        </p:grpSpPr>
        <p:sp>
          <p:nvSpPr>
            <p:cNvPr id="22" name="object 22" descr=""/>
            <p:cNvSpPr/>
            <p:nvPr/>
          </p:nvSpPr>
          <p:spPr>
            <a:xfrm>
              <a:off x="6207251" y="1581911"/>
              <a:ext cx="0" cy="582295"/>
            </a:xfrm>
            <a:custGeom>
              <a:avLst/>
              <a:gdLst/>
              <a:ahLst/>
              <a:cxnLst/>
              <a:rect l="l" t="t" r="r" b="b"/>
              <a:pathLst>
                <a:path w="0" h="582294">
                  <a:moveTo>
                    <a:pt x="0" y="582167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5ADE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220967" y="2164079"/>
              <a:ext cx="525780" cy="299085"/>
            </a:xfrm>
            <a:custGeom>
              <a:avLst/>
              <a:gdLst/>
              <a:ahLst/>
              <a:cxnLst/>
              <a:rect l="l" t="t" r="r" b="b"/>
              <a:pathLst>
                <a:path w="525779" h="299085">
                  <a:moveTo>
                    <a:pt x="0" y="0"/>
                  </a:moveTo>
                  <a:lnTo>
                    <a:pt x="525780" y="298704"/>
                  </a:lnTo>
                </a:path>
              </a:pathLst>
            </a:custGeom>
            <a:ln w="12192">
              <a:solidFill>
                <a:srgbClr val="0095E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08319" y="2159507"/>
              <a:ext cx="605155" cy="327660"/>
            </a:xfrm>
            <a:custGeom>
              <a:avLst/>
              <a:gdLst/>
              <a:ahLst/>
              <a:cxnLst/>
              <a:rect l="l" t="t" r="r" b="b"/>
              <a:pathLst>
                <a:path w="605154" h="327660">
                  <a:moveTo>
                    <a:pt x="605027" y="0"/>
                  </a:moveTo>
                  <a:lnTo>
                    <a:pt x="0" y="327659"/>
                  </a:lnTo>
                </a:path>
              </a:pathLst>
            </a:custGeom>
            <a:ln w="12192">
              <a:solidFill>
                <a:srgbClr val="114FFA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156959" y="1595627"/>
              <a:ext cx="82550" cy="59690"/>
            </a:xfrm>
            <a:custGeom>
              <a:avLst/>
              <a:gdLst/>
              <a:ahLst/>
              <a:cxnLst/>
              <a:rect l="l" t="t" r="r" b="b"/>
              <a:pathLst>
                <a:path w="82550" h="59689">
                  <a:moveTo>
                    <a:pt x="56387" y="3048"/>
                  </a:moveTo>
                  <a:lnTo>
                    <a:pt x="0" y="59436"/>
                  </a:lnTo>
                </a:path>
                <a:path w="82550" h="59689">
                  <a:moveTo>
                    <a:pt x="59436" y="0"/>
                  </a:moveTo>
                  <a:lnTo>
                    <a:pt x="82295" y="59436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652259" y="2391155"/>
              <a:ext cx="100965" cy="78105"/>
            </a:xfrm>
            <a:custGeom>
              <a:avLst/>
              <a:gdLst/>
              <a:ahLst/>
              <a:cxnLst/>
              <a:rect l="l" t="t" r="r" b="b"/>
              <a:pathLst>
                <a:path w="100965" h="78105">
                  <a:moveTo>
                    <a:pt x="100584" y="71628"/>
                  </a:moveTo>
                  <a:lnTo>
                    <a:pt x="60960" y="0"/>
                  </a:lnTo>
                </a:path>
                <a:path w="100965" h="78105">
                  <a:moveTo>
                    <a:pt x="91440" y="77724"/>
                  </a:moveTo>
                  <a:lnTo>
                    <a:pt x="0" y="60960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618987" y="2424683"/>
              <a:ext cx="64135" cy="66040"/>
            </a:xfrm>
            <a:custGeom>
              <a:avLst/>
              <a:gdLst/>
              <a:ahLst/>
              <a:cxnLst/>
              <a:rect l="l" t="t" r="r" b="b"/>
              <a:pathLst>
                <a:path w="64135" h="66039">
                  <a:moveTo>
                    <a:pt x="0" y="65531"/>
                  </a:moveTo>
                  <a:lnTo>
                    <a:pt x="32003" y="0"/>
                  </a:lnTo>
                </a:path>
                <a:path w="64135" h="66039">
                  <a:moveTo>
                    <a:pt x="0" y="62483"/>
                  </a:moveTo>
                  <a:lnTo>
                    <a:pt x="64008" y="62483"/>
                  </a:lnTo>
                </a:path>
              </a:pathLst>
            </a:custGeom>
            <a:ln w="12192">
              <a:solidFill>
                <a:srgbClr val="114FF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7263383" y="1856232"/>
            <a:ext cx="546100" cy="524510"/>
            <a:chOff x="7263383" y="1856232"/>
            <a:chExt cx="546100" cy="524510"/>
          </a:xfrm>
        </p:grpSpPr>
        <p:sp>
          <p:nvSpPr>
            <p:cNvPr id="29" name="object 29" descr=""/>
            <p:cNvSpPr/>
            <p:nvPr/>
          </p:nvSpPr>
          <p:spPr>
            <a:xfrm>
              <a:off x="7633715" y="1862328"/>
              <a:ext cx="157480" cy="254635"/>
            </a:xfrm>
            <a:custGeom>
              <a:avLst/>
              <a:gdLst/>
              <a:ahLst/>
              <a:cxnLst/>
              <a:rect l="l" t="t" r="r" b="b"/>
              <a:pathLst>
                <a:path w="157479" h="254635">
                  <a:moveTo>
                    <a:pt x="0" y="254508"/>
                  </a:moveTo>
                  <a:lnTo>
                    <a:pt x="156972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638287" y="2118360"/>
              <a:ext cx="127000" cy="250190"/>
            </a:xfrm>
            <a:custGeom>
              <a:avLst/>
              <a:gdLst/>
              <a:ahLst/>
              <a:cxnLst/>
              <a:rect l="l" t="t" r="r" b="b"/>
              <a:pathLst>
                <a:path w="127000" h="250189">
                  <a:moveTo>
                    <a:pt x="0" y="0"/>
                  </a:moveTo>
                  <a:lnTo>
                    <a:pt x="126491" y="249936"/>
                  </a:lnTo>
                </a:path>
              </a:pathLst>
            </a:custGeom>
            <a:ln w="12192">
              <a:solidFill>
                <a:srgbClr val="114FF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7269479" y="2107692"/>
              <a:ext cx="365760" cy="3175"/>
            </a:xfrm>
            <a:custGeom>
              <a:avLst/>
              <a:gdLst/>
              <a:ahLst/>
              <a:cxnLst/>
              <a:rect l="l" t="t" r="r" b="b"/>
              <a:pathLst>
                <a:path w="365759" h="3175">
                  <a:moveTo>
                    <a:pt x="365760" y="0"/>
                  </a:moveTo>
                  <a:lnTo>
                    <a:pt x="0" y="3048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751063" y="1876044"/>
              <a:ext cx="52069" cy="26034"/>
            </a:xfrm>
            <a:custGeom>
              <a:avLst/>
              <a:gdLst/>
              <a:ahLst/>
              <a:cxnLst/>
              <a:rect l="l" t="t" r="r" b="b"/>
              <a:pathLst>
                <a:path w="52070" h="26035">
                  <a:moveTo>
                    <a:pt x="48767" y="0"/>
                  </a:moveTo>
                  <a:lnTo>
                    <a:pt x="0" y="7619"/>
                  </a:lnTo>
                </a:path>
                <a:path w="52070" h="26035">
                  <a:moveTo>
                    <a:pt x="51815" y="0"/>
                  </a:moveTo>
                  <a:lnTo>
                    <a:pt x="33527" y="25907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726679" y="2331720"/>
              <a:ext cx="50800" cy="43180"/>
            </a:xfrm>
            <a:custGeom>
              <a:avLst/>
              <a:gdLst/>
              <a:ahLst/>
              <a:cxnLst/>
              <a:rect l="l" t="t" r="r" b="b"/>
              <a:pathLst>
                <a:path w="50800" h="43180">
                  <a:moveTo>
                    <a:pt x="42672" y="42671"/>
                  </a:moveTo>
                  <a:lnTo>
                    <a:pt x="50292" y="0"/>
                  </a:lnTo>
                </a:path>
                <a:path w="50800" h="43180">
                  <a:moveTo>
                    <a:pt x="42672" y="39624"/>
                  </a:moveTo>
                  <a:lnTo>
                    <a:pt x="0" y="10667"/>
                  </a:lnTo>
                </a:path>
              </a:pathLst>
            </a:custGeom>
            <a:ln w="12192">
              <a:solidFill>
                <a:srgbClr val="114FF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283195" y="2087880"/>
              <a:ext cx="26034" cy="32384"/>
            </a:xfrm>
            <a:custGeom>
              <a:avLst/>
              <a:gdLst/>
              <a:ahLst/>
              <a:cxnLst/>
              <a:rect l="l" t="t" r="r" b="b"/>
              <a:pathLst>
                <a:path w="26034" h="32385">
                  <a:moveTo>
                    <a:pt x="0" y="24384"/>
                  </a:moveTo>
                  <a:lnTo>
                    <a:pt x="25907" y="0"/>
                  </a:lnTo>
                </a:path>
                <a:path w="26034" h="32385">
                  <a:moveTo>
                    <a:pt x="0" y="25908"/>
                  </a:moveTo>
                  <a:lnTo>
                    <a:pt x="22859" y="32004"/>
                  </a:lnTo>
                </a:path>
              </a:pathLst>
            </a:custGeom>
            <a:ln w="12192">
              <a:solidFill>
                <a:srgbClr val="0095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4431791" y="4719828"/>
            <a:ext cx="1965960" cy="749935"/>
            <a:chOff x="4431791" y="4719828"/>
            <a:chExt cx="1965960" cy="749935"/>
          </a:xfrm>
        </p:grpSpPr>
        <p:pic>
          <p:nvPicPr>
            <p:cNvPr id="36" name="object 3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5235" y="4782312"/>
              <a:ext cx="1842515" cy="52273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1791" y="4719828"/>
              <a:ext cx="1909572" cy="749808"/>
            </a:xfrm>
            <a:prstGeom prst="rect">
              <a:avLst/>
            </a:prstGeom>
          </p:spPr>
        </p:pic>
      </p:grpSp>
      <p:sp>
        <p:nvSpPr>
          <p:cNvPr id="38" name="object 38" descr=""/>
          <p:cNvSpPr/>
          <p:nvPr/>
        </p:nvSpPr>
        <p:spPr>
          <a:xfrm>
            <a:off x="1074419" y="2863595"/>
            <a:ext cx="0" cy="978535"/>
          </a:xfrm>
          <a:custGeom>
            <a:avLst/>
            <a:gdLst/>
            <a:ahLst/>
            <a:cxnLst/>
            <a:rect l="l" t="t" r="r" b="b"/>
            <a:pathLst>
              <a:path w="0" h="978535">
                <a:moveTo>
                  <a:pt x="0" y="0"/>
                </a:moveTo>
                <a:lnTo>
                  <a:pt x="0" y="97840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9" name="object 3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4252" y="3142488"/>
            <a:ext cx="362712" cy="181356"/>
          </a:xfrm>
          <a:prstGeom prst="rect">
            <a:avLst/>
          </a:prstGeom>
        </p:spPr>
      </p:pic>
      <p:sp>
        <p:nvSpPr>
          <p:cNvPr id="40" name="object 40" descr=""/>
          <p:cNvSpPr/>
          <p:nvPr/>
        </p:nvSpPr>
        <p:spPr>
          <a:xfrm>
            <a:off x="1043939" y="3299459"/>
            <a:ext cx="59690" cy="74930"/>
          </a:xfrm>
          <a:custGeom>
            <a:avLst/>
            <a:gdLst/>
            <a:ahLst/>
            <a:cxnLst/>
            <a:rect l="l" t="t" r="r" b="b"/>
            <a:pathLst>
              <a:path w="59690" h="74929">
                <a:moveTo>
                  <a:pt x="0" y="74675"/>
                </a:moveTo>
                <a:lnTo>
                  <a:pt x="59435" y="0"/>
                </a:lnTo>
              </a:path>
              <a:path w="59690" h="74929">
                <a:moveTo>
                  <a:pt x="0" y="10667"/>
                </a:moveTo>
                <a:lnTo>
                  <a:pt x="59435" y="6400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 descr=""/>
          <p:cNvGrpSpPr/>
          <p:nvPr/>
        </p:nvGrpSpPr>
        <p:grpSpPr>
          <a:xfrm>
            <a:off x="771144" y="3834384"/>
            <a:ext cx="601980" cy="494030"/>
            <a:chOff x="771144" y="3834384"/>
            <a:chExt cx="601980" cy="494030"/>
          </a:xfrm>
        </p:grpSpPr>
        <p:sp>
          <p:nvSpPr>
            <p:cNvPr id="42" name="object 42" descr=""/>
            <p:cNvSpPr/>
            <p:nvPr/>
          </p:nvSpPr>
          <p:spPr>
            <a:xfrm>
              <a:off x="777240" y="3840480"/>
              <a:ext cx="589915" cy="481965"/>
            </a:xfrm>
            <a:custGeom>
              <a:avLst/>
              <a:gdLst/>
              <a:ahLst/>
              <a:cxnLst/>
              <a:rect l="l" t="t" r="r" b="b"/>
              <a:pathLst>
                <a:path w="589915" h="481964">
                  <a:moveTo>
                    <a:pt x="0" y="240792"/>
                  </a:moveTo>
                  <a:lnTo>
                    <a:pt x="4751" y="197513"/>
                  </a:lnTo>
                  <a:lnTo>
                    <a:pt x="18449" y="156778"/>
                  </a:lnTo>
                  <a:lnTo>
                    <a:pt x="40261" y="119267"/>
                  </a:lnTo>
                  <a:lnTo>
                    <a:pt x="69355" y="85659"/>
                  </a:lnTo>
                  <a:lnTo>
                    <a:pt x="104897" y="56636"/>
                  </a:lnTo>
                  <a:lnTo>
                    <a:pt x="146055" y="32878"/>
                  </a:lnTo>
                  <a:lnTo>
                    <a:pt x="191996" y="15066"/>
                  </a:lnTo>
                  <a:lnTo>
                    <a:pt x="241886" y="3880"/>
                  </a:lnTo>
                  <a:lnTo>
                    <a:pt x="294894" y="0"/>
                  </a:lnTo>
                  <a:lnTo>
                    <a:pt x="347901" y="3880"/>
                  </a:lnTo>
                  <a:lnTo>
                    <a:pt x="397791" y="15066"/>
                  </a:lnTo>
                  <a:lnTo>
                    <a:pt x="443732" y="32878"/>
                  </a:lnTo>
                  <a:lnTo>
                    <a:pt x="484890" y="56636"/>
                  </a:lnTo>
                  <a:lnTo>
                    <a:pt x="520432" y="85659"/>
                  </a:lnTo>
                  <a:lnTo>
                    <a:pt x="549526" y="119267"/>
                  </a:lnTo>
                  <a:lnTo>
                    <a:pt x="571338" y="156778"/>
                  </a:lnTo>
                  <a:lnTo>
                    <a:pt x="585036" y="197513"/>
                  </a:lnTo>
                  <a:lnTo>
                    <a:pt x="589788" y="240792"/>
                  </a:lnTo>
                  <a:lnTo>
                    <a:pt x="585036" y="284070"/>
                  </a:lnTo>
                  <a:lnTo>
                    <a:pt x="571338" y="324805"/>
                  </a:lnTo>
                  <a:lnTo>
                    <a:pt x="549526" y="362316"/>
                  </a:lnTo>
                  <a:lnTo>
                    <a:pt x="520432" y="395924"/>
                  </a:lnTo>
                  <a:lnTo>
                    <a:pt x="484890" y="424947"/>
                  </a:lnTo>
                  <a:lnTo>
                    <a:pt x="443732" y="448705"/>
                  </a:lnTo>
                  <a:lnTo>
                    <a:pt x="397791" y="466517"/>
                  </a:lnTo>
                  <a:lnTo>
                    <a:pt x="347901" y="477703"/>
                  </a:lnTo>
                  <a:lnTo>
                    <a:pt x="294894" y="481584"/>
                  </a:lnTo>
                  <a:lnTo>
                    <a:pt x="241886" y="477703"/>
                  </a:lnTo>
                  <a:lnTo>
                    <a:pt x="191996" y="466517"/>
                  </a:lnTo>
                  <a:lnTo>
                    <a:pt x="146055" y="448705"/>
                  </a:lnTo>
                  <a:lnTo>
                    <a:pt x="104897" y="424947"/>
                  </a:lnTo>
                  <a:lnTo>
                    <a:pt x="69355" y="395924"/>
                  </a:lnTo>
                  <a:lnTo>
                    <a:pt x="40261" y="362316"/>
                  </a:lnTo>
                  <a:lnTo>
                    <a:pt x="18449" y="324805"/>
                  </a:lnTo>
                  <a:lnTo>
                    <a:pt x="4751" y="284070"/>
                  </a:lnTo>
                  <a:lnTo>
                    <a:pt x="0" y="240792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4776" y="4008120"/>
              <a:ext cx="397764" cy="167639"/>
            </a:xfrm>
            <a:prstGeom prst="rect">
              <a:avLst/>
            </a:prstGeom>
          </p:spPr>
        </p:pic>
      </p:grpSp>
      <p:grpSp>
        <p:nvGrpSpPr>
          <p:cNvPr id="44" name="object 44" descr=""/>
          <p:cNvGrpSpPr/>
          <p:nvPr/>
        </p:nvGrpSpPr>
        <p:grpSpPr>
          <a:xfrm>
            <a:off x="263652" y="3892296"/>
            <a:ext cx="401320" cy="375285"/>
            <a:chOff x="263652" y="3892296"/>
            <a:chExt cx="401320" cy="375285"/>
          </a:xfrm>
        </p:grpSpPr>
        <p:pic>
          <p:nvPicPr>
            <p:cNvPr id="45" name="object 4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7115" y="3895344"/>
              <a:ext cx="117347" cy="371856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263652" y="3898392"/>
              <a:ext cx="304800" cy="356870"/>
            </a:xfrm>
            <a:custGeom>
              <a:avLst/>
              <a:gdLst/>
              <a:ahLst/>
              <a:cxnLst/>
              <a:rect l="l" t="t" r="r" b="b"/>
              <a:pathLst>
                <a:path w="304800" h="356870">
                  <a:moveTo>
                    <a:pt x="0" y="0"/>
                  </a:moveTo>
                  <a:lnTo>
                    <a:pt x="304799" y="0"/>
                  </a:lnTo>
                </a:path>
                <a:path w="304800" h="356870">
                  <a:moveTo>
                    <a:pt x="158496" y="356615"/>
                  </a:moveTo>
                  <a:lnTo>
                    <a:pt x="304799" y="35661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1077467" y="4323588"/>
            <a:ext cx="0" cy="751840"/>
          </a:xfrm>
          <a:custGeom>
            <a:avLst/>
            <a:gdLst/>
            <a:ahLst/>
            <a:cxnLst/>
            <a:rect l="l" t="t" r="r" b="b"/>
            <a:pathLst>
              <a:path w="0" h="751839">
                <a:moveTo>
                  <a:pt x="0" y="0"/>
                </a:moveTo>
                <a:lnTo>
                  <a:pt x="0" y="75133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935736" y="5021579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0"/>
                </a:moveTo>
                <a:lnTo>
                  <a:pt x="0" y="5334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941832" y="5021579"/>
            <a:ext cx="276225" cy="58419"/>
          </a:xfrm>
          <a:custGeom>
            <a:avLst/>
            <a:gdLst/>
            <a:ahLst/>
            <a:cxnLst/>
            <a:rect l="l" t="t" r="r" b="b"/>
            <a:pathLst>
              <a:path w="276225" h="58420">
                <a:moveTo>
                  <a:pt x="275844" y="0"/>
                </a:moveTo>
                <a:lnTo>
                  <a:pt x="275844" y="53340"/>
                </a:lnTo>
              </a:path>
              <a:path w="276225" h="58420">
                <a:moveTo>
                  <a:pt x="0" y="57912"/>
                </a:moveTo>
                <a:lnTo>
                  <a:pt x="269748" y="5791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0" name="object 5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1267" y="4634484"/>
            <a:ext cx="141732" cy="128015"/>
          </a:xfrm>
          <a:prstGeom prst="rect">
            <a:avLst/>
          </a:prstGeom>
        </p:spPr>
      </p:pic>
      <p:pic>
        <p:nvPicPr>
          <p:cNvPr id="51" name="object 5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5839" y="4820411"/>
            <a:ext cx="141731" cy="129539"/>
          </a:xfrm>
          <a:prstGeom prst="rect">
            <a:avLst/>
          </a:prstGeom>
        </p:spPr>
      </p:pic>
      <p:sp>
        <p:nvSpPr>
          <p:cNvPr id="52" name="object 52" descr=""/>
          <p:cNvSpPr/>
          <p:nvPr/>
        </p:nvSpPr>
        <p:spPr>
          <a:xfrm>
            <a:off x="1082039" y="323850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848867" y="1136903"/>
            <a:ext cx="762000" cy="901065"/>
            <a:chOff x="848867" y="1136903"/>
            <a:chExt cx="762000" cy="901065"/>
          </a:xfrm>
        </p:grpSpPr>
        <p:sp>
          <p:nvSpPr>
            <p:cNvPr id="54" name="object 54" descr=""/>
            <p:cNvSpPr/>
            <p:nvPr/>
          </p:nvSpPr>
          <p:spPr>
            <a:xfrm>
              <a:off x="848867" y="1142999"/>
              <a:ext cx="762000" cy="889000"/>
            </a:xfrm>
            <a:custGeom>
              <a:avLst/>
              <a:gdLst/>
              <a:ahLst/>
              <a:cxnLst/>
              <a:rect l="l" t="t" r="r" b="b"/>
              <a:pathLst>
                <a:path w="762000" h="889000">
                  <a:moveTo>
                    <a:pt x="0" y="0"/>
                  </a:moveTo>
                  <a:lnTo>
                    <a:pt x="762000" y="0"/>
                  </a:lnTo>
                </a:path>
                <a:path w="762000" h="889000">
                  <a:moveTo>
                    <a:pt x="222503" y="9144"/>
                  </a:moveTo>
                  <a:lnTo>
                    <a:pt x="224028" y="888491"/>
                  </a:lnTo>
                </a:path>
                <a:path w="762000" h="889000">
                  <a:moveTo>
                    <a:pt x="178307" y="256032"/>
                  </a:moveTo>
                  <a:lnTo>
                    <a:pt x="271272" y="149351"/>
                  </a:lnTo>
                </a:path>
                <a:path w="762000" h="889000">
                  <a:moveTo>
                    <a:pt x="178307" y="160020"/>
                  </a:moveTo>
                  <a:lnTo>
                    <a:pt x="271272" y="245363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6695" y="1653539"/>
              <a:ext cx="141732" cy="129540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1002791" y="1469135"/>
              <a:ext cx="204470" cy="117475"/>
            </a:xfrm>
            <a:custGeom>
              <a:avLst/>
              <a:gdLst/>
              <a:ahLst/>
              <a:cxnLst/>
              <a:rect l="l" t="t" r="r" b="b"/>
              <a:pathLst>
                <a:path w="204469" h="117475">
                  <a:moveTo>
                    <a:pt x="0" y="58674"/>
                  </a:moveTo>
                  <a:lnTo>
                    <a:pt x="5089" y="35843"/>
                  </a:lnTo>
                  <a:lnTo>
                    <a:pt x="18969" y="17192"/>
                  </a:lnTo>
                  <a:lnTo>
                    <a:pt x="39556" y="4613"/>
                  </a:lnTo>
                  <a:lnTo>
                    <a:pt x="64770" y="0"/>
                  </a:lnTo>
                  <a:lnTo>
                    <a:pt x="89983" y="4613"/>
                  </a:lnTo>
                  <a:lnTo>
                    <a:pt x="110570" y="17192"/>
                  </a:lnTo>
                  <a:lnTo>
                    <a:pt x="124450" y="35843"/>
                  </a:lnTo>
                  <a:lnTo>
                    <a:pt x="129540" y="58674"/>
                  </a:lnTo>
                  <a:lnTo>
                    <a:pt x="124450" y="81504"/>
                  </a:lnTo>
                  <a:lnTo>
                    <a:pt x="110570" y="100155"/>
                  </a:lnTo>
                  <a:lnTo>
                    <a:pt x="89983" y="112734"/>
                  </a:lnTo>
                  <a:lnTo>
                    <a:pt x="64770" y="117348"/>
                  </a:lnTo>
                  <a:lnTo>
                    <a:pt x="39556" y="112734"/>
                  </a:lnTo>
                  <a:lnTo>
                    <a:pt x="18969" y="100155"/>
                  </a:lnTo>
                  <a:lnTo>
                    <a:pt x="5089" y="81504"/>
                  </a:lnTo>
                  <a:lnTo>
                    <a:pt x="0" y="58674"/>
                  </a:lnTo>
                  <a:close/>
                </a:path>
                <a:path w="204469" h="117475">
                  <a:moveTo>
                    <a:pt x="141732" y="62484"/>
                  </a:moveTo>
                  <a:lnTo>
                    <a:pt x="204216" y="6248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771144" y="2037588"/>
            <a:ext cx="601980" cy="822960"/>
            <a:chOff x="771144" y="2037588"/>
            <a:chExt cx="601980" cy="822960"/>
          </a:xfrm>
        </p:grpSpPr>
        <p:sp>
          <p:nvSpPr>
            <p:cNvPr id="58" name="object 58" descr=""/>
            <p:cNvSpPr/>
            <p:nvPr/>
          </p:nvSpPr>
          <p:spPr>
            <a:xfrm>
              <a:off x="777240" y="2043684"/>
              <a:ext cx="589915" cy="810895"/>
            </a:xfrm>
            <a:custGeom>
              <a:avLst/>
              <a:gdLst/>
              <a:ahLst/>
              <a:cxnLst/>
              <a:rect l="l" t="t" r="r" b="b"/>
              <a:pathLst>
                <a:path w="589915" h="810894">
                  <a:moveTo>
                    <a:pt x="0" y="569213"/>
                  </a:moveTo>
                  <a:lnTo>
                    <a:pt x="4751" y="525809"/>
                  </a:lnTo>
                  <a:lnTo>
                    <a:pt x="18449" y="484950"/>
                  </a:lnTo>
                  <a:lnTo>
                    <a:pt x="40261" y="447322"/>
                  </a:lnTo>
                  <a:lnTo>
                    <a:pt x="69355" y="413607"/>
                  </a:lnTo>
                  <a:lnTo>
                    <a:pt x="104897" y="384489"/>
                  </a:lnTo>
                  <a:lnTo>
                    <a:pt x="146055" y="360651"/>
                  </a:lnTo>
                  <a:lnTo>
                    <a:pt x="191996" y="342778"/>
                  </a:lnTo>
                  <a:lnTo>
                    <a:pt x="241886" y="331553"/>
                  </a:lnTo>
                  <a:lnTo>
                    <a:pt x="294894" y="327660"/>
                  </a:lnTo>
                  <a:lnTo>
                    <a:pt x="347901" y="331553"/>
                  </a:lnTo>
                  <a:lnTo>
                    <a:pt x="397791" y="342778"/>
                  </a:lnTo>
                  <a:lnTo>
                    <a:pt x="443732" y="360651"/>
                  </a:lnTo>
                  <a:lnTo>
                    <a:pt x="484890" y="384489"/>
                  </a:lnTo>
                  <a:lnTo>
                    <a:pt x="520432" y="413607"/>
                  </a:lnTo>
                  <a:lnTo>
                    <a:pt x="549526" y="447322"/>
                  </a:lnTo>
                  <a:lnTo>
                    <a:pt x="571338" y="484950"/>
                  </a:lnTo>
                  <a:lnTo>
                    <a:pt x="585036" y="525809"/>
                  </a:lnTo>
                  <a:lnTo>
                    <a:pt x="589788" y="569213"/>
                  </a:lnTo>
                  <a:lnTo>
                    <a:pt x="585036" y="612618"/>
                  </a:lnTo>
                  <a:lnTo>
                    <a:pt x="571338" y="653477"/>
                  </a:lnTo>
                  <a:lnTo>
                    <a:pt x="549526" y="691105"/>
                  </a:lnTo>
                  <a:lnTo>
                    <a:pt x="520432" y="724820"/>
                  </a:lnTo>
                  <a:lnTo>
                    <a:pt x="484890" y="753938"/>
                  </a:lnTo>
                  <a:lnTo>
                    <a:pt x="443732" y="777776"/>
                  </a:lnTo>
                  <a:lnTo>
                    <a:pt x="397791" y="795649"/>
                  </a:lnTo>
                  <a:lnTo>
                    <a:pt x="347901" y="806874"/>
                  </a:lnTo>
                  <a:lnTo>
                    <a:pt x="294894" y="810767"/>
                  </a:lnTo>
                  <a:lnTo>
                    <a:pt x="241886" y="806874"/>
                  </a:lnTo>
                  <a:lnTo>
                    <a:pt x="191996" y="795649"/>
                  </a:lnTo>
                  <a:lnTo>
                    <a:pt x="146055" y="777776"/>
                  </a:lnTo>
                  <a:lnTo>
                    <a:pt x="104897" y="753938"/>
                  </a:lnTo>
                  <a:lnTo>
                    <a:pt x="69355" y="724820"/>
                  </a:lnTo>
                  <a:lnTo>
                    <a:pt x="40261" y="691105"/>
                  </a:lnTo>
                  <a:lnTo>
                    <a:pt x="18449" y="653477"/>
                  </a:lnTo>
                  <a:lnTo>
                    <a:pt x="4751" y="612618"/>
                  </a:lnTo>
                  <a:lnTo>
                    <a:pt x="0" y="569213"/>
                  </a:lnTo>
                  <a:close/>
                </a:path>
                <a:path w="589915" h="810894">
                  <a:moveTo>
                    <a:pt x="0" y="241553"/>
                  </a:moveTo>
                  <a:lnTo>
                    <a:pt x="4751" y="198149"/>
                  </a:lnTo>
                  <a:lnTo>
                    <a:pt x="18449" y="157290"/>
                  </a:lnTo>
                  <a:lnTo>
                    <a:pt x="40261" y="119662"/>
                  </a:lnTo>
                  <a:lnTo>
                    <a:pt x="69355" y="85947"/>
                  </a:lnTo>
                  <a:lnTo>
                    <a:pt x="104897" y="56829"/>
                  </a:lnTo>
                  <a:lnTo>
                    <a:pt x="146055" y="32991"/>
                  </a:lnTo>
                  <a:lnTo>
                    <a:pt x="191996" y="15118"/>
                  </a:lnTo>
                  <a:lnTo>
                    <a:pt x="241886" y="3893"/>
                  </a:lnTo>
                  <a:lnTo>
                    <a:pt x="294894" y="0"/>
                  </a:lnTo>
                  <a:lnTo>
                    <a:pt x="347901" y="3893"/>
                  </a:lnTo>
                  <a:lnTo>
                    <a:pt x="397791" y="15118"/>
                  </a:lnTo>
                  <a:lnTo>
                    <a:pt x="443732" y="32991"/>
                  </a:lnTo>
                  <a:lnTo>
                    <a:pt x="484890" y="56829"/>
                  </a:lnTo>
                  <a:lnTo>
                    <a:pt x="520432" y="85947"/>
                  </a:lnTo>
                  <a:lnTo>
                    <a:pt x="549526" y="119662"/>
                  </a:lnTo>
                  <a:lnTo>
                    <a:pt x="571338" y="157290"/>
                  </a:lnTo>
                  <a:lnTo>
                    <a:pt x="585036" y="198149"/>
                  </a:lnTo>
                  <a:lnTo>
                    <a:pt x="589788" y="241553"/>
                  </a:lnTo>
                  <a:lnTo>
                    <a:pt x="585036" y="284958"/>
                  </a:lnTo>
                  <a:lnTo>
                    <a:pt x="571338" y="325817"/>
                  </a:lnTo>
                  <a:lnTo>
                    <a:pt x="549526" y="363445"/>
                  </a:lnTo>
                  <a:lnTo>
                    <a:pt x="520432" y="397160"/>
                  </a:lnTo>
                  <a:lnTo>
                    <a:pt x="484890" y="426278"/>
                  </a:lnTo>
                  <a:lnTo>
                    <a:pt x="443732" y="450116"/>
                  </a:lnTo>
                  <a:lnTo>
                    <a:pt x="397791" y="467989"/>
                  </a:lnTo>
                  <a:lnTo>
                    <a:pt x="347901" y="479214"/>
                  </a:lnTo>
                  <a:lnTo>
                    <a:pt x="294894" y="483107"/>
                  </a:lnTo>
                  <a:lnTo>
                    <a:pt x="241886" y="479214"/>
                  </a:lnTo>
                  <a:lnTo>
                    <a:pt x="191996" y="467989"/>
                  </a:lnTo>
                  <a:lnTo>
                    <a:pt x="146055" y="450116"/>
                  </a:lnTo>
                  <a:lnTo>
                    <a:pt x="104897" y="426278"/>
                  </a:lnTo>
                  <a:lnTo>
                    <a:pt x="69355" y="397160"/>
                  </a:lnTo>
                  <a:lnTo>
                    <a:pt x="40261" y="363445"/>
                  </a:lnTo>
                  <a:lnTo>
                    <a:pt x="18449" y="325817"/>
                  </a:lnTo>
                  <a:lnTo>
                    <a:pt x="4751" y="284958"/>
                  </a:lnTo>
                  <a:lnTo>
                    <a:pt x="0" y="241553"/>
                  </a:lnTo>
                  <a:close/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68680" y="2086356"/>
              <a:ext cx="384175" cy="654050"/>
            </a:xfrm>
            <a:custGeom>
              <a:avLst/>
              <a:gdLst/>
              <a:ahLst/>
              <a:cxnLst/>
              <a:rect l="l" t="t" r="r" b="b"/>
              <a:pathLst>
                <a:path w="384175" h="654050">
                  <a:moveTo>
                    <a:pt x="204215" y="201168"/>
                  </a:moveTo>
                  <a:lnTo>
                    <a:pt x="204215" y="0"/>
                  </a:lnTo>
                </a:path>
                <a:path w="384175" h="654050">
                  <a:moveTo>
                    <a:pt x="216407" y="193548"/>
                  </a:moveTo>
                  <a:lnTo>
                    <a:pt x="384047" y="286512"/>
                  </a:lnTo>
                </a:path>
                <a:path w="384175" h="654050">
                  <a:moveTo>
                    <a:pt x="208787" y="188976"/>
                  </a:moveTo>
                  <a:lnTo>
                    <a:pt x="0" y="289560"/>
                  </a:lnTo>
                </a:path>
                <a:path w="384175" h="654050">
                  <a:moveTo>
                    <a:pt x="134111" y="653796"/>
                  </a:moveTo>
                  <a:lnTo>
                    <a:pt x="134111" y="452628"/>
                  </a:lnTo>
                </a:path>
                <a:path w="384175" h="654050">
                  <a:moveTo>
                    <a:pt x="141731" y="463296"/>
                  </a:moveTo>
                  <a:lnTo>
                    <a:pt x="309372" y="556260"/>
                  </a:lnTo>
                </a:path>
                <a:path w="384175" h="654050">
                  <a:moveTo>
                    <a:pt x="315467" y="562356"/>
                  </a:moveTo>
                  <a:lnTo>
                    <a:pt x="132587" y="65227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/>
          <p:nvPr/>
        </p:nvSpPr>
        <p:spPr>
          <a:xfrm>
            <a:off x="1422653" y="1159002"/>
            <a:ext cx="236220" cy="509270"/>
          </a:xfrm>
          <a:custGeom>
            <a:avLst/>
            <a:gdLst/>
            <a:ahLst/>
            <a:cxnLst/>
            <a:rect l="l" t="t" r="r" b="b"/>
            <a:pathLst>
              <a:path w="236219" h="509269">
                <a:moveTo>
                  <a:pt x="236220" y="0"/>
                </a:moveTo>
                <a:lnTo>
                  <a:pt x="0" y="233172"/>
                </a:lnTo>
              </a:path>
              <a:path w="236219" h="509269">
                <a:moveTo>
                  <a:pt x="24384" y="243839"/>
                </a:moveTo>
                <a:lnTo>
                  <a:pt x="211835" y="243839"/>
                </a:lnTo>
              </a:path>
              <a:path w="236219" h="509269">
                <a:moveTo>
                  <a:pt x="236220" y="254508"/>
                </a:moveTo>
                <a:lnTo>
                  <a:pt x="0" y="487680"/>
                </a:lnTo>
              </a:path>
              <a:path w="236219" h="509269">
                <a:moveTo>
                  <a:pt x="12192" y="509015"/>
                </a:moveTo>
                <a:lnTo>
                  <a:pt x="12192" y="361188"/>
                </a:lnTo>
              </a:path>
              <a:path w="236219" h="509269">
                <a:moveTo>
                  <a:pt x="24384" y="509015"/>
                </a:moveTo>
                <a:lnTo>
                  <a:pt x="141732" y="423672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1144524" y="4870703"/>
            <a:ext cx="1522730" cy="3175"/>
          </a:xfrm>
          <a:custGeom>
            <a:avLst/>
            <a:gdLst/>
            <a:ahLst/>
            <a:cxnLst/>
            <a:rect l="l" t="t" r="r" b="b"/>
            <a:pathLst>
              <a:path w="1522730" h="3175">
                <a:moveTo>
                  <a:pt x="0" y="0"/>
                </a:moveTo>
                <a:lnTo>
                  <a:pt x="1522476" y="30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174447" y="324484"/>
            <a:ext cx="551688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70"/>
              <a:t>Sobrecorriente</a:t>
            </a:r>
            <a:r>
              <a:rPr dirty="0" sz="2200" spc="20"/>
              <a:t> </a:t>
            </a:r>
            <a:r>
              <a:rPr dirty="0" sz="2200" spc="60"/>
              <a:t>de</a:t>
            </a:r>
            <a:r>
              <a:rPr dirty="0" sz="2200" spc="25"/>
              <a:t> </a:t>
            </a:r>
            <a:r>
              <a:rPr dirty="0" sz="2200"/>
              <a:t>secuencia</a:t>
            </a:r>
            <a:r>
              <a:rPr dirty="0" sz="2200" spc="20"/>
              <a:t> </a:t>
            </a:r>
            <a:r>
              <a:rPr dirty="0" sz="2200" spc="70"/>
              <a:t>negativa</a:t>
            </a:r>
            <a:r>
              <a:rPr dirty="0" sz="2200" spc="25"/>
              <a:t> </a:t>
            </a:r>
            <a:r>
              <a:rPr dirty="0" sz="2200" spc="-20"/>
              <a:t>(46)</a:t>
            </a:r>
            <a:endParaRPr sz="2200"/>
          </a:p>
        </p:txBody>
      </p:sp>
      <p:sp>
        <p:nvSpPr>
          <p:cNvPr id="71" name="object 71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61</a:t>
            </a:r>
          </a:p>
        </p:txBody>
      </p:sp>
      <p:sp>
        <p:nvSpPr>
          <p:cNvPr id="63" name="object 63" descr=""/>
          <p:cNvSpPr txBox="1"/>
          <p:nvPr/>
        </p:nvSpPr>
        <p:spPr>
          <a:xfrm>
            <a:off x="6057138" y="1357503"/>
            <a:ext cx="33718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>
                <a:solidFill>
                  <a:srgbClr val="0059DE"/>
                </a:solidFill>
                <a:latin typeface="Arial Unicode MS"/>
                <a:cs typeface="Arial Unicode MS"/>
              </a:rPr>
              <a:t>IR+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6901942" y="1450340"/>
            <a:ext cx="1042669" cy="72453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768985">
              <a:lnSpc>
                <a:spcPct val="100000"/>
              </a:lnSpc>
              <a:spcBef>
                <a:spcPts val="930"/>
              </a:spcBef>
            </a:pPr>
            <a:r>
              <a:rPr dirty="0" sz="1600" spc="-25">
                <a:solidFill>
                  <a:srgbClr val="0059DE"/>
                </a:solidFill>
                <a:latin typeface="Arial Unicode MS"/>
                <a:cs typeface="Arial Unicode MS"/>
              </a:rPr>
              <a:t>IR-</a:t>
            </a:r>
            <a:endParaRPr sz="1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600" spc="-25">
                <a:solidFill>
                  <a:srgbClr val="0096EA"/>
                </a:solidFill>
                <a:latin typeface="Arial Unicode MS"/>
                <a:cs typeface="Arial Unicode MS"/>
              </a:rPr>
              <a:t>ES-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852029" y="2307589"/>
            <a:ext cx="47434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90">
                <a:solidFill>
                  <a:srgbClr val="114EFA"/>
                </a:solidFill>
                <a:latin typeface="Arial Unicode MS"/>
                <a:cs typeface="Arial Unicode MS"/>
              </a:rPr>
              <a:t>ESO-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388609" y="2505964"/>
            <a:ext cx="3238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>
                <a:solidFill>
                  <a:srgbClr val="114EFA"/>
                </a:solidFill>
                <a:latin typeface="Arial Unicode MS"/>
                <a:cs typeface="Arial Unicode MS"/>
              </a:rPr>
              <a:t>TI+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6672453" y="2484627"/>
            <a:ext cx="36639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20">
                <a:solidFill>
                  <a:srgbClr val="0096EA"/>
                </a:solidFill>
                <a:latin typeface="Arial Unicode MS"/>
                <a:cs typeface="Arial Unicode MS"/>
              </a:rPr>
              <a:t>ES+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23495">
              <a:lnSpc>
                <a:spcPct val="117600"/>
              </a:lnSpc>
              <a:spcBef>
                <a:spcPts val="100"/>
              </a:spcBef>
            </a:pPr>
            <a:r>
              <a:rPr dirty="0"/>
              <a:t>De</a:t>
            </a:r>
            <a:r>
              <a:rPr dirty="0" spc="60"/>
              <a:t> </a:t>
            </a:r>
            <a:r>
              <a:rPr dirty="0" spc="55"/>
              <a:t>corrientes</a:t>
            </a:r>
            <a:r>
              <a:rPr dirty="0" spc="65"/>
              <a:t> </a:t>
            </a:r>
            <a:r>
              <a:rPr dirty="0"/>
              <a:t>asimétricas,</a:t>
            </a:r>
            <a:r>
              <a:rPr dirty="0" spc="60"/>
              <a:t> </a:t>
            </a:r>
            <a:r>
              <a:rPr dirty="0" spc="100"/>
              <a:t>un</a:t>
            </a:r>
            <a:r>
              <a:rPr dirty="0" spc="65"/>
              <a:t> </a:t>
            </a:r>
            <a:r>
              <a:rPr dirty="0" spc="70"/>
              <a:t>componente</a:t>
            </a:r>
            <a:r>
              <a:rPr dirty="0" spc="60"/>
              <a:t> </a:t>
            </a:r>
            <a:r>
              <a:rPr dirty="0"/>
              <a:t>de</a:t>
            </a:r>
            <a:r>
              <a:rPr dirty="0" spc="65"/>
              <a:t> corriente</a:t>
            </a:r>
            <a:r>
              <a:rPr dirty="0" spc="60"/>
              <a:t> </a:t>
            </a:r>
            <a:r>
              <a:rPr dirty="0" spc="-25"/>
              <a:t>de </a:t>
            </a:r>
            <a:r>
              <a:rPr dirty="0"/>
              <a:t>secuencia</a:t>
            </a:r>
            <a:r>
              <a:rPr dirty="0" spc="20"/>
              <a:t> </a:t>
            </a:r>
            <a:r>
              <a:rPr dirty="0" spc="55"/>
              <a:t>negativa</a:t>
            </a:r>
            <a:r>
              <a:rPr dirty="0" spc="20"/>
              <a:t> </a:t>
            </a:r>
            <a:r>
              <a:rPr dirty="0"/>
              <a:t>I</a:t>
            </a:r>
            <a:r>
              <a:rPr dirty="0" sz="1150"/>
              <a:t>2</a:t>
            </a:r>
            <a:r>
              <a:rPr dirty="0"/>
              <a:t>,</a:t>
            </a:r>
            <a:r>
              <a:rPr dirty="0" spc="20"/>
              <a:t> </a:t>
            </a:r>
            <a:r>
              <a:rPr dirty="0"/>
              <a:t>se</a:t>
            </a:r>
            <a:r>
              <a:rPr dirty="0" spc="20"/>
              <a:t> </a:t>
            </a:r>
            <a:r>
              <a:rPr dirty="0" spc="55"/>
              <a:t>filtra.</a:t>
            </a:r>
            <a:endParaRPr sz="1150"/>
          </a:p>
          <a:p>
            <a:pPr marL="12700" marR="5080">
              <a:lnSpc>
                <a:spcPct val="142900"/>
              </a:lnSpc>
              <a:spcBef>
                <a:spcPts val="114"/>
              </a:spcBef>
            </a:pPr>
            <a:r>
              <a:rPr dirty="0" sz="1400"/>
              <a:t>Las</a:t>
            </a:r>
            <a:r>
              <a:rPr dirty="0" sz="1400" spc="95"/>
              <a:t> </a:t>
            </a:r>
            <a:r>
              <a:rPr dirty="0" sz="1400"/>
              <a:t>corrientes</a:t>
            </a:r>
            <a:r>
              <a:rPr dirty="0" sz="1400" spc="100"/>
              <a:t> </a:t>
            </a:r>
            <a:r>
              <a:rPr dirty="0" sz="1400"/>
              <a:t>del</a:t>
            </a:r>
            <a:r>
              <a:rPr dirty="0" sz="1400" spc="100"/>
              <a:t> </a:t>
            </a:r>
            <a:r>
              <a:rPr dirty="0" sz="1400" spc="55"/>
              <a:t>estator</a:t>
            </a:r>
            <a:r>
              <a:rPr dirty="0" sz="1400" spc="100"/>
              <a:t> </a:t>
            </a:r>
            <a:r>
              <a:rPr dirty="0" sz="1400"/>
              <a:t>de</a:t>
            </a:r>
            <a:r>
              <a:rPr dirty="0" sz="1400" spc="100"/>
              <a:t> </a:t>
            </a:r>
            <a:r>
              <a:rPr dirty="0" sz="1400"/>
              <a:t>secuencia</a:t>
            </a:r>
            <a:r>
              <a:rPr dirty="0" sz="1400" spc="100"/>
              <a:t> </a:t>
            </a:r>
            <a:r>
              <a:rPr dirty="0" sz="1400"/>
              <a:t>negativa</a:t>
            </a:r>
            <a:r>
              <a:rPr dirty="0" sz="1400" spc="100"/>
              <a:t> </a:t>
            </a:r>
            <a:r>
              <a:rPr dirty="0" sz="1400" spc="60"/>
              <a:t>giran</a:t>
            </a:r>
            <a:r>
              <a:rPr dirty="0" sz="1400" spc="100"/>
              <a:t> </a:t>
            </a:r>
            <a:r>
              <a:rPr dirty="0" sz="1400"/>
              <a:t>en</a:t>
            </a:r>
            <a:r>
              <a:rPr dirty="0" sz="1400" spc="100"/>
              <a:t> </a:t>
            </a:r>
            <a:r>
              <a:rPr dirty="0" sz="1400" spc="50"/>
              <a:t>una</a:t>
            </a:r>
            <a:r>
              <a:rPr dirty="0" sz="1400" spc="100"/>
              <a:t> </a:t>
            </a:r>
            <a:r>
              <a:rPr dirty="0" sz="1400" spc="-10"/>
              <a:t>dirección </a:t>
            </a:r>
            <a:r>
              <a:rPr dirty="0" sz="1400"/>
              <a:t>opuesta</a:t>
            </a:r>
            <a:r>
              <a:rPr dirty="0" sz="1400" spc="95"/>
              <a:t> </a:t>
            </a:r>
            <a:r>
              <a:rPr dirty="0" sz="1400"/>
              <a:t>al</a:t>
            </a:r>
            <a:r>
              <a:rPr dirty="0" sz="1400" spc="95"/>
              <a:t> </a:t>
            </a:r>
            <a:r>
              <a:rPr dirty="0" sz="1400" spc="90"/>
              <a:t>rotor</a:t>
            </a:r>
            <a:r>
              <a:rPr dirty="0" sz="1400" spc="95"/>
              <a:t> </a:t>
            </a:r>
            <a:r>
              <a:rPr dirty="0" sz="1400"/>
              <a:t>y,</a:t>
            </a:r>
            <a:r>
              <a:rPr dirty="0" sz="1400" spc="95"/>
              <a:t> </a:t>
            </a:r>
            <a:r>
              <a:rPr dirty="0" sz="1400"/>
              <a:t>en</a:t>
            </a:r>
            <a:r>
              <a:rPr dirty="0" sz="1400" spc="95"/>
              <a:t> </a:t>
            </a:r>
            <a:r>
              <a:rPr dirty="0" sz="1400"/>
              <a:t>consecuencia,</a:t>
            </a:r>
            <a:r>
              <a:rPr dirty="0" sz="1400" spc="95"/>
              <a:t> </a:t>
            </a:r>
            <a:r>
              <a:rPr dirty="0" sz="1400"/>
              <a:t>inducen</a:t>
            </a:r>
            <a:r>
              <a:rPr dirty="0" sz="1400" spc="100"/>
              <a:t> </a:t>
            </a:r>
            <a:r>
              <a:rPr dirty="0" sz="1400" spc="85"/>
              <a:t>un</a:t>
            </a:r>
            <a:r>
              <a:rPr dirty="0" sz="1400" spc="95"/>
              <a:t> </a:t>
            </a:r>
            <a:r>
              <a:rPr dirty="0" sz="1400" spc="60"/>
              <a:t>componente</a:t>
            </a:r>
            <a:r>
              <a:rPr dirty="0" sz="1400" spc="95"/>
              <a:t> </a:t>
            </a:r>
            <a:r>
              <a:rPr dirty="0" sz="1400" spc="-25"/>
              <a:t>de </a:t>
            </a:r>
            <a:r>
              <a:rPr dirty="0" sz="1400" spc="50"/>
              <a:t>corriente</a:t>
            </a:r>
            <a:r>
              <a:rPr dirty="0" sz="1400" spc="45"/>
              <a:t> </a:t>
            </a:r>
            <a:r>
              <a:rPr dirty="0" sz="1400"/>
              <a:t>de</a:t>
            </a:r>
            <a:r>
              <a:rPr dirty="0" sz="1400" spc="50"/>
              <a:t> </a:t>
            </a:r>
            <a:r>
              <a:rPr dirty="0" sz="1400"/>
              <a:t>120</a:t>
            </a:r>
            <a:r>
              <a:rPr dirty="0" sz="1400" spc="50"/>
              <a:t> </a:t>
            </a:r>
            <a:r>
              <a:rPr dirty="0" sz="1400"/>
              <a:t>Hz</a:t>
            </a:r>
            <a:r>
              <a:rPr dirty="0" sz="1400" spc="50"/>
              <a:t> </a:t>
            </a:r>
            <a:r>
              <a:rPr dirty="0" sz="1400"/>
              <a:t>en</a:t>
            </a:r>
            <a:r>
              <a:rPr dirty="0" sz="1400" spc="45"/>
              <a:t> </a:t>
            </a:r>
            <a:r>
              <a:rPr dirty="0" sz="1400"/>
              <a:t>el</a:t>
            </a:r>
            <a:r>
              <a:rPr dirty="0" sz="1400" spc="50"/>
              <a:t> </a:t>
            </a:r>
            <a:r>
              <a:rPr dirty="0" sz="1400" spc="75"/>
              <a:t>rotor.</a:t>
            </a:r>
            <a:r>
              <a:rPr dirty="0" sz="1400" spc="50"/>
              <a:t> </a:t>
            </a:r>
            <a:r>
              <a:rPr dirty="0" sz="1400"/>
              <a:t>Como</a:t>
            </a:r>
            <a:r>
              <a:rPr dirty="0" sz="1400" spc="50"/>
              <a:t> </a:t>
            </a:r>
            <a:r>
              <a:rPr dirty="0" sz="1400"/>
              <a:t>consecuencia,</a:t>
            </a:r>
            <a:r>
              <a:rPr dirty="0" sz="1400" spc="50"/>
              <a:t> </a:t>
            </a:r>
            <a:r>
              <a:rPr dirty="0" sz="1400"/>
              <a:t>los</a:t>
            </a:r>
            <a:r>
              <a:rPr dirty="0" sz="1400" spc="45"/>
              <a:t> </a:t>
            </a:r>
            <a:r>
              <a:rPr dirty="0" sz="1400" spc="55"/>
              <a:t>extremos</a:t>
            </a:r>
            <a:r>
              <a:rPr dirty="0" sz="1400" spc="50"/>
              <a:t> </a:t>
            </a:r>
            <a:r>
              <a:rPr dirty="0" sz="1400" spc="-25"/>
              <a:t>del </a:t>
            </a:r>
            <a:r>
              <a:rPr dirty="0" sz="1400" spc="90"/>
              <a:t>rotor</a:t>
            </a:r>
            <a:r>
              <a:rPr dirty="0" sz="1400" spc="-10"/>
              <a:t> </a:t>
            </a:r>
            <a:r>
              <a:rPr dirty="0" sz="1400" spc="50"/>
              <a:t>pueden</a:t>
            </a:r>
            <a:r>
              <a:rPr dirty="0" sz="1400" spc="-5"/>
              <a:t> </a:t>
            </a:r>
            <a:r>
              <a:rPr dirty="0" sz="1400" spc="-10"/>
              <a:t>sobrecalentarse.</a:t>
            </a:r>
            <a:endParaRPr sz="1400"/>
          </a:p>
        </p:txBody>
      </p:sp>
      <p:sp>
        <p:nvSpPr>
          <p:cNvPr id="69" name="object 69" descr=""/>
          <p:cNvSpPr txBox="1"/>
          <p:nvPr/>
        </p:nvSpPr>
        <p:spPr>
          <a:xfrm>
            <a:off x="2684526" y="4633721"/>
            <a:ext cx="891540" cy="612775"/>
          </a:xfrm>
          <a:prstGeom prst="rect">
            <a:avLst/>
          </a:prstGeom>
          <a:ln w="25907">
            <a:solidFill>
              <a:srgbClr val="005ADE"/>
            </a:solidFill>
          </a:ln>
        </p:spPr>
        <p:txBody>
          <a:bodyPr wrap="square" lIns="0" tIns="86995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685"/>
              </a:spcBef>
            </a:pPr>
            <a:r>
              <a:rPr dirty="0" sz="1100">
                <a:latin typeface="Arial Unicode MS"/>
                <a:cs typeface="Arial Unicode MS"/>
              </a:rPr>
              <a:t>yo-,</a:t>
            </a:r>
            <a:r>
              <a:rPr dirty="0" sz="1100" spc="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yo</a:t>
            </a:r>
            <a:r>
              <a:rPr dirty="0" sz="1100" spc="25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nsc</a:t>
            </a:r>
            <a:endParaRPr sz="1100">
              <a:latin typeface="Arial Unicode MS"/>
              <a:cs typeface="Arial Unicode MS"/>
            </a:endParaRPr>
          </a:p>
          <a:p>
            <a:pPr marL="131445">
              <a:lnSpc>
                <a:spcPts val="1760"/>
              </a:lnSpc>
              <a:spcBef>
                <a:spcPts val="1060"/>
              </a:spcBef>
            </a:pPr>
            <a:r>
              <a:rPr dirty="0" sz="1600" spc="-25">
                <a:latin typeface="Arial Unicode MS"/>
                <a:cs typeface="Arial Unicode MS"/>
              </a:rPr>
              <a:t>46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480559" y="4707635"/>
            <a:ext cx="1839595" cy="520065"/>
          </a:xfrm>
          <a:prstGeom prst="rect">
            <a:avLst/>
          </a:prstGeom>
          <a:solidFill>
            <a:srgbClr val="EAEB5E"/>
          </a:solidFill>
        </p:spPr>
        <p:txBody>
          <a:bodyPr wrap="square" lIns="0" tIns="3556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280"/>
              </a:spcBef>
            </a:pPr>
            <a:r>
              <a:rPr dirty="0" sz="2800" spc="-805" b="1">
                <a:latin typeface="Arial"/>
                <a:cs typeface="Arial"/>
              </a:rPr>
              <a:t>y</a:t>
            </a:r>
            <a:r>
              <a:rPr dirty="0" sz="1800" spc="-185" b="1">
                <a:latin typeface="Arial"/>
                <a:cs typeface="Arial"/>
              </a:rPr>
              <a:t>2</a:t>
            </a:r>
            <a:r>
              <a:rPr dirty="0" sz="2800" spc="-1535" b="1">
                <a:latin typeface="Arial"/>
                <a:cs typeface="Arial"/>
              </a:rPr>
              <a:t>o</a:t>
            </a:r>
            <a:r>
              <a:rPr dirty="0" sz="2700" spc="-20" b="1">
                <a:latin typeface="Arial"/>
                <a:cs typeface="Arial"/>
              </a:rPr>
              <a:t>x</a:t>
            </a:r>
            <a:r>
              <a:rPr dirty="0" sz="1900" spc="-1010" b="1">
                <a:latin typeface="Arial"/>
                <a:cs typeface="Arial"/>
              </a:rPr>
              <a:t>2</a:t>
            </a:r>
            <a:r>
              <a:rPr dirty="0" sz="2700" spc="295" b="1">
                <a:latin typeface="Arial"/>
                <a:cs typeface="Arial"/>
              </a:rPr>
              <a:t>t</a:t>
            </a:r>
            <a:r>
              <a:rPr dirty="0" sz="2700" spc="-55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=</a:t>
            </a:r>
            <a:r>
              <a:rPr dirty="0" sz="2700" spc="-95" b="1">
                <a:latin typeface="Arial"/>
                <a:cs typeface="Arial"/>
              </a:rPr>
              <a:t> </a:t>
            </a:r>
            <a:r>
              <a:rPr dirty="0" sz="2700" spc="114" b="1">
                <a:latin typeface="Arial"/>
                <a:cs typeface="Arial"/>
              </a:rPr>
              <a:t>k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61778" y="1377669"/>
            <a:ext cx="3278652" cy="28023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929" y="291846"/>
            <a:ext cx="467677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/>
              <a:t>Secuencia</a:t>
            </a:r>
            <a:r>
              <a:rPr dirty="0" sz="2500" spc="-5"/>
              <a:t> </a:t>
            </a:r>
            <a:r>
              <a:rPr dirty="0" sz="2500" spc="65"/>
              <a:t>de</a:t>
            </a:r>
            <a:r>
              <a:rPr dirty="0" sz="2500"/>
              <a:t> fase</a:t>
            </a:r>
            <a:r>
              <a:rPr dirty="0" sz="2500" spc="-5"/>
              <a:t> </a:t>
            </a:r>
            <a:r>
              <a:rPr dirty="0" sz="2500" spc="80"/>
              <a:t>negativa</a:t>
            </a:r>
            <a:r>
              <a:rPr dirty="0" sz="2500"/>
              <a:t> </a:t>
            </a:r>
            <a:r>
              <a:rPr dirty="0" sz="2500" spc="-20"/>
              <a:t>(46)</a:t>
            </a:r>
            <a:endParaRPr sz="25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62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06425" y="701801"/>
            <a:ext cx="4379595" cy="4210685"/>
          </a:xfrm>
          <a:prstGeom prst="rect">
            <a:avLst/>
          </a:prstGeom>
        </p:spPr>
        <p:txBody>
          <a:bodyPr wrap="square" lIns="0" tIns="1816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900" spc="-10" b="1">
                <a:latin typeface="Arial"/>
                <a:cs typeface="Arial"/>
              </a:rPr>
              <a:t>Causas</a:t>
            </a:r>
            <a:endParaRPr sz="19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80"/>
              </a:spcBef>
              <a:buClr>
                <a:srgbClr val="002797"/>
              </a:buClr>
              <a:buSzPct val="103703"/>
              <a:buChar char="-"/>
              <a:tabLst>
                <a:tab pos="195580" algn="l"/>
              </a:tabLst>
            </a:pPr>
            <a:r>
              <a:rPr dirty="0" sz="1350">
                <a:latin typeface="Arial Unicode MS"/>
                <a:cs typeface="Arial Unicode MS"/>
              </a:rPr>
              <a:t>cargas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desequilibradas</a:t>
            </a:r>
            <a:endParaRPr sz="13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80"/>
              </a:spcBef>
              <a:buClr>
                <a:srgbClr val="002797"/>
              </a:buClr>
              <a:buSzPct val="93333"/>
              <a:buChar char="-"/>
              <a:tabLst>
                <a:tab pos="195580" algn="l"/>
              </a:tabLst>
            </a:pPr>
            <a:r>
              <a:rPr dirty="0" sz="1500">
                <a:latin typeface="Arial Unicode MS"/>
                <a:cs typeface="Arial Unicode MS"/>
              </a:rPr>
              <a:t>circuitos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transmisión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transpuestos</a:t>
            </a:r>
            <a:endParaRPr sz="15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60"/>
              </a:spcBef>
              <a:buClr>
                <a:srgbClr val="002797"/>
              </a:buClr>
              <a:buChar char="-"/>
              <a:tabLst>
                <a:tab pos="195580" algn="l"/>
              </a:tabLst>
            </a:pPr>
            <a:r>
              <a:rPr dirty="0" sz="1400">
                <a:latin typeface="Arial Unicode MS"/>
                <a:cs typeface="Arial Unicode MS"/>
              </a:rPr>
              <a:t>fallos</a:t>
            </a:r>
            <a:r>
              <a:rPr dirty="0" sz="1400" spc="1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</a:t>
            </a:r>
            <a:r>
              <a:rPr dirty="0" sz="1400" spc="175">
                <a:latin typeface="Arial Unicode MS"/>
                <a:cs typeface="Arial Unicode MS"/>
              </a:rPr>
              <a:t> </a:t>
            </a:r>
            <a:r>
              <a:rPr dirty="0" sz="1400" spc="40">
                <a:latin typeface="Arial Unicode MS"/>
                <a:cs typeface="Arial Unicode MS"/>
              </a:rPr>
              <a:t>desequilibrado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80"/>
              </a:spcBef>
              <a:buClr>
                <a:srgbClr val="002797"/>
              </a:buClr>
              <a:buSzPct val="87500"/>
              <a:buChar char="-"/>
              <a:tabLst>
                <a:tab pos="195580" algn="l"/>
              </a:tabLst>
            </a:pP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serie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40"/>
              </a:spcBef>
              <a:buClr>
                <a:srgbClr val="002797"/>
              </a:buClr>
              <a:buSzPct val="93333"/>
              <a:buChar char="-"/>
              <a:tabLst>
                <a:tab pos="195580" algn="l"/>
              </a:tabLst>
            </a:pPr>
            <a:r>
              <a:rPr dirty="0" sz="1500">
                <a:latin typeface="Arial Unicode MS"/>
                <a:cs typeface="Arial Unicode MS"/>
              </a:rPr>
              <a:t>Discrepancia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polos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CB</a:t>
            </a:r>
            <a:endParaRPr sz="15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065"/>
              </a:spcBef>
              <a:buClr>
                <a:srgbClr val="002797"/>
              </a:buClr>
              <a:buSzPct val="107692"/>
              <a:buChar char="-"/>
              <a:tabLst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circuitos</a:t>
            </a:r>
            <a:r>
              <a:rPr dirty="0" sz="1300" spc="30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abiertos</a:t>
            </a:r>
            <a:endParaRPr sz="1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050" spc="-10" b="1">
                <a:latin typeface="Arial"/>
                <a:cs typeface="Arial"/>
              </a:rPr>
              <a:t>Características</a:t>
            </a:r>
            <a:endParaRPr sz="105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750"/>
              </a:spcBef>
              <a:buClr>
                <a:srgbClr val="002797"/>
              </a:buClr>
              <a:buSzPct val="93333"/>
              <a:buChar char="-"/>
              <a:tabLst>
                <a:tab pos="195580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curva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daño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máquina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sigue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I</a:t>
            </a:r>
            <a:r>
              <a:rPr dirty="0" sz="1050" spc="50">
                <a:latin typeface="Arial Unicode MS"/>
                <a:cs typeface="Arial Unicode MS"/>
              </a:rPr>
              <a:t>2</a:t>
            </a:r>
            <a:r>
              <a:rPr dirty="0" sz="1050" spc="170">
                <a:latin typeface="Arial Unicode MS"/>
                <a:cs typeface="Arial Unicode MS"/>
              </a:rPr>
              <a:t> </a:t>
            </a:r>
            <a:r>
              <a:rPr dirty="0" sz="1250" spc="75">
                <a:latin typeface="Arial Unicode MS"/>
                <a:cs typeface="Arial Unicode MS"/>
              </a:rPr>
              <a:t>2</a:t>
            </a:r>
            <a:r>
              <a:rPr dirty="0" sz="1800" spc="75">
                <a:latin typeface="Arial Unicode MS"/>
                <a:cs typeface="Arial Unicode MS"/>
              </a:rPr>
              <a:t>t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=</a:t>
            </a:r>
            <a:r>
              <a:rPr dirty="0" sz="1800" spc="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k</a:t>
            </a:r>
            <a:endParaRPr sz="1800">
              <a:latin typeface="Arial Unicode MS"/>
              <a:cs typeface="Arial Unicode MS"/>
            </a:endParaRPr>
          </a:p>
          <a:p>
            <a:pPr marL="82550">
              <a:lnSpc>
                <a:spcPct val="100000"/>
              </a:lnSpc>
              <a:spcBef>
                <a:spcPts val="1200"/>
              </a:spcBef>
            </a:pPr>
            <a:r>
              <a:rPr dirty="0" sz="1200" spc="-70">
                <a:latin typeface="Arial Unicode MS"/>
                <a:cs typeface="Arial Unicode MS"/>
              </a:rPr>
              <a:t>K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puede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 spc="55">
                <a:latin typeface="Arial Unicode MS"/>
                <a:cs typeface="Arial Unicode MS"/>
              </a:rPr>
              <a:t>obtener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fabricante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 spc="40">
                <a:latin typeface="Arial Unicode MS"/>
                <a:cs typeface="Arial Unicode MS"/>
              </a:rPr>
              <a:t>máquina</a:t>
            </a:r>
            <a:endParaRPr sz="1200">
              <a:latin typeface="Arial Unicode MS"/>
              <a:cs typeface="Arial Unicode MS"/>
            </a:endParaRPr>
          </a:p>
          <a:p>
            <a:pPr marL="195580" indent="-182880">
              <a:lnSpc>
                <a:spcPts val="1495"/>
              </a:lnSpc>
              <a:spcBef>
                <a:spcPts val="1105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250" spc="-45">
                <a:latin typeface="Arial Unicode MS"/>
                <a:cs typeface="Arial Unicode MS"/>
              </a:rPr>
              <a:t>El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elemento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-55">
                <a:latin typeface="Arial Unicode MS"/>
                <a:cs typeface="Arial Unicode MS"/>
              </a:rPr>
              <a:t>OC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tiempo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inverso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I2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también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-20">
                <a:latin typeface="Arial Unicode MS"/>
                <a:cs typeface="Arial Unicode MS"/>
              </a:rPr>
              <a:t>debe</a:t>
            </a:r>
            <a:endParaRPr sz="1250">
              <a:latin typeface="Arial Unicode MS"/>
              <a:cs typeface="Arial Unicode MS"/>
            </a:endParaRPr>
          </a:p>
          <a:p>
            <a:pPr marL="194945">
              <a:lnSpc>
                <a:spcPts val="2035"/>
              </a:lnSpc>
            </a:pPr>
            <a:r>
              <a:rPr dirty="0" sz="1700">
                <a:latin typeface="Arial Unicode MS"/>
                <a:cs typeface="Arial Unicode MS"/>
              </a:rPr>
              <a:t>sigo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y</a:t>
            </a:r>
            <a:r>
              <a:rPr dirty="0" sz="1700" spc="-40">
                <a:latin typeface="Arial Unicode MS"/>
                <a:cs typeface="Arial Unicode MS"/>
              </a:rPr>
              <a:t>o</a:t>
            </a:r>
            <a:r>
              <a:rPr dirty="0" sz="1100" spc="-560">
                <a:latin typeface="Arial Unicode MS"/>
                <a:cs typeface="Arial Unicode MS"/>
              </a:rPr>
              <a:t>2</a:t>
            </a:r>
            <a:r>
              <a:rPr dirty="0" sz="1150" spc="-75">
                <a:latin typeface="Arial Unicode MS"/>
                <a:cs typeface="Arial Unicode MS"/>
              </a:rPr>
              <a:t>2</a:t>
            </a:r>
            <a:r>
              <a:rPr dirty="0" sz="1700" spc="150">
                <a:latin typeface="Arial Unicode MS"/>
                <a:cs typeface="Arial Unicode MS"/>
              </a:rPr>
              <a:t>t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=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k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86588" y="4998604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486588" y="4624517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07104" y="2267737"/>
            <a:ext cx="359410" cy="2880995"/>
          </a:xfrm>
          <a:custGeom>
            <a:avLst/>
            <a:gdLst/>
            <a:ahLst/>
            <a:cxnLst/>
            <a:rect l="l" t="t" r="r" b="b"/>
            <a:pathLst>
              <a:path w="359410" h="2880995">
                <a:moveTo>
                  <a:pt x="149569" y="2880501"/>
                </a:moveTo>
                <a:lnTo>
                  <a:pt x="209397" y="2880501"/>
                </a:lnTo>
              </a:path>
              <a:path w="359410" h="2880995">
                <a:moveTo>
                  <a:pt x="119655" y="2855562"/>
                </a:moveTo>
                <a:lnTo>
                  <a:pt x="239311" y="2855562"/>
                </a:lnTo>
              </a:path>
              <a:path w="359410" h="2880995">
                <a:moveTo>
                  <a:pt x="89741" y="2830622"/>
                </a:moveTo>
                <a:lnTo>
                  <a:pt x="269225" y="2830622"/>
                </a:lnTo>
              </a:path>
              <a:path w="359410" h="2880995">
                <a:moveTo>
                  <a:pt x="179483" y="2730866"/>
                </a:moveTo>
                <a:lnTo>
                  <a:pt x="179483" y="2830622"/>
                </a:lnTo>
              </a:path>
              <a:path w="359410" h="2880995">
                <a:moveTo>
                  <a:pt x="179483" y="0"/>
                </a:moveTo>
                <a:lnTo>
                  <a:pt x="179483" y="2745148"/>
                </a:lnTo>
              </a:path>
              <a:path w="359410" h="2880995">
                <a:moveTo>
                  <a:pt x="0" y="2175937"/>
                </a:moveTo>
                <a:lnTo>
                  <a:pt x="0" y="2244553"/>
                </a:lnTo>
                <a:lnTo>
                  <a:pt x="358966" y="2244553"/>
                </a:lnTo>
                <a:lnTo>
                  <a:pt x="358966" y="2182205"/>
                </a:lnTo>
              </a:path>
            </a:pathLst>
          </a:custGeom>
          <a:ln w="197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38076" y="4626080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6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838076" y="4861438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610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086345" y="4786621"/>
            <a:ext cx="1480820" cy="50165"/>
            <a:chOff x="7086345" y="4786621"/>
            <a:chExt cx="1480820" cy="50165"/>
          </a:xfrm>
        </p:grpSpPr>
        <p:sp>
          <p:nvSpPr>
            <p:cNvPr id="8" name="object 8" descr=""/>
            <p:cNvSpPr/>
            <p:nvPr/>
          </p:nvSpPr>
          <p:spPr>
            <a:xfrm>
              <a:off x="7168608" y="4811560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86345" y="4786621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9"/>
                  </a:lnTo>
                  <a:lnTo>
                    <a:pt x="89741" y="4987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207489" y="3604576"/>
            <a:ext cx="558800" cy="469265"/>
            <a:chOff x="4207489" y="3604576"/>
            <a:chExt cx="558800" cy="469265"/>
          </a:xfrm>
        </p:grpSpPr>
        <p:sp>
          <p:nvSpPr>
            <p:cNvPr id="11" name="object 11" descr=""/>
            <p:cNvSpPr/>
            <p:nvPr/>
          </p:nvSpPr>
          <p:spPr>
            <a:xfrm>
              <a:off x="4217362" y="3614450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17362" y="3614450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452"/>
                  </a:moveTo>
                  <a:lnTo>
                    <a:pt x="532980" y="179221"/>
                  </a:lnTo>
                  <a:lnTo>
                    <a:pt x="517293" y="137091"/>
                  </a:lnTo>
                  <a:lnTo>
                    <a:pt x="492471" y="98964"/>
                  </a:lnTo>
                  <a:lnTo>
                    <a:pt x="459597" y="65745"/>
                  </a:lnTo>
                  <a:lnTo>
                    <a:pt x="419752" y="38336"/>
                  </a:lnTo>
                  <a:lnTo>
                    <a:pt x="374021" y="17640"/>
                  </a:lnTo>
                  <a:lnTo>
                    <a:pt x="323484" y="4560"/>
                  </a:lnTo>
                  <a:lnTo>
                    <a:pt x="269225" y="0"/>
                  </a:lnTo>
                  <a:lnTo>
                    <a:pt x="214968" y="4560"/>
                  </a:lnTo>
                  <a:lnTo>
                    <a:pt x="164433" y="17640"/>
                  </a:lnTo>
                  <a:lnTo>
                    <a:pt x="118701" y="38336"/>
                  </a:lnTo>
                  <a:lnTo>
                    <a:pt x="78856" y="65745"/>
                  </a:lnTo>
                  <a:lnTo>
                    <a:pt x="45981" y="98964"/>
                  </a:lnTo>
                  <a:lnTo>
                    <a:pt x="21158" y="137091"/>
                  </a:lnTo>
                  <a:lnTo>
                    <a:pt x="5469" y="179221"/>
                  </a:lnTo>
                  <a:lnTo>
                    <a:pt x="0" y="224452"/>
                  </a:lnTo>
                  <a:lnTo>
                    <a:pt x="5469" y="269706"/>
                  </a:lnTo>
                  <a:lnTo>
                    <a:pt x="21158" y="311848"/>
                  </a:lnTo>
                  <a:lnTo>
                    <a:pt x="45981" y="349975"/>
                  </a:lnTo>
                  <a:lnTo>
                    <a:pt x="78856" y="383189"/>
                  </a:lnTo>
                  <a:lnTo>
                    <a:pt x="118701" y="410589"/>
                  </a:lnTo>
                  <a:lnTo>
                    <a:pt x="164433" y="431275"/>
                  </a:lnTo>
                  <a:lnTo>
                    <a:pt x="214968" y="444346"/>
                  </a:lnTo>
                  <a:lnTo>
                    <a:pt x="269225" y="448904"/>
                  </a:lnTo>
                  <a:lnTo>
                    <a:pt x="323484" y="444346"/>
                  </a:lnTo>
                  <a:lnTo>
                    <a:pt x="374021" y="431275"/>
                  </a:lnTo>
                  <a:lnTo>
                    <a:pt x="419752" y="410589"/>
                  </a:lnTo>
                  <a:lnTo>
                    <a:pt x="459597" y="383189"/>
                  </a:lnTo>
                  <a:lnTo>
                    <a:pt x="492471" y="349975"/>
                  </a:lnTo>
                  <a:lnTo>
                    <a:pt x="517293" y="311848"/>
                  </a:lnTo>
                  <a:lnTo>
                    <a:pt x="532980" y="269706"/>
                  </a:lnTo>
                  <a:lnTo>
                    <a:pt x="538450" y="224452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07104" y="3689267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07104" y="3689267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</a:pathLst>
            </a:custGeom>
            <a:ln w="107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853970" y="3801493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451837" y="3286068"/>
            <a:ext cx="1782445" cy="58419"/>
            <a:chOff x="4451837" y="3286068"/>
            <a:chExt cx="1782445" cy="58419"/>
          </a:xfrm>
        </p:grpSpPr>
        <p:sp>
          <p:nvSpPr>
            <p:cNvPr id="17" name="object 17" descr=""/>
            <p:cNvSpPr/>
            <p:nvPr/>
          </p:nvSpPr>
          <p:spPr>
            <a:xfrm>
              <a:off x="4452935" y="328716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52935" y="3287165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20241" y="3312686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4520241" y="3312686"/>
            <a:ext cx="2293620" cy="5080"/>
          </a:xfrm>
          <a:custGeom>
            <a:avLst/>
            <a:gdLst/>
            <a:ahLst/>
            <a:cxnLst/>
            <a:rect l="l" t="t" r="r" b="b"/>
            <a:pathLst>
              <a:path w="2293620" h="5079">
                <a:moveTo>
                  <a:pt x="1982783" y="0"/>
                </a:moveTo>
                <a:lnTo>
                  <a:pt x="2293189" y="0"/>
                </a:lnTo>
              </a:path>
              <a:path w="2293620" h="5079">
                <a:moveTo>
                  <a:pt x="0" y="4987"/>
                </a:moveTo>
                <a:lnTo>
                  <a:pt x="2293189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2763" y="4756197"/>
            <a:ext cx="190454" cy="110727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5067156" y="3050992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4297231" y="958434"/>
            <a:ext cx="379095" cy="1319530"/>
            <a:chOff x="4297231" y="958434"/>
            <a:chExt cx="379095" cy="1319530"/>
          </a:xfrm>
        </p:grpSpPr>
        <p:sp>
          <p:nvSpPr>
            <p:cNvPr id="24" name="object 24" descr=""/>
            <p:cNvSpPr/>
            <p:nvPr/>
          </p:nvSpPr>
          <p:spPr>
            <a:xfrm>
              <a:off x="4307104" y="1818833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634"/>
                  </a:moveTo>
                  <a:lnTo>
                    <a:pt x="352556" y="109859"/>
                  </a:lnTo>
                  <a:lnTo>
                    <a:pt x="334464" y="74115"/>
                  </a:lnTo>
                  <a:lnTo>
                    <a:pt x="306400" y="43830"/>
                  </a:lnTo>
                  <a:lnTo>
                    <a:pt x="270076" y="20431"/>
                  </a:lnTo>
                  <a:lnTo>
                    <a:pt x="227200" y="5345"/>
                  </a:lnTo>
                  <a:lnTo>
                    <a:pt x="179483" y="0"/>
                  </a:lnTo>
                  <a:lnTo>
                    <a:pt x="131770" y="5345"/>
                  </a:lnTo>
                  <a:lnTo>
                    <a:pt x="88895" y="20431"/>
                  </a:lnTo>
                  <a:lnTo>
                    <a:pt x="52569" y="43830"/>
                  </a:lnTo>
                  <a:lnTo>
                    <a:pt x="24505" y="74115"/>
                  </a:lnTo>
                  <a:lnTo>
                    <a:pt x="6411" y="109859"/>
                  </a:lnTo>
                  <a:lnTo>
                    <a:pt x="0" y="149634"/>
                  </a:lnTo>
                  <a:lnTo>
                    <a:pt x="6411" y="189439"/>
                  </a:lnTo>
                  <a:lnTo>
                    <a:pt x="24505" y="225190"/>
                  </a:lnTo>
                  <a:lnTo>
                    <a:pt x="52569" y="255470"/>
                  </a:lnTo>
                  <a:lnTo>
                    <a:pt x="88895" y="278856"/>
                  </a:lnTo>
                  <a:lnTo>
                    <a:pt x="131770" y="293929"/>
                  </a:lnTo>
                  <a:lnTo>
                    <a:pt x="179483" y="299269"/>
                  </a:lnTo>
                  <a:lnTo>
                    <a:pt x="227200" y="293929"/>
                  </a:lnTo>
                  <a:lnTo>
                    <a:pt x="270076" y="278856"/>
                  </a:lnTo>
                  <a:lnTo>
                    <a:pt x="306400" y="255470"/>
                  </a:lnTo>
                  <a:lnTo>
                    <a:pt x="334464" y="225190"/>
                  </a:lnTo>
                  <a:lnTo>
                    <a:pt x="352556" y="189439"/>
                  </a:lnTo>
                  <a:lnTo>
                    <a:pt x="358966" y="149634"/>
                  </a:lnTo>
                  <a:close/>
                </a:path>
                <a:path w="359410" h="448944">
                  <a:moveTo>
                    <a:pt x="358966" y="299269"/>
                  </a:moveTo>
                  <a:lnTo>
                    <a:pt x="352556" y="259493"/>
                  </a:lnTo>
                  <a:lnTo>
                    <a:pt x="334464" y="223750"/>
                  </a:lnTo>
                  <a:lnTo>
                    <a:pt x="306400" y="193465"/>
                  </a:lnTo>
                  <a:lnTo>
                    <a:pt x="270076" y="170066"/>
                  </a:lnTo>
                  <a:lnTo>
                    <a:pt x="227200" y="154980"/>
                  </a:lnTo>
                  <a:lnTo>
                    <a:pt x="179483" y="149634"/>
                  </a:lnTo>
                  <a:lnTo>
                    <a:pt x="131770" y="154980"/>
                  </a:lnTo>
                  <a:lnTo>
                    <a:pt x="88895" y="170066"/>
                  </a:lnTo>
                  <a:lnTo>
                    <a:pt x="52569" y="193465"/>
                  </a:lnTo>
                  <a:lnTo>
                    <a:pt x="24505" y="223750"/>
                  </a:lnTo>
                  <a:lnTo>
                    <a:pt x="6411" y="259493"/>
                  </a:lnTo>
                  <a:lnTo>
                    <a:pt x="0" y="299269"/>
                  </a:lnTo>
                  <a:lnTo>
                    <a:pt x="6411" y="339073"/>
                  </a:lnTo>
                  <a:lnTo>
                    <a:pt x="24505" y="374825"/>
                  </a:lnTo>
                  <a:lnTo>
                    <a:pt x="52569" y="405104"/>
                  </a:lnTo>
                  <a:lnTo>
                    <a:pt x="88895" y="428490"/>
                  </a:lnTo>
                  <a:lnTo>
                    <a:pt x="131770" y="443564"/>
                  </a:lnTo>
                  <a:lnTo>
                    <a:pt x="179483" y="448904"/>
                  </a:lnTo>
                  <a:lnTo>
                    <a:pt x="227200" y="443564"/>
                  </a:lnTo>
                  <a:lnTo>
                    <a:pt x="270076" y="428490"/>
                  </a:lnTo>
                  <a:lnTo>
                    <a:pt x="306400" y="405104"/>
                  </a:lnTo>
                  <a:lnTo>
                    <a:pt x="334464" y="374825"/>
                  </a:lnTo>
                  <a:lnTo>
                    <a:pt x="352556" y="339073"/>
                  </a:lnTo>
                  <a:lnTo>
                    <a:pt x="358966" y="299269"/>
                  </a:lnTo>
                  <a:close/>
                </a:path>
              </a:pathLst>
            </a:custGeom>
            <a:ln w="197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486588" y="958434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399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486588" y="546938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860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486588" y="1837538"/>
            <a:ext cx="728980" cy="149860"/>
            <a:chOff x="4486588" y="1837538"/>
            <a:chExt cx="728980" cy="149860"/>
          </a:xfrm>
        </p:grpSpPr>
        <p:sp>
          <p:nvSpPr>
            <p:cNvPr id="28" name="object 28" descr=""/>
            <p:cNvSpPr/>
            <p:nvPr/>
          </p:nvSpPr>
          <p:spPr>
            <a:xfrm>
              <a:off x="4486588" y="1912355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5417" y="1837538"/>
              <a:ext cx="269913" cy="149634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4846492" y="3876310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451837" y="1191182"/>
            <a:ext cx="4118610" cy="58419"/>
            <a:chOff x="4451837" y="1191182"/>
            <a:chExt cx="4118610" cy="58419"/>
          </a:xfrm>
        </p:grpSpPr>
        <p:sp>
          <p:nvSpPr>
            <p:cNvPr id="32" name="object 32" descr=""/>
            <p:cNvSpPr/>
            <p:nvPr/>
          </p:nvSpPr>
          <p:spPr>
            <a:xfrm>
              <a:off x="4452935" y="119227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452935" y="1192279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520241" y="1217800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7"/>
                  </a:moveTo>
                  <a:lnTo>
                    <a:pt x="4049634" y="4987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4800684" y="1482155"/>
            <a:ext cx="850265" cy="412115"/>
          </a:xfrm>
          <a:custGeom>
            <a:avLst/>
            <a:gdLst/>
            <a:ahLst/>
            <a:cxnLst/>
            <a:rect l="l" t="t" r="r" b="b"/>
            <a:pathLst>
              <a:path w="850264" h="412114">
                <a:moveTo>
                  <a:pt x="0" y="411495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800684" y="2267737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4396846" y="808799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634"/>
                </a:moveTo>
                <a:lnTo>
                  <a:pt x="179483" y="149634"/>
                </a:lnTo>
                <a:lnTo>
                  <a:pt x="179483" y="0"/>
                </a:lnTo>
                <a:lnTo>
                  <a:pt x="0" y="0"/>
                </a:lnTo>
                <a:lnTo>
                  <a:pt x="0" y="149634"/>
                </a:lnTo>
                <a:close/>
              </a:path>
            </a:pathLst>
          </a:custGeom>
          <a:ln w="194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5620564" y="1332520"/>
            <a:ext cx="60325" cy="149860"/>
            <a:chOff x="5620564" y="1332520"/>
            <a:chExt cx="60325" cy="149860"/>
          </a:xfrm>
        </p:grpSpPr>
        <p:sp>
          <p:nvSpPr>
            <p:cNvPr id="39" name="object 39" descr=""/>
            <p:cNvSpPr/>
            <p:nvPr/>
          </p:nvSpPr>
          <p:spPr>
            <a:xfrm>
              <a:off x="5650478" y="1401103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5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620564" y="1332520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5384038" y="163179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229"/>
                </a:moveTo>
                <a:lnTo>
                  <a:pt x="269227" y="112229"/>
                </a:lnTo>
                <a:lnTo>
                  <a:pt x="269227" y="0"/>
                </a:lnTo>
                <a:lnTo>
                  <a:pt x="0" y="0"/>
                </a:lnTo>
                <a:lnTo>
                  <a:pt x="0" y="112229"/>
                </a:lnTo>
                <a:lnTo>
                  <a:pt x="0" y="224447"/>
                </a:lnTo>
                <a:lnTo>
                  <a:pt x="538454" y="224447"/>
                </a:lnTo>
                <a:lnTo>
                  <a:pt x="538454" y="112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4486588" y="4360129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7"/>
                </a:moveTo>
                <a:lnTo>
                  <a:pt x="4217900" y="4987"/>
                </a:lnTo>
              </a:path>
            </a:pathLst>
          </a:custGeom>
          <a:ln w="49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4486588" y="2267737"/>
            <a:ext cx="539115" cy="233679"/>
            <a:chOff x="4486588" y="2267737"/>
            <a:chExt cx="539115" cy="233679"/>
          </a:xfrm>
        </p:grpSpPr>
        <p:sp>
          <p:nvSpPr>
            <p:cNvPr id="44" name="object 44" descr=""/>
            <p:cNvSpPr/>
            <p:nvPr/>
          </p:nvSpPr>
          <p:spPr>
            <a:xfrm>
              <a:off x="4486588" y="2492189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800684" y="2267737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437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/>
          <p:nvPr/>
        </p:nvSpPr>
        <p:spPr>
          <a:xfrm>
            <a:off x="5384045" y="267923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4449643" y="4331317"/>
            <a:ext cx="74295" cy="62865"/>
            <a:chOff x="4449643" y="4331317"/>
            <a:chExt cx="74295" cy="62865"/>
          </a:xfrm>
        </p:grpSpPr>
        <p:sp>
          <p:nvSpPr>
            <p:cNvPr id="48" name="object 48" descr=""/>
            <p:cNvSpPr/>
            <p:nvPr/>
          </p:nvSpPr>
          <p:spPr>
            <a:xfrm>
              <a:off x="4452935" y="4334608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452935" y="4334608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6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5381252" y="4250397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85"/>
                </a:moveTo>
                <a:lnTo>
                  <a:pt x="538450" y="224485"/>
                </a:lnTo>
                <a:lnTo>
                  <a:pt x="538450" y="112259"/>
                </a:lnTo>
                <a:lnTo>
                  <a:pt x="0" y="112259"/>
                </a:lnTo>
                <a:lnTo>
                  <a:pt x="0" y="224485"/>
                </a:lnTo>
                <a:close/>
              </a:path>
              <a:path w="1122045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1122045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  <a:path w="1122045" h="224789">
                <a:moveTo>
                  <a:pt x="583321" y="224485"/>
                </a:moveTo>
                <a:lnTo>
                  <a:pt x="1121771" y="224485"/>
                </a:lnTo>
                <a:lnTo>
                  <a:pt x="1121771" y="112259"/>
                </a:lnTo>
                <a:lnTo>
                  <a:pt x="583321" y="112259"/>
                </a:lnTo>
                <a:lnTo>
                  <a:pt x="583321" y="224485"/>
                </a:lnTo>
                <a:close/>
              </a:path>
              <a:path w="1122045" h="224789">
                <a:moveTo>
                  <a:pt x="583321" y="112226"/>
                </a:moveTo>
                <a:lnTo>
                  <a:pt x="852546" y="112226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226"/>
                </a:lnTo>
                <a:close/>
              </a:path>
              <a:path w="1122045" h="224789">
                <a:moveTo>
                  <a:pt x="852546" y="112226"/>
                </a:moveTo>
                <a:lnTo>
                  <a:pt x="1121771" y="112226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6772249" y="4086796"/>
            <a:ext cx="90170" cy="293370"/>
            <a:chOff x="6772249" y="4086796"/>
            <a:chExt cx="90170" cy="293370"/>
          </a:xfrm>
        </p:grpSpPr>
        <p:sp>
          <p:nvSpPr>
            <p:cNvPr id="52" name="object 52" descr=""/>
            <p:cNvSpPr/>
            <p:nvPr/>
          </p:nvSpPr>
          <p:spPr>
            <a:xfrm>
              <a:off x="6817120" y="4155379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244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787206" y="408679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772249" y="4362623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1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/>
          <p:nvPr/>
        </p:nvSpPr>
        <p:spPr>
          <a:xfrm>
            <a:off x="4486588" y="2454780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486588" y="306271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817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441717" y="4512291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4765933" y="2463077"/>
            <a:ext cx="69850" cy="58419"/>
            <a:chOff x="4765933" y="2463077"/>
            <a:chExt cx="69850" cy="58419"/>
          </a:xfrm>
        </p:grpSpPr>
        <p:sp>
          <p:nvSpPr>
            <p:cNvPr id="59" name="object 59" descr=""/>
            <p:cNvSpPr/>
            <p:nvPr/>
          </p:nvSpPr>
          <p:spPr>
            <a:xfrm>
              <a:off x="4767030" y="246417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767030" y="2464174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8539961" y="1332520"/>
            <a:ext cx="60325" cy="299720"/>
            <a:chOff x="8539961" y="1332520"/>
            <a:chExt cx="60325" cy="299720"/>
          </a:xfrm>
        </p:grpSpPr>
        <p:sp>
          <p:nvSpPr>
            <p:cNvPr id="62" name="object 62" descr=""/>
            <p:cNvSpPr/>
            <p:nvPr/>
          </p:nvSpPr>
          <p:spPr>
            <a:xfrm>
              <a:off x="8569875" y="1332520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86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539961" y="155697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817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/>
          <p:nvPr/>
        </p:nvSpPr>
        <p:spPr>
          <a:xfrm>
            <a:off x="7267224" y="421298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267224" y="395112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267224" y="368926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267224" y="342740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267224" y="316554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535054" y="4212988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802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535054" y="395112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535054" y="3689267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535054" y="3427406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535054" y="3165545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408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535054" y="279145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134008" y="3202954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134008" y="346481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492975" y="2791459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131216" y="2941093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986554" y="3689267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986554" y="3427406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634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1" name="object 81" descr=""/>
          <p:cNvGrpSpPr/>
          <p:nvPr/>
        </p:nvGrpSpPr>
        <p:grpSpPr>
          <a:xfrm>
            <a:off x="7714217" y="2774500"/>
            <a:ext cx="544830" cy="655955"/>
            <a:chOff x="7714217" y="2774500"/>
            <a:chExt cx="544830" cy="655955"/>
          </a:xfrm>
        </p:grpSpPr>
        <p:sp>
          <p:nvSpPr>
            <p:cNvPr id="82" name="object 82" descr=""/>
            <p:cNvSpPr/>
            <p:nvPr/>
          </p:nvSpPr>
          <p:spPr>
            <a:xfrm>
              <a:off x="7986554" y="2791459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721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941683" y="2791459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7717329" y="3202954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5" name="object 85" descr=""/>
          <p:cNvSpPr/>
          <p:nvPr/>
        </p:nvSpPr>
        <p:spPr>
          <a:xfrm>
            <a:off x="7717329" y="346481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6" name="object 86" descr=""/>
          <p:cNvGrpSpPr/>
          <p:nvPr/>
        </p:nvGrpSpPr>
        <p:grpSpPr>
          <a:xfrm>
            <a:off x="8405348" y="1856242"/>
            <a:ext cx="60325" cy="412115"/>
            <a:chOff x="8405348" y="1856242"/>
            <a:chExt cx="60325" cy="412115"/>
          </a:xfrm>
        </p:grpSpPr>
        <p:sp>
          <p:nvSpPr>
            <p:cNvPr id="87" name="object 87" descr=""/>
            <p:cNvSpPr/>
            <p:nvPr/>
          </p:nvSpPr>
          <p:spPr>
            <a:xfrm>
              <a:off x="8435262" y="1924824"/>
              <a:ext cx="0" cy="343535"/>
            </a:xfrm>
            <a:custGeom>
              <a:avLst/>
              <a:gdLst/>
              <a:ahLst/>
              <a:cxnLst/>
              <a:rect l="l" t="t" r="r" b="b"/>
              <a:pathLst>
                <a:path w="0" h="343535">
                  <a:moveTo>
                    <a:pt x="0" y="342912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8405348" y="185624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 descr=""/>
          <p:cNvGrpSpPr/>
          <p:nvPr/>
        </p:nvGrpSpPr>
        <p:grpSpPr>
          <a:xfrm>
            <a:off x="8674574" y="1856242"/>
            <a:ext cx="60325" cy="2506980"/>
            <a:chOff x="8674574" y="1856242"/>
            <a:chExt cx="60325" cy="2506980"/>
          </a:xfrm>
        </p:grpSpPr>
        <p:sp>
          <p:nvSpPr>
            <p:cNvPr id="90" name="object 90" descr=""/>
            <p:cNvSpPr/>
            <p:nvPr/>
          </p:nvSpPr>
          <p:spPr>
            <a:xfrm>
              <a:off x="8704488" y="1924824"/>
              <a:ext cx="0" cy="2438400"/>
            </a:xfrm>
            <a:custGeom>
              <a:avLst/>
              <a:gdLst/>
              <a:ahLst/>
              <a:cxnLst/>
              <a:rect l="l" t="t" r="r" b="b"/>
              <a:pathLst>
                <a:path w="0" h="2438400">
                  <a:moveTo>
                    <a:pt x="0" y="2437798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8674574" y="1856242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817"/>
                  </a:lnTo>
                  <a:lnTo>
                    <a:pt x="59827" y="74817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 descr=""/>
          <p:cNvSpPr/>
          <p:nvPr/>
        </p:nvSpPr>
        <p:spPr>
          <a:xfrm>
            <a:off x="6682507" y="2791459"/>
            <a:ext cx="1884680" cy="2020570"/>
          </a:xfrm>
          <a:custGeom>
            <a:avLst/>
            <a:gdLst/>
            <a:ahLst/>
            <a:cxnLst/>
            <a:rect l="l" t="t" r="r" b="b"/>
            <a:pathLst>
              <a:path w="1884679" h="2020570">
                <a:moveTo>
                  <a:pt x="1884575" y="0"/>
                </a:moveTo>
                <a:lnTo>
                  <a:pt x="1884575" y="2020101"/>
                </a:lnTo>
              </a:path>
              <a:path w="1884679" h="2020570">
                <a:moveTo>
                  <a:pt x="0" y="0"/>
                </a:moveTo>
                <a:lnTo>
                  <a:pt x="1884575" y="0"/>
                </a:lnTo>
              </a:path>
              <a:path w="1884679" h="2020570">
                <a:moveTo>
                  <a:pt x="0" y="0"/>
                </a:moveTo>
                <a:lnTo>
                  <a:pt x="0" y="259533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 descr=""/>
          <p:cNvSpPr/>
          <p:nvPr/>
        </p:nvSpPr>
        <p:spPr>
          <a:xfrm>
            <a:off x="5381252" y="2155511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4" name="object 94" descr=""/>
          <p:cNvGrpSpPr/>
          <p:nvPr/>
        </p:nvGrpSpPr>
        <p:grpSpPr>
          <a:xfrm>
            <a:off x="4384170" y="2781585"/>
            <a:ext cx="199390" cy="169545"/>
            <a:chOff x="4384170" y="2781585"/>
            <a:chExt cx="199390" cy="169545"/>
          </a:xfrm>
        </p:grpSpPr>
        <p:sp>
          <p:nvSpPr>
            <p:cNvPr id="95" name="object 95" descr=""/>
            <p:cNvSpPr/>
            <p:nvPr/>
          </p:nvSpPr>
          <p:spPr>
            <a:xfrm>
              <a:off x="4394044" y="2791459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634"/>
                  </a:lnTo>
                  <a:lnTo>
                    <a:pt x="179483" y="149634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394044" y="2791459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634"/>
                  </a:moveTo>
                  <a:lnTo>
                    <a:pt x="179483" y="149634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634"/>
                  </a:lnTo>
                  <a:close/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 descr=""/>
          <p:cNvSpPr/>
          <p:nvPr/>
        </p:nvSpPr>
        <p:spPr>
          <a:xfrm>
            <a:off x="4486588" y="2669922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2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5067156" y="2791459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817120" y="3316759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281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6817120" y="3689267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94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6787206" y="3787527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817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2" name="object 102" descr=""/>
          <p:cNvGrpSpPr/>
          <p:nvPr/>
        </p:nvGrpSpPr>
        <p:grpSpPr>
          <a:xfrm>
            <a:off x="4957731" y="4696222"/>
            <a:ext cx="1590675" cy="231140"/>
            <a:chOff x="4957731" y="4696222"/>
            <a:chExt cx="1590675" cy="231140"/>
          </a:xfrm>
        </p:grpSpPr>
        <p:sp>
          <p:nvSpPr>
            <p:cNvPr id="103" name="object 103" descr=""/>
            <p:cNvSpPr/>
            <p:nvPr/>
          </p:nvSpPr>
          <p:spPr>
            <a:xfrm>
              <a:off x="4957731" y="4811560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6458153" y="4786621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78"/>
                  </a:lnTo>
                  <a:lnTo>
                    <a:pt x="89741" y="24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5384044" y="4699334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538479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538479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6" name="object 106" descr=""/>
          <p:cNvSpPr/>
          <p:nvPr/>
        </p:nvSpPr>
        <p:spPr>
          <a:xfrm>
            <a:off x="6547895" y="3464815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452"/>
                </a:moveTo>
                <a:lnTo>
                  <a:pt x="538450" y="224452"/>
                </a:lnTo>
                <a:lnTo>
                  <a:pt x="538450" y="112226"/>
                </a:lnTo>
                <a:lnTo>
                  <a:pt x="0" y="112226"/>
                </a:lnTo>
                <a:lnTo>
                  <a:pt x="0" y="224452"/>
                </a:lnTo>
                <a:close/>
              </a:path>
              <a:path w="538479" h="224789">
                <a:moveTo>
                  <a:pt x="0" y="112226"/>
                </a:moveTo>
                <a:lnTo>
                  <a:pt x="269225" y="112226"/>
                </a:lnTo>
                <a:lnTo>
                  <a:pt x="269225" y="0"/>
                </a:lnTo>
                <a:lnTo>
                  <a:pt x="0" y="0"/>
                </a:lnTo>
                <a:lnTo>
                  <a:pt x="0" y="112226"/>
                </a:lnTo>
                <a:close/>
              </a:path>
              <a:path w="538479" h="224789">
                <a:moveTo>
                  <a:pt x="269225" y="112226"/>
                </a:moveTo>
                <a:lnTo>
                  <a:pt x="538450" y="112226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226"/>
                </a:lnTo>
                <a:close/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7" name="object 107" descr=""/>
          <p:cNvGrpSpPr/>
          <p:nvPr/>
        </p:nvGrpSpPr>
        <p:grpSpPr>
          <a:xfrm>
            <a:off x="5914619" y="3015911"/>
            <a:ext cx="788670" cy="248285"/>
            <a:chOff x="5914619" y="3015911"/>
            <a:chExt cx="788670" cy="248285"/>
          </a:xfrm>
        </p:grpSpPr>
        <p:sp>
          <p:nvSpPr>
            <p:cNvPr id="108" name="object 108" descr=""/>
            <p:cNvSpPr/>
            <p:nvPr/>
          </p:nvSpPr>
          <p:spPr>
            <a:xfrm>
              <a:off x="6682507" y="3015911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817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5919703" y="3050992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75"/>
                  </a:moveTo>
                  <a:lnTo>
                    <a:pt x="762804" y="208075"/>
                  </a:lnTo>
                  <a:lnTo>
                    <a:pt x="762804" y="0"/>
                  </a:lnTo>
                </a:path>
              </a:pathLst>
            </a:custGeom>
            <a:ln w="1011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 descr=""/>
          <p:cNvGrpSpPr/>
          <p:nvPr/>
        </p:nvGrpSpPr>
        <p:grpSpPr>
          <a:xfrm>
            <a:off x="5378141" y="3199842"/>
            <a:ext cx="1128395" cy="231140"/>
            <a:chOff x="5378141" y="3199842"/>
            <a:chExt cx="1128395" cy="231140"/>
          </a:xfrm>
        </p:grpSpPr>
        <p:sp>
          <p:nvSpPr>
            <p:cNvPr id="111" name="object 111" descr=""/>
            <p:cNvSpPr/>
            <p:nvPr/>
          </p:nvSpPr>
          <p:spPr>
            <a:xfrm>
              <a:off x="5381253" y="3202954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452"/>
                  </a:moveTo>
                  <a:lnTo>
                    <a:pt x="538450" y="224452"/>
                  </a:lnTo>
                  <a:lnTo>
                    <a:pt x="538450" y="112226"/>
                  </a:lnTo>
                  <a:lnTo>
                    <a:pt x="0" y="112226"/>
                  </a:lnTo>
                  <a:lnTo>
                    <a:pt x="0" y="224452"/>
                  </a:lnTo>
                  <a:close/>
                </a:path>
                <a:path w="1122045" h="224789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  <a:path w="1122045" h="224789">
                  <a:moveTo>
                    <a:pt x="269225" y="112226"/>
                  </a:moveTo>
                  <a:lnTo>
                    <a:pt x="538450" y="112226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226"/>
                  </a:lnTo>
                  <a:close/>
                </a:path>
                <a:path w="1122045" h="224789">
                  <a:moveTo>
                    <a:pt x="583321" y="224452"/>
                  </a:moveTo>
                  <a:lnTo>
                    <a:pt x="1121771" y="224452"/>
                  </a:lnTo>
                  <a:lnTo>
                    <a:pt x="1121771" y="112226"/>
                  </a:lnTo>
                  <a:lnTo>
                    <a:pt x="583321" y="112226"/>
                  </a:lnTo>
                  <a:lnTo>
                    <a:pt x="583321" y="224452"/>
                  </a:lnTo>
                  <a:close/>
                </a:path>
              </a:pathLst>
            </a:custGeom>
            <a:ln w="6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5964574" y="3202954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5964574" y="3202954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233799" y="3202954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226"/>
                  </a:lnTo>
                  <a:lnTo>
                    <a:pt x="269225" y="112226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233799" y="3202954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226"/>
                  </a:moveTo>
                  <a:lnTo>
                    <a:pt x="269225" y="112226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226"/>
                  </a:lnTo>
                  <a:close/>
                </a:path>
              </a:pathLst>
            </a:custGeom>
            <a:ln w="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 descr=""/>
          <p:cNvSpPr/>
          <p:nvPr/>
        </p:nvSpPr>
        <p:spPr>
          <a:xfrm>
            <a:off x="5022286" y="4811560"/>
            <a:ext cx="1525905" cy="262255"/>
          </a:xfrm>
          <a:custGeom>
            <a:avLst/>
            <a:gdLst/>
            <a:ahLst/>
            <a:cxnLst/>
            <a:rect l="l" t="t" r="r" b="b"/>
            <a:pathLst>
              <a:path w="1525904" h="262254">
                <a:moveTo>
                  <a:pt x="0" y="0"/>
                </a:moveTo>
                <a:lnTo>
                  <a:pt x="0" y="261860"/>
                </a:lnTo>
                <a:lnTo>
                  <a:pt x="1525609" y="261860"/>
                </a:lnTo>
              </a:path>
            </a:pathLst>
          </a:custGeom>
          <a:ln w="100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4842752" y="3707971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565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4034678" y="546938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9" name="object 119" descr=""/>
          <p:cNvGrpSpPr/>
          <p:nvPr/>
        </p:nvGrpSpPr>
        <p:grpSpPr>
          <a:xfrm>
            <a:off x="4486588" y="2558254"/>
            <a:ext cx="445770" cy="273685"/>
            <a:chOff x="4486588" y="2558254"/>
            <a:chExt cx="445770" cy="273685"/>
          </a:xfrm>
        </p:grpSpPr>
        <p:sp>
          <p:nvSpPr>
            <p:cNvPr id="120" name="object 120" descr=""/>
            <p:cNvSpPr/>
            <p:nvPr/>
          </p:nvSpPr>
          <p:spPr>
            <a:xfrm>
              <a:off x="4560874" y="2563681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76"/>
                  </a:moveTo>
                  <a:lnTo>
                    <a:pt x="169060" y="163649"/>
                  </a:lnTo>
                  <a:lnTo>
                    <a:pt x="155918" y="178813"/>
                  </a:lnTo>
                  <a:lnTo>
                    <a:pt x="138682" y="190797"/>
                  </a:lnTo>
                  <a:lnTo>
                    <a:pt x="118090" y="198931"/>
                  </a:lnTo>
                  <a:lnTo>
                    <a:pt x="128558" y="224407"/>
                  </a:lnTo>
                  <a:lnTo>
                    <a:pt x="148414" y="244631"/>
                  </a:lnTo>
                  <a:lnTo>
                    <a:pt x="175360" y="257966"/>
                  </a:lnTo>
                  <a:lnTo>
                    <a:pt x="207103" y="262775"/>
                  </a:lnTo>
                  <a:lnTo>
                    <a:pt x="242157" y="256867"/>
                  </a:lnTo>
                  <a:lnTo>
                    <a:pt x="270780" y="240766"/>
                  </a:lnTo>
                  <a:lnTo>
                    <a:pt x="290078" y="216902"/>
                  </a:lnTo>
                  <a:lnTo>
                    <a:pt x="297154" y="187708"/>
                  </a:lnTo>
                  <a:lnTo>
                    <a:pt x="295116" y="171829"/>
                  </a:lnTo>
                  <a:lnTo>
                    <a:pt x="289177" y="156815"/>
                  </a:lnTo>
                  <a:lnTo>
                    <a:pt x="284494" y="150133"/>
                  </a:lnTo>
                  <a:lnTo>
                    <a:pt x="207103" y="150133"/>
                  </a:lnTo>
                  <a:lnTo>
                    <a:pt x="199532" y="149869"/>
                  </a:lnTo>
                  <a:lnTo>
                    <a:pt x="192027" y="149083"/>
                  </a:lnTo>
                  <a:lnTo>
                    <a:pt x="184626" y="147783"/>
                  </a:lnTo>
                  <a:lnTo>
                    <a:pt x="177369" y="145976"/>
                  </a:lnTo>
                  <a:close/>
                </a:path>
                <a:path w="297179" h="262889">
                  <a:moveTo>
                    <a:pt x="90050" y="52538"/>
                  </a:moveTo>
                  <a:lnTo>
                    <a:pt x="55001" y="58445"/>
                  </a:lnTo>
                  <a:lnTo>
                    <a:pt x="26377" y="74547"/>
                  </a:lnTo>
                  <a:lnTo>
                    <a:pt x="7077" y="98410"/>
                  </a:lnTo>
                  <a:lnTo>
                    <a:pt x="0" y="127605"/>
                  </a:lnTo>
                  <a:lnTo>
                    <a:pt x="7077" y="156834"/>
                  </a:lnTo>
                  <a:lnTo>
                    <a:pt x="26377" y="180694"/>
                  </a:lnTo>
                  <a:lnTo>
                    <a:pt x="55001" y="196776"/>
                  </a:lnTo>
                  <a:lnTo>
                    <a:pt x="90050" y="202671"/>
                  </a:lnTo>
                  <a:lnTo>
                    <a:pt x="97176" y="202438"/>
                  </a:lnTo>
                  <a:lnTo>
                    <a:pt x="104246" y="201736"/>
                  </a:lnTo>
                  <a:lnTo>
                    <a:pt x="111228" y="200567"/>
                  </a:lnTo>
                  <a:lnTo>
                    <a:pt x="118090" y="198931"/>
                  </a:lnTo>
                  <a:lnTo>
                    <a:pt x="117519" y="180129"/>
                  </a:lnTo>
                  <a:lnTo>
                    <a:pt x="122478" y="162052"/>
                  </a:lnTo>
                  <a:lnTo>
                    <a:pt x="132607" y="145518"/>
                  </a:lnTo>
                  <a:lnTo>
                    <a:pt x="147545" y="131346"/>
                  </a:lnTo>
                  <a:lnTo>
                    <a:pt x="131391" y="115708"/>
                  </a:lnTo>
                  <a:lnTo>
                    <a:pt x="121105" y="97335"/>
                  </a:lnTo>
                  <a:lnTo>
                    <a:pt x="117099" y="77325"/>
                  </a:lnTo>
                  <a:lnTo>
                    <a:pt x="119785" y="56778"/>
                  </a:lnTo>
                  <a:lnTo>
                    <a:pt x="112528" y="54923"/>
                  </a:lnTo>
                  <a:lnTo>
                    <a:pt x="105127" y="53598"/>
                  </a:lnTo>
                  <a:lnTo>
                    <a:pt x="97621" y="52803"/>
                  </a:lnTo>
                  <a:lnTo>
                    <a:pt x="90050" y="52538"/>
                  </a:lnTo>
                  <a:close/>
                </a:path>
                <a:path w="297179" h="262889">
                  <a:moveTo>
                    <a:pt x="147545" y="131346"/>
                  </a:moveTo>
                  <a:lnTo>
                    <a:pt x="132607" y="145518"/>
                  </a:lnTo>
                  <a:lnTo>
                    <a:pt x="122478" y="162052"/>
                  </a:lnTo>
                  <a:lnTo>
                    <a:pt x="117519" y="180129"/>
                  </a:lnTo>
                  <a:lnTo>
                    <a:pt x="118090" y="198931"/>
                  </a:lnTo>
                  <a:lnTo>
                    <a:pt x="138682" y="190797"/>
                  </a:lnTo>
                  <a:lnTo>
                    <a:pt x="155918" y="178813"/>
                  </a:lnTo>
                  <a:lnTo>
                    <a:pt x="169060" y="163649"/>
                  </a:lnTo>
                  <a:lnTo>
                    <a:pt x="177369" y="145976"/>
                  </a:lnTo>
                  <a:lnTo>
                    <a:pt x="169309" y="143234"/>
                  </a:lnTo>
                  <a:lnTo>
                    <a:pt x="161616" y="139877"/>
                  </a:lnTo>
                  <a:lnTo>
                    <a:pt x="154343" y="135911"/>
                  </a:lnTo>
                  <a:lnTo>
                    <a:pt x="147545" y="131346"/>
                  </a:lnTo>
                  <a:close/>
                </a:path>
                <a:path w="297179" h="262889">
                  <a:moveTo>
                    <a:pt x="207103" y="112641"/>
                  </a:moveTo>
                  <a:lnTo>
                    <a:pt x="199978" y="112875"/>
                  </a:lnTo>
                  <a:lnTo>
                    <a:pt x="192909" y="113576"/>
                  </a:lnTo>
                  <a:lnTo>
                    <a:pt x="185930" y="114745"/>
                  </a:lnTo>
                  <a:lnTo>
                    <a:pt x="179074" y="116382"/>
                  </a:lnTo>
                  <a:lnTo>
                    <a:pt x="179922" y="123338"/>
                  </a:lnTo>
                  <a:lnTo>
                    <a:pt x="179974" y="131346"/>
                  </a:lnTo>
                  <a:lnTo>
                    <a:pt x="179120" y="138629"/>
                  </a:lnTo>
                  <a:lnTo>
                    <a:pt x="177369" y="145976"/>
                  </a:lnTo>
                  <a:lnTo>
                    <a:pt x="184626" y="147783"/>
                  </a:lnTo>
                  <a:lnTo>
                    <a:pt x="192027" y="149083"/>
                  </a:lnTo>
                  <a:lnTo>
                    <a:pt x="199532" y="149869"/>
                  </a:lnTo>
                  <a:lnTo>
                    <a:pt x="207103" y="150133"/>
                  </a:lnTo>
                  <a:lnTo>
                    <a:pt x="223352" y="148904"/>
                  </a:lnTo>
                  <a:lnTo>
                    <a:pt x="238943" y="145291"/>
                  </a:lnTo>
                  <a:lnTo>
                    <a:pt x="253504" y="139401"/>
                  </a:lnTo>
                  <a:lnTo>
                    <a:pt x="266662" y="131346"/>
                  </a:lnTo>
                  <a:lnTo>
                    <a:pt x="253504" y="123338"/>
                  </a:lnTo>
                  <a:lnTo>
                    <a:pt x="238943" y="117473"/>
                  </a:lnTo>
                  <a:lnTo>
                    <a:pt x="223352" y="113869"/>
                  </a:lnTo>
                  <a:lnTo>
                    <a:pt x="207103" y="112641"/>
                  </a:lnTo>
                  <a:close/>
                </a:path>
                <a:path w="297179" h="262889">
                  <a:moveTo>
                    <a:pt x="266662" y="131346"/>
                  </a:moveTo>
                  <a:lnTo>
                    <a:pt x="253504" y="139401"/>
                  </a:lnTo>
                  <a:lnTo>
                    <a:pt x="238943" y="145291"/>
                  </a:lnTo>
                  <a:lnTo>
                    <a:pt x="223352" y="148904"/>
                  </a:lnTo>
                  <a:lnTo>
                    <a:pt x="207103" y="150133"/>
                  </a:lnTo>
                  <a:lnTo>
                    <a:pt x="284494" y="150133"/>
                  </a:lnTo>
                  <a:lnTo>
                    <a:pt x="279604" y="143157"/>
                  </a:lnTo>
                  <a:lnTo>
                    <a:pt x="266662" y="131346"/>
                  </a:lnTo>
                  <a:close/>
                </a:path>
                <a:path w="297179" h="262889">
                  <a:moveTo>
                    <a:pt x="179074" y="116382"/>
                  </a:moveTo>
                  <a:lnTo>
                    <a:pt x="170533" y="119106"/>
                  </a:lnTo>
                  <a:lnTo>
                    <a:pt x="162390" y="122523"/>
                  </a:lnTo>
                  <a:lnTo>
                    <a:pt x="154706" y="126611"/>
                  </a:lnTo>
                  <a:lnTo>
                    <a:pt x="147545" y="131346"/>
                  </a:lnTo>
                  <a:lnTo>
                    <a:pt x="154343" y="135911"/>
                  </a:lnTo>
                  <a:lnTo>
                    <a:pt x="161616" y="139877"/>
                  </a:lnTo>
                  <a:lnTo>
                    <a:pt x="169309" y="143234"/>
                  </a:lnTo>
                  <a:lnTo>
                    <a:pt x="177369" y="145976"/>
                  </a:lnTo>
                  <a:lnTo>
                    <a:pt x="179120" y="138629"/>
                  </a:lnTo>
                  <a:lnTo>
                    <a:pt x="179974" y="131346"/>
                  </a:lnTo>
                  <a:lnTo>
                    <a:pt x="179922" y="123338"/>
                  </a:lnTo>
                  <a:lnTo>
                    <a:pt x="179074" y="116382"/>
                  </a:lnTo>
                  <a:close/>
                </a:path>
                <a:path w="297179" h="262889">
                  <a:moveTo>
                    <a:pt x="119785" y="56778"/>
                  </a:moveTo>
                  <a:lnTo>
                    <a:pt x="117099" y="77325"/>
                  </a:lnTo>
                  <a:lnTo>
                    <a:pt x="121105" y="97335"/>
                  </a:lnTo>
                  <a:lnTo>
                    <a:pt x="131391" y="115708"/>
                  </a:lnTo>
                  <a:lnTo>
                    <a:pt x="147545" y="131346"/>
                  </a:lnTo>
                  <a:lnTo>
                    <a:pt x="154706" y="126611"/>
                  </a:lnTo>
                  <a:lnTo>
                    <a:pt x="162390" y="122523"/>
                  </a:lnTo>
                  <a:lnTo>
                    <a:pt x="170533" y="119106"/>
                  </a:lnTo>
                  <a:lnTo>
                    <a:pt x="179074" y="116382"/>
                  </a:lnTo>
                  <a:lnTo>
                    <a:pt x="172120" y="96746"/>
                  </a:lnTo>
                  <a:lnTo>
                    <a:pt x="159350" y="79690"/>
                  </a:lnTo>
                  <a:lnTo>
                    <a:pt x="141620" y="66079"/>
                  </a:lnTo>
                  <a:lnTo>
                    <a:pt x="119785" y="56778"/>
                  </a:lnTo>
                  <a:close/>
                </a:path>
                <a:path w="297179" h="262889">
                  <a:moveTo>
                    <a:pt x="283706" y="112641"/>
                  </a:moveTo>
                  <a:lnTo>
                    <a:pt x="207103" y="112641"/>
                  </a:lnTo>
                  <a:lnTo>
                    <a:pt x="223352" y="113869"/>
                  </a:lnTo>
                  <a:lnTo>
                    <a:pt x="238943" y="117473"/>
                  </a:lnTo>
                  <a:lnTo>
                    <a:pt x="253504" y="123338"/>
                  </a:lnTo>
                  <a:lnTo>
                    <a:pt x="266662" y="131346"/>
                  </a:lnTo>
                  <a:lnTo>
                    <a:pt x="283706" y="112641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3"/>
                  </a:lnTo>
                  <a:lnTo>
                    <a:pt x="151740" y="15888"/>
                  </a:lnTo>
                  <a:lnTo>
                    <a:pt x="131869" y="33843"/>
                  </a:lnTo>
                  <a:lnTo>
                    <a:pt x="119785" y="56778"/>
                  </a:lnTo>
                  <a:lnTo>
                    <a:pt x="141620" y="66079"/>
                  </a:lnTo>
                  <a:lnTo>
                    <a:pt x="159350" y="79690"/>
                  </a:lnTo>
                  <a:lnTo>
                    <a:pt x="172120" y="96746"/>
                  </a:lnTo>
                  <a:lnTo>
                    <a:pt x="179074" y="116382"/>
                  </a:lnTo>
                  <a:lnTo>
                    <a:pt x="185930" y="114745"/>
                  </a:lnTo>
                  <a:lnTo>
                    <a:pt x="192909" y="113576"/>
                  </a:lnTo>
                  <a:lnTo>
                    <a:pt x="199978" y="112875"/>
                  </a:lnTo>
                  <a:lnTo>
                    <a:pt x="207103" y="112641"/>
                  </a:lnTo>
                  <a:lnTo>
                    <a:pt x="283706" y="112641"/>
                  </a:lnTo>
                  <a:lnTo>
                    <a:pt x="288271" y="107631"/>
                  </a:lnTo>
                  <a:lnTo>
                    <a:pt x="296975" y="79794"/>
                  </a:lnTo>
                  <a:lnTo>
                    <a:pt x="292516" y="51256"/>
                  </a:lnTo>
                  <a:lnTo>
                    <a:pt x="274639" y="25437"/>
                  </a:lnTo>
                  <a:lnTo>
                    <a:pt x="260511" y="14624"/>
                  </a:lnTo>
                  <a:lnTo>
                    <a:pt x="244154" y="6640"/>
                  </a:lnTo>
                  <a:lnTo>
                    <a:pt x="226156" y="1695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486588" y="2563681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82"/>
                  </a:moveTo>
                  <a:lnTo>
                    <a:pt x="254262" y="123777"/>
                  </a:lnTo>
                  <a:lnTo>
                    <a:pt x="254276" y="131210"/>
                  </a:lnTo>
                  <a:lnTo>
                    <a:pt x="253407" y="138629"/>
                  </a:lnTo>
                  <a:lnTo>
                    <a:pt x="251655" y="145976"/>
                  </a:lnTo>
                  <a:lnTo>
                    <a:pt x="258912" y="147783"/>
                  </a:lnTo>
                  <a:lnTo>
                    <a:pt x="266313" y="149083"/>
                  </a:lnTo>
                  <a:lnTo>
                    <a:pt x="273819" y="149869"/>
                  </a:lnTo>
                  <a:lnTo>
                    <a:pt x="281390" y="150133"/>
                  </a:lnTo>
                  <a:lnTo>
                    <a:pt x="297638" y="148904"/>
                  </a:lnTo>
                  <a:lnTo>
                    <a:pt x="313229" y="145291"/>
                  </a:lnTo>
                  <a:lnTo>
                    <a:pt x="327790" y="139401"/>
                  </a:lnTo>
                  <a:lnTo>
                    <a:pt x="340948" y="131346"/>
                  </a:lnTo>
                  <a:lnTo>
                    <a:pt x="327790" y="123338"/>
                  </a:lnTo>
                  <a:lnTo>
                    <a:pt x="313229" y="117473"/>
                  </a:lnTo>
                  <a:lnTo>
                    <a:pt x="297638" y="113869"/>
                  </a:lnTo>
                  <a:lnTo>
                    <a:pt x="281390" y="112641"/>
                  </a:lnTo>
                  <a:lnTo>
                    <a:pt x="274265" y="112875"/>
                  </a:lnTo>
                  <a:lnTo>
                    <a:pt x="267195" y="113576"/>
                  </a:lnTo>
                  <a:lnTo>
                    <a:pt x="260216" y="114745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4819" y="119106"/>
                  </a:lnTo>
                  <a:lnTo>
                    <a:pt x="236676" y="122523"/>
                  </a:lnTo>
                  <a:lnTo>
                    <a:pt x="228993" y="126611"/>
                  </a:lnTo>
                  <a:lnTo>
                    <a:pt x="221831" y="131346"/>
                  </a:lnTo>
                  <a:lnTo>
                    <a:pt x="228629" y="135911"/>
                  </a:lnTo>
                  <a:lnTo>
                    <a:pt x="235902" y="139877"/>
                  </a:lnTo>
                  <a:lnTo>
                    <a:pt x="243595" y="143234"/>
                  </a:lnTo>
                  <a:lnTo>
                    <a:pt x="251655" y="145976"/>
                  </a:lnTo>
                  <a:lnTo>
                    <a:pt x="253407" y="138629"/>
                  </a:lnTo>
                  <a:lnTo>
                    <a:pt x="254276" y="131210"/>
                  </a:lnTo>
                  <a:lnTo>
                    <a:pt x="254262" y="123777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60216" y="114745"/>
                  </a:lnTo>
                  <a:lnTo>
                    <a:pt x="267195" y="113576"/>
                  </a:lnTo>
                  <a:lnTo>
                    <a:pt x="274265" y="112875"/>
                  </a:lnTo>
                  <a:lnTo>
                    <a:pt x="281390" y="112641"/>
                  </a:lnTo>
                  <a:lnTo>
                    <a:pt x="297638" y="113869"/>
                  </a:lnTo>
                  <a:lnTo>
                    <a:pt x="313229" y="117473"/>
                  </a:lnTo>
                  <a:lnTo>
                    <a:pt x="327790" y="123338"/>
                  </a:lnTo>
                  <a:lnTo>
                    <a:pt x="340948" y="131346"/>
                  </a:lnTo>
                  <a:lnTo>
                    <a:pt x="362558" y="107631"/>
                  </a:lnTo>
                  <a:lnTo>
                    <a:pt x="371261" y="79794"/>
                  </a:lnTo>
                  <a:lnTo>
                    <a:pt x="366802" y="51256"/>
                  </a:lnTo>
                  <a:lnTo>
                    <a:pt x="348925" y="25437"/>
                  </a:lnTo>
                  <a:lnTo>
                    <a:pt x="334797" y="14624"/>
                  </a:lnTo>
                  <a:lnTo>
                    <a:pt x="318440" y="6640"/>
                  </a:lnTo>
                  <a:lnTo>
                    <a:pt x="300442" y="1695"/>
                  </a:lnTo>
                  <a:lnTo>
                    <a:pt x="281390" y="0"/>
                  </a:lnTo>
                  <a:lnTo>
                    <a:pt x="251750" y="4183"/>
                  </a:lnTo>
                  <a:lnTo>
                    <a:pt x="226026" y="15888"/>
                  </a:lnTo>
                  <a:lnTo>
                    <a:pt x="206155" y="33843"/>
                  </a:lnTo>
                  <a:lnTo>
                    <a:pt x="194071" y="56778"/>
                  </a:lnTo>
                  <a:lnTo>
                    <a:pt x="215906" y="66079"/>
                  </a:lnTo>
                  <a:lnTo>
                    <a:pt x="233636" y="79690"/>
                  </a:lnTo>
                  <a:lnTo>
                    <a:pt x="246406" y="9674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253360" y="116382"/>
                  </a:moveTo>
                  <a:lnTo>
                    <a:pt x="246406" y="96746"/>
                  </a:lnTo>
                  <a:lnTo>
                    <a:pt x="233636" y="79690"/>
                  </a:lnTo>
                  <a:lnTo>
                    <a:pt x="215906" y="66079"/>
                  </a:lnTo>
                  <a:lnTo>
                    <a:pt x="194071" y="56778"/>
                  </a:lnTo>
                  <a:lnTo>
                    <a:pt x="191385" y="77325"/>
                  </a:lnTo>
                  <a:lnTo>
                    <a:pt x="195391" y="97335"/>
                  </a:lnTo>
                  <a:lnTo>
                    <a:pt x="205677" y="115708"/>
                  </a:lnTo>
                  <a:lnTo>
                    <a:pt x="221831" y="131346"/>
                  </a:lnTo>
                  <a:lnTo>
                    <a:pt x="228993" y="126611"/>
                  </a:lnTo>
                  <a:lnTo>
                    <a:pt x="236676" y="122523"/>
                  </a:lnTo>
                  <a:lnTo>
                    <a:pt x="244819" y="119106"/>
                  </a:lnTo>
                  <a:lnTo>
                    <a:pt x="253360" y="116382"/>
                  </a:lnTo>
                  <a:close/>
                </a:path>
                <a:path w="445770" h="262889">
                  <a:moveTo>
                    <a:pt x="194071" y="56778"/>
                  </a:moveTo>
                  <a:lnTo>
                    <a:pt x="186814" y="54923"/>
                  </a:lnTo>
                  <a:lnTo>
                    <a:pt x="179413" y="53598"/>
                  </a:lnTo>
                  <a:lnTo>
                    <a:pt x="171908" y="52803"/>
                  </a:lnTo>
                  <a:lnTo>
                    <a:pt x="164337" y="52538"/>
                  </a:lnTo>
                  <a:lnTo>
                    <a:pt x="129288" y="58445"/>
                  </a:lnTo>
                  <a:lnTo>
                    <a:pt x="100664" y="74547"/>
                  </a:lnTo>
                  <a:lnTo>
                    <a:pt x="81363" y="98410"/>
                  </a:lnTo>
                  <a:lnTo>
                    <a:pt x="74286" y="127605"/>
                  </a:lnTo>
                  <a:lnTo>
                    <a:pt x="81363" y="156834"/>
                  </a:lnTo>
                  <a:lnTo>
                    <a:pt x="100664" y="180694"/>
                  </a:lnTo>
                  <a:lnTo>
                    <a:pt x="129288" y="196776"/>
                  </a:lnTo>
                  <a:lnTo>
                    <a:pt x="164337" y="202671"/>
                  </a:lnTo>
                  <a:lnTo>
                    <a:pt x="171462" y="202438"/>
                  </a:lnTo>
                  <a:lnTo>
                    <a:pt x="178532" y="201736"/>
                  </a:lnTo>
                  <a:lnTo>
                    <a:pt x="185514" y="200567"/>
                  </a:lnTo>
                  <a:lnTo>
                    <a:pt x="192376" y="198931"/>
                  </a:lnTo>
                  <a:lnTo>
                    <a:pt x="191805" y="180129"/>
                  </a:lnTo>
                  <a:lnTo>
                    <a:pt x="196764" y="162052"/>
                  </a:lnTo>
                  <a:lnTo>
                    <a:pt x="206893" y="145518"/>
                  </a:lnTo>
                  <a:lnTo>
                    <a:pt x="221831" y="131346"/>
                  </a:lnTo>
                  <a:lnTo>
                    <a:pt x="205677" y="115708"/>
                  </a:lnTo>
                  <a:lnTo>
                    <a:pt x="195391" y="97335"/>
                  </a:lnTo>
                  <a:lnTo>
                    <a:pt x="191385" y="77325"/>
                  </a:lnTo>
                  <a:lnTo>
                    <a:pt x="194071" y="56778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346" y="163649"/>
                  </a:lnTo>
                  <a:lnTo>
                    <a:pt x="230204" y="178813"/>
                  </a:lnTo>
                  <a:lnTo>
                    <a:pt x="212968" y="190797"/>
                  </a:lnTo>
                  <a:lnTo>
                    <a:pt x="192376" y="198931"/>
                  </a:lnTo>
                  <a:lnTo>
                    <a:pt x="202845" y="224407"/>
                  </a:lnTo>
                  <a:lnTo>
                    <a:pt x="222700" y="244631"/>
                  </a:lnTo>
                  <a:lnTo>
                    <a:pt x="249646" y="257966"/>
                  </a:lnTo>
                  <a:lnTo>
                    <a:pt x="281390" y="262775"/>
                  </a:lnTo>
                  <a:lnTo>
                    <a:pt x="316443" y="256867"/>
                  </a:lnTo>
                  <a:lnTo>
                    <a:pt x="345066" y="240766"/>
                  </a:lnTo>
                  <a:lnTo>
                    <a:pt x="364364" y="216902"/>
                  </a:lnTo>
                  <a:lnTo>
                    <a:pt x="371440" y="187708"/>
                  </a:lnTo>
                  <a:lnTo>
                    <a:pt x="369402" y="171829"/>
                  </a:lnTo>
                  <a:lnTo>
                    <a:pt x="363463" y="156815"/>
                  </a:lnTo>
                  <a:lnTo>
                    <a:pt x="353890" y="143157"/>
                  </a:lnTo>
                  <a:lnTo>
                    <a:pt x="340948" y="131346"/>
                  </a:lnTo>
                  <a:lnTo>
                    <a:pt x="327790" y="139401"/>
                  </a:lnTo>
                  <a:lnTo>
                    <a:pt x="313229" y="145291"/>
                  </a:lnTo>
                  <a:lnTo>
                    <a:pt x="297638" y="148904"/>
                  </a:lnTo>
                  <a:lnTo>
                    <a:pt x="281390" y="150133"/>
                  </a:lnTo>
                  <a:lnTo>
                    <a:pt x="273819" y="149869"/>
                  </a:lnTo>
                  <a:lnTo>
                    <a:pt x="266313" y="149083"/>
                  </a:lnTo>
                  <a:lnTo>
                    <a:pt x="258912" y="147783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251655" y="145976"/>
                  </a:moveTo>
                  <a:lnTo>
                    <a:pt x="243595" y="143234"/>
                  </a:lnTo>
                  <a:lnTo>
                    <a:pt x="235902" y="139877"/>
                  </a:lnTo>
                  <a:lnTo>
                    <a:pt x="228629" y="135911"/>
                  </a:lnTo>
                  <a:lnTo>
                    <a:pt x="221831" y="131346"/>
                  </a:lnTo>
                  <a:lnTo>
                    <a:pt x="206893" y="145518"/>
                  </a:lnTo>
                  <a:lnTo>
                    <a:pt x="196764" y="162052"/>
                  </a:lnTo>
                  <a:lnTo>
                    <a:pt x="191805" y="180129"/>
                  </a:lnTo>
                  <a:lnTo>
                    <a:pt x="192376" y="198931"/>
                  </a:lnTo>
                  <a:lnTo>
                    <a:pt x="212968" y="190797"/>
                  </a:lnTo>
                  <a:lnTo>
                    <a:pt x="230204" y="178813"/>
                  </a:lnTo>
                  <a:lnTo>
                    <a:pt x="243346" y="163649"/>
                  </a:lnTo>
                  <a:lnTo>
                    <a:pt x="251655" y="145976"/>
                  </a:lnTo>
                  <a:close/>
                </a:path>
                <a:path w="445770" h="262889">
                  <a:moveTo>
                    <a:pt x="74286" y="131346"/>
                  </a:moveTo>
                  <a:lnTo>
                    <a:pt x="0" y="131346"/>
                  </a:lnTo>
                </a:path>
                <a:path w="445770" h="262889">
                  <a:moveTo>
                    <a:pt x="371440" y="190534"/>
                  </a:moveTo>
                  <a:lnTo>
                    <a:pt x="445727" y="190534"/>
                  </a:lnTo>
                </a:path>
                <a:path w="445770" h="262889">
                  <a:moveTo>
                    <a:pt x="371440" y="72240"/>
                  </a:moveTo>
                  <a:lnTo>
                    <a:pt x="445727" y="72240"/>
                  </a:lnTo>
                </a:path>
                <a:path w="445770" h="262889">
                  <a:moveTo>
                    <a:pt x="310336" y="63594"/>
                  </a:moveTo>
                  <a:lnTo>
                    <a:pt x="310336" y="82299"/>
                  </a:lnTo>
                </a:path>
              </a:pathLst>
            </a:custGeom>
            <a:ln w="1097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/>
          <p:nvPr/>
        </p:nvSpPr>
        <p:spPr>
          <a:xfrm>
            <a:off x="4486588" y="2972101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99"/>
                </a:moveTo>
                <a:lnTo>
                  <a:pt x="254262" y="123740"/>
                </a:lnTo>
                <a:lnTo>
                  <a:pt x="254276" y="131190"/>
                </a:lnTo>
                <a:lnTo>
                  <a:pt x="253407" y="138592"/>
                </a:lnTo>
                <a:lnTo>
                  <a:pt x="251655" y="145893"/>
                </a:lnTo>
                <a:lnTo>
                  <a:pt x="258912" y="147748"/>
                </a:lnTo>
                <a:lnTo>
                  <a:pt x="266313" y="149073"/>
                </a:lnTo>
                <a:lnTo>
                  <a:pt x="273819" y="149868"/>
                </a:lnTo>
                <a:lnTo>
                  <a:pt x="281390" y="150133"/>
                </a:lnTo>
                <a:lnTo>
                  <a:pt x="297638" y="148893"/>
                </a:lnTo>
                <a:lnTo>
                  <a:pt x="313229" y="145259"/>
                </a:lnTo>
                <a:lnTo>
                  <a:pt x="327790" y="139366"/>
                </a:lnTo>
                <a:lnTo>
                  <a:pt x="340948" y="131346"/>
                </a:lnTo>
                <a:lnTo>
                  <a:pt x="327790" y="123290"/>
                </a:lnTo>
                <a:lnTo>
                  <a:pt x="313229" y="117400"/>
                </a:lnTo>
                <a:lnTo>
                  <a:pt x="297638" y="113787"/>
                </a:lnTo>
                <a:lnTo>
                  <a:pt x="281390" y="112558"/>
                </a:lnTo>
                <a:lnTo>
                  <a:pt x="274265" y="112792"/>
                </a:lnTo>
                <a:lnTo>
                  <a:pt x="267195" y="113493"/>
                </a:lnTo>
                <a:lnTo>
                  <a:pt x="260216" y="114662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4819" y="119036"/>
                </a:lnTo>
                <a:lnTo>
                  <a:pt x="236676" y="122482"/>
                </a:lnTo>
                <a:lnTo>
                  <a:pt x="228993" y="126598"/>
                </a:lnTo>
                <a:lnTo>
                  <a:pt x="221831" y="131346"/>
                </a:lnTo>
                <a:lnTo>
                  <a:pt x="228629" y="135875"/>
                </a:lnTo>
                <a:lnTo>
                  <a:pt x="235902" y="139835"/>
                </a:lnTo>
                <a:lnTo>
                  <a:pt x="243595" y="143188"/>
                </a:lnTo>
                <a:lnTo>
                  <a:pt x="251655" y="145893"/>
                </a:lnTo>
                <a:lnTo>
                  <a:pt x="253407" y="138592"/>
                </a:lnTo>
                <a:lnTo>
                  <a:pt x="254276" y="131190"/>
                </a:lnTo>
                <a:lnTo>
                  <a:pt x="254262" y="12374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60216" y="114662"/>
                </a:lnTo>
                <a:lnTo>
                  <a:pt x="267195" y="113493"/>
                </a:lnTo>
                <a:lnTo>
                  <a:pt x="274265" y="112792"/>
                </a:lnTo>
                <a:lnTo>
                  <a:pt x="281390" y="112558"/>
                </a:lnTo>
                <a:lnTo>
                  <a:pt x="297638" y="113787"/>
                </a:lnTo>
                <a:lnTo>
                  <a:pt x="313229" y="117400"/>
                </a:lnTo>
                <a:lnTo>
                  <a:pt x="327790" y="123290"/>
                </a:lnTo>
                <a:lnTo>
                  <a:pt x="340948" y="131346"/>
                </a:lnTo>
                <a:lnTo>
                  <a:pt x="362558" y="107583"/>
                </a:lnTo>
                <a:lnTo>
                  <a:pt x="371261" y="79722"/>
                </a:lnTo>
                <a:lnTo>
                  <a:pt x="366802" y="51174"/>
                </a:lnTo>
                <a:lnTo>
                  <a:pt x="348925" y="25354"/>
                </a:lnTo>
                <a:lnTo>
                  <a:pt x="334797" y="14589"/>
                </a:lnTo>
                <a:lnTo>
                  <a:pt x="318440" y="6629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70"/>
                </a:lnTo>
                <a:lnTo>
                  <a:pt x="226026" y="15846"/>
                </a:lnTo>
                <a:lnTo>
                  <a:pt x="206155" y="33773"/>
                </a:lnTo>
                <a:lnTo>
                  <a:pt x="194071" y="56694"/>
                </a:lnTo>
                <a:lnTo>
                  <a:pt x="215906" y="66043"/>
                </a:lnTo>
                <a:lnTo>
                  <a:pt x="233636" y="79670"/>
                </a:lnTo>
                <a:lnTo>
                  <a:pt x="246406" y="96710"/>
                </a:lnTo>
                <a:lnTo>
                  <a:pt x="253360" y="116299"/>
                </a:lnTo>
                <a:close/>
              </a:path>
              <a:path w="581025" h="262889">
                <a:moveTo>
                  <a:pt x="253360" y="116299"/>
                </a:moveTo>
                <a:lnTo>
                  <a:pt x="246406" y="96710"/>
                </a:lnTo>
                <a:lnTo>
                  <a:pt x="233636" y="79670"/>
                </a:lnTo>
                <a:lnTo>
                  <a:pt x="215906" y="66043"/>
                </a:lnTo>
                <a:lnTo>
                  <a:pt x="194071" y="56694"/>
                </a:lnTo>
                <a:lnTo>
                  <a:pt x="191385" y="77243"/>
                </a:lnTo>
                <a:lnTo>
                  <a:pt x="195391" y="97262"/>
                </a:lnTo>
                <a:lnTo>
                  <a:pt x="205677" y="115660"/>
                </a:lnTo>
                <a:lnTo>
                  <a:pt x="221831" y="131346"/>
                </a:lnTo>
                <a:lnTo>
                  <a:pt x="228993" y="126598"/>
                </a:lnTo>
                <a:lnTo>
                  <a:pt x="236676" y="122482"/>
                </a:lnTo>
                <a:lnTo>
                  <a:pt x="244819" y="119036"/>
                </a:lnTo>
                <a:lnTo>
                  <a:pt x="253360" y="116299"/>
                </a:lnTo>
                <a:close/>
              </a:path>
              <a:path w="581025" h="262889">
                <a:moveTo>
                  <a:pt x="194071" y="56694"/>
                </a:moveTo>
                <a:lnTo>
                  <a:pt x="186814" y="54888"/>
                </a:lnTo>
                <a:lnTo>
                  <a:pt x="179413" y="53587"/>
                </a:lnTo>
                <a:lnTo>
                  <a:pt x="171908" y="52802"/>
                </a:lnTo>
                <a:lnTo>
                  <a:pt x="164337" y="52538"/>
                </a:lnTo>
                <a:lnTo>
                  <a:pt x="129288" y="58434"/>
                </a:lnTo>
                <a:lnTo>
                  <a:pt x="100664" y="74516"/>
                </a:lnTo>
                <a:lnTo>
                  <a:pt x="81363" y="98375"/>
                </a:lnTo>
                <a:lnTo>
                  <a:pt x="74286" y="127605"/>
                </a:lnTo>
                <a:lnTo>
                  <a:pt x="81363" y="156834"/>
                </a:lnTo>
                <a:lnTo>
                  <a:pt x="100664" y="180694"/>
                </a:lnTo>
                <a:lnTo>
                  <a:pt x="129288" y="196776"/>
                </a:lnTo>
                <a:lnTo>
                  <a:pt x="164337" y="202671"/>
                </a:lnTo>
                <a:lnTo>
                  <a:pt x="171462" y="202438"/>
                </a:lnTo>
                <a:lnTo>
                  <a:pt x="178532" y="201736"/>
                </a:lnTo>
                <a:lnTo>
                  <a:pt x="185514" y="200567"/>
                </a:lnTo>
                <a:lnTo>
                  <a:pt x="192376" y="198931"/>
                </a:lnTo>
                <a:lnTo>
                  <a:pt x="191805" y="180082"/>
                </a:lnTo>
                <a:lnTo>
                  <a:pt x="196764" y="161989"/>
                </a:lnTo>
                <a:lnTo>
                  <a:pt x="206893" y="145471"/>
                </a:lnTo>
                <a:lnTo>
                  <a:pt x="221831" y="131346"/>
                </a:lnTo>
                <a:lnTo>
                  <a:pt x="205677" y="115660"/>
                </a:lnTo>
                <a:lnTo>
                  <a:pt x="195391" y="97262"/>
                </a:lnTo>
                <a:lnTo>
                  <a:pt x="191385" y="77243"/>
                </a:lnTo>
                <a:lnTo>
                  <a:pt x="194071" y="56694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346" y="163603"/>
                </a:lnTo>
                <a:lnTo>
                  <a:pt x="230204" y="178771"/>
                </a:lnTo>
                <a:lnTo>
                  <a:pt x="212968" y="190760"/>
                </a:lnTo>
                <a:lnTo>
                  <a:pt x="192376" y="198931"/>
                </a:lnTo>
                <a:lnTo>
                  <a:pt x="202845" y="224359"/>
                </a:lnTo>
                <a:lnTo>
                  <a:pt x="222700" y="244559"/>
                </a:lnTo>
                <a:lnTo>
                  <a:pt x="249646" y="257884"/>
                </a:lnTo>
                <a:lnTo>
                  <a:pt x="281390" y="262692"/>
                </a:lnTo>
                <a:lnTo>
                  <a:pt x="316443" y="256796"/>
                </a:lnTo>
                <a:lnTo>
                  <a:pt x="345066" y="240714"/>
                </a:lnTo>
                <a:lnTo>
                  <a:pt x="364364" y="216854"/>
                </a:lnTo>
                <a:lnTo>
                  <a:pt x="371440" y="187625"/>
                </a:lnTo>
                <a:lnTo>
                  <a:pt x="369402" y="171747"/>
                </a:lnTo>
                <a:lnTo>
                  <a:pt x="363463" y="156742"/>
                </a:lnTo>
                <a:lnTo>
                  <a:pt x="353890" y="143108"/>
                </a:lnTo>
                <a:lnTo>
                  <a:pt x="340948" y="131346"/>
                </a:lnTo>
                <a:lnTo>
                  <a:pt x="327790" y="139366"/>
                </a:lnTo>
                <a:lnTo>
                  <a:pt x="313229" y="145259"/>
                </a:lnTo>
                <a:lnTo>
                  <a:pt x="297638" y="148893"/>
                </a:lnTo>
                <a:lnTo>
                  <a:pt x="281390" y="150133"/>
                </a:lnTo>
                <a:lnTo>
                  <a:pt x="273819" y="149868"/>
                </a:lnTo>
                <a:lnTo>
                  <a:pt x="266313" y="149073"/>
                </a:lnTo>
                <a:lnTo>
                  <a:pt x="258912" y="147748"/>
                </a:lnTo>
                <a:lnTo>
                  <a:pt x="251655" y="145893"/>
                </a:lnTo>
                <a:close/>
              </a:path>
              <a:path w="581025" h="262889">
                <a:moveTo>
                  <a:pt x="251655" y="145893"/>
                </a:moveTo>
                <a:lnTo>
                  <a:pt x="243595" y="143188"/>
                </a:lnTo>
                <a:lnTo>
                  <a:pt x="235902" y="139835"/>
                </a:lnTo>
                <a:lnTo>
                  <a:pt x="228629" y="135875"/>
                </a:lnTo>
                <a:lnTo>
                  <a:pt x="221831" y="131346"/>
                </a:lnTo>
                <a:lnTo>
                  <a:pt x="206893" y="145471"/>
                </a:lnTo>
                <a:lnTo>
                  <a:pt x="196764" y="161989"/>
                </a:lnTo>
                <a:lnTo>
                  <a:pt x="191805" y="180082"/>
                </a:lnTo>
                <a:lnTo>
                  <a:pt x="192376" y="198931"/>
                </a:lnTo>
                <a:lnTo>
                  <a:pt x="212968" y="190760"/>
                </a:lnTo>
                <a:lnTo>
                  <a:pt x="230204" y="178771"/>
                </a:lnTo>
                <a:lnTo>
                  <a:pt x="243346" y="163603"/>
                </a:lnTo>
                <a:lnTo>
                  <a:pt x="251655" y="145893"/>
                </a:lnTo>
                <a:close/>
              </a:path>
              <a:path w="581025" h="262889">
                <a:moveTo>
                  <a:pt x="74286" y="131346"/>
                </a:moveTo>
                <a:lnTo>
                  <a:pt x="0" y="131346"/>
                </a:lnTo>
              </a:path>
              <a:path w="581025" h="262889">
                <a:moveTo>
                  <a:pt x="371440" y="190451"/>
                </a:moveTo>
                <a:lnTo>
                  <a:pt x="445727" y="190451"/>
                </a:lnTo>
              </a:path>
              <a:path w="581025" h="262889">
                <a:moveTo>
                  <a:pt x="371440" y="72240"/>
                </a:moveTo>
                <a:lnTo>
                  <a:pt x="445727" y="72240"/>
                </a:lnTo>
              </a:path>
              <a:path w="581025" h="262889">
                <a:moveTo>
                  <a:pt x="310336" y="63594"/>
                </a:moveTo>
                <a:lnTo>
                  <a:pt x="310336" y="82299"/>
                </a:lnTo>
              </a:path>
              <a:path w="581025" h="262889">
                <a:moveTo>
                  <a:pt x="445727" y="190451"/>
                </a:moveTo>
                <a:lnTo>
                  <a:pt x="580569" y="190451"/>
                </a:lnTo>
                <a:lnTo>
                  <a:pt x="580569" y="78890"/>
                </a:lnTo>
              </a:path>
            </a:pathLst>
          </a:custGeom>
          <a:ln w="10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4932315" y="2635922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536"/>
                </a:lnTo>
              </a:path>
            </a:pathLst>
          </a:custGeom>
          <a:ln w="111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5123195" y="3013583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123195" y="3277772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168066" y="3764084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168066" y="2754050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168066" y="383890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168066" y="477415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123195" y="4325214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817"/>
                </a:lnTo>
              </a:path>
              <a:path w="134620" h="74929">
                <a:moveTo>
                  <a:pt x="89741" y="0"/>
                </a:moveTo>
                <a:lnTo>
                  <a:pt x="44870" y="74817"/>
                </a:lnTo>
              </a:path>
              <a:path w="134620" h="74929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145631" y="5036012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817"/>
                </a:lnTo>
              </a:path>
              <a:path w="90170" h="74929">
                <a:moveTo>
                  <a:pt x="89741" y="0"/>
                </a:moveTo>
                <a:lnTo>
                  <a:pt x="44870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123195" y="1182886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168066" y="144474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817"/>
                </a:lnTo>
              </a:path>
            </a:pathLst>
          </a:custGeom>
          <a:ln w="68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123195" y="2230328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817"/>
                </a:lnTo>
              </a:path>
              <a:path w="134620" h="74930">
                <a:moveTo>
                  <a:pt x="89741" y="0"/>
                </a:moveTo>
                <a:lnTo>
                  <a:pt x="44870" y="74817"/>
                </a:lnTo>
              </a:path>
              <a:path w="134620" h="74930">
                <a:moveTo>
                  <a:pt x="134612" y="0"/>
                </a:moveTo>
                <a:lnTo>
                  <a:pt x="89741" y="74817"/>
                </a:lnTo>
              </a:path>
            </a:pathLst>
          </a:custGeom>
          <a:ln w="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5" name="object 135" descr=""/>
          <p:cNvGrpSpPr/>
          <p:nvPr/>
        </p:nvGrpSpPr>
        <p:grpSpPr>
          <a:xfrm>
            <a:off x="4765933" y="1883243"/>
            <a:ext cx="69850" cy="58419"/>
            <a:chOff x="4765933" y="1883243"/>
            <a:chExt cx="69850" cy="58419"/>
          </a:xfrm>
        </p:grpSpPr>
        <p:sp>
          <p:nvSpPr>
            <p:cNvPr id="136" name="object 136" descr=""/>
            <p:cNvSpPr/>
            <p:nvPr/>
          </p:nvSpPr>
          <p:spPr>
            <a:xfrm>
              <a:off x="4767030" y="188434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4767030" y="1884340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14"/>
                  </a:moveTo>
                  <a:lnTo>
                    <a:pt x="64661" y="17114"/>
                  </a:lnTo>
                  <a:lnTo>
                    <a:pt x="57449" y="8209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9"/>
                  </a:lnTo>
                  <a:lnTo>
                    <a:pt x="2644" y="17114"/>
                  </a:lnTo>
                  <a:lnTo>
                    <a:pt x="0" y="28014"/>
                  </a:lnTo>
                  <a:lnTo>
                    <a:pt x="2644" y="38963"/>
                  </a:lnTo>
                  <a:lnTo>
                    <a:pt x="9856" y="47893"/>
                  </a:lnTo>
                  <a:lnTo>
                    <a:pt x="20553" y="53908"/>
                  </a:lnTo>
                  <a:lnTo>
                    <a:pt x="33653" y="56113"/>
                  </a:lnTo>
                  <a:lnTo>
                    <a:pt x="46752" y="53908"/>
                  </a:lnTo>
                  <a:lnTo>
                    <a:pt x="57449" y="47893"/>
                  </a:lnTo>
                  <a:lnTo>
                    <a:pt x="64661" y="38963"/>
                  </a:lnTo>
                  <a:lnTo>
                    <a:pt x="67306" y="28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8" name="object 138" descr=""/>
          <p:cNvGrpSpPr/>
          <p:nvPr/>
        </p:nvGrpSpPr>
        <p:grpSpPr>
          <a:xfrm>
            <a:off x="4438175" y="4675783"/>
            <a:ext cx="97155" cy="259715"/>
            <a:chOff x="4438175" y="4675783"/>
            <a:chExt cx="97155" cy="259715"/>
          </a:xfrm>
        </p:grpSpPr>
        <p:sp>
          <p:nvSpPr>
            <p:cNvPr id="139" name="object 139" descr=""/>
            <p:cNvSpPr/>
            <p:nvPr/>
          </p:nvSpPr>
          <p:spPr>
            <a:xfrm>
              <a:off x="4441717" y="4679325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508"/>
                  </a:lnTo>
                  <a:lnTo>
                    <a:pt x="89741" y="252508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4441717" y="4679325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508"/>
                  </a:moveTo>
                  <a:lnTo>
                    <a:pt x="89741" y="252508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508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 descr=""/>
          <p:cNvSpPr/>
          <p:nvPr/>
        </p:nvSpPr>
        <p:spPr>
          <a:xfrm>
            <a:off x="5383529" y="4237482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39" h="236220">
                <a:moveTo>
                  <a:pt x="0" y="236220"/>
                </a:moveTo>
                <a:lnTo>
                  <a:pt x="548639" y="236220"/>
                </a:lnTo>
                <a:lnTo>
                  <a:pt x="548639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/>
          <p:nvPr/>
        </p:nvSpPr>
        <p:spPr>
          <a:xfrm>
            <a:off x="3553205" y="472973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5"/>
                </a:moveTo>
                <a:lnTo>
                  <a:pt x="291084" y="166115"/>
                </a:lnTo>
                <a:lnTo>
                  <a:pt x="291084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 descr=""/>
          <p:cNvSpPr/>
          <p:nvPr/>
        </p:nvSpPr>
        <p:spPr>
          <a:xfrm>
            <a:off x="3553205" y="445541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 txBox="1">
            <a:spLocks noGrp="1"/>
          </p:cNvSpPr>
          <p:nvPr>
            <p:ph type="title"/>
          </p:nvPr>
        </p:nvSpPr>
        <p:spPr>
          <a:xfrm>
            <a:off x="174447" y="337184"/>
            <a:ext cx="3307715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Devanado</a:t>
            </a:r>
            <a:r>
              <a:rPr dirty="0" sz="2100" spc="90"/>
              <a:t> </a:t>
            </a:r>
            <a:r>
              <a:rPr dirty="0" sz="2100" spc="65"/>
              <a:t>del</a:t>
            </a:r>
            <a:r>
              <a:rPr dirty="0" sz="2100" spc="95"/>
              <a:t> </a:t>
            </a:r>
            <a:r>
              <a:rPr dirty="0" sz="2100" spc="80"/>
              <a:t>estator</a:t>
            </a:r>
            <a:r>
              <a:rPr dirty="0" sz="2100" spc="95"/>
              <a:t> </a:t>
            </a:r>
            <a:r>
              <a:rPr dirty="0" sz="2100" spc="114"/>
              <a:t>roto</a:t>
            </a:r>
            <a:endParaRPr sz="2100"/>
          </a:p>
        </p:txBody>
      </p:sp>
      <p:sp>
        <p:nvSpPr>
          <p:cNvPr id="145" name="object 145" descr=""/>
          <p:cNvSpPr txBox="1"/>
          <p:nvPr/>
        </p:nvSpPr>
        <p:spPr>
          <a:xfrm>
            <a:off x="5456001" y="1217362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5429976" y="1107932"/>
            <a:ext cx="4381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5991061" y="1107932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6043809" y="1217362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7183828" y="1217362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153316" y="1107932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7792077" y="110793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7802646" y="1217362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8061303" y="1107932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8575921" y="1107932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8366025" y="1217362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6" name="object 156" descr=""/>
          <p:cNvGraphicFramePr>
            <a:graphicFrameLocks noGrp="1"/>
          </p:cNvGraphicFramePr>
          <p:nvPr/>
        </p:nvGraphicFramePr>
        <p:xfrm>
          <a:off x="4974184" y="1628678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7" name="object 157" descr=""/>
          <p:cNvSpPr txBox="1"/>
          <p:nvPr/>
        </p:nvSpPr>
        <p:spPr>
          <a:xfrm>
            <a:off x="84226" y="1188638"/>
            <a:ext cx="2835910" cy="292735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1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730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>
                <a:latin typeface="Arial Unicode MS"/>
                <a:cs typeface="Arial Unicode MS"/>
              </a:rPr>
              <a:t>Corrientes</a:t>
            </a:r>
            <a:r>
              <a:rPr dirty="0" sz="1700" spc="43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asimétricas</a:t>
            </a:r>
            <a:endParaRPr sz="17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10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20"/>
              </a:spcBef>
              <a:buClr>
                <a:srgbClr val="002797"/>
              </a:buClr>
              <a:buSzPct val="113636"/>
              <a:buChar char="-"/>
              <a:tabLst>
                <a:tab pos="552450" algn="l"/>
              </a:tabLst>
            </a:pPr>
            <a:r>
              <a:rPr dirty="0" sz="1100">
                <a:latin typeface="Arial Unicode MS"/>
                <a:cs typeface="Arial Unicode MS"/>
              </a:rPr>
              <a:t>Devanados</a:t>
            </a:r>
            <a:r>
              <a:rPr dirty="0" sz="1100" spc="11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estator</a:t>
            </a:r>
            <a:endParaRPr sz="11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91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Rotor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35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95"/>
              </a:spcBef>
              <a:buClr>
                <a:srgbClr val="002797"/>
              </a:buClr>
              <a:buSzPct val="125000"/>
              <a:buChar char="-"/>
              <a:tabLst>
                <a:tab pos="552450" algn="l"/>
              </a:tabLst>
            </a:pPr>
            <a:r>
              <a:rPr dirty="0" sz="1000">
                <a:latin typeface="Arial Unicode MS"/>
                <a:cs typeface="Arial Unicode MS"/>
              </a:rPr>
              <a:t>Sobrecalentamiento</a:t>
            </a:r>
            <a:r>
              <a:rPr dirty="0" sz="1000" spc="2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295">
                <a:latin typeface="Arial Unicode MS"/>
                <a:cs typeface="Arial Unicode MS"/>
              </a:rPr>
              <a:t> </a:t>
            </a:r>
            <a:r>
              <a:rPr dirty="0" sz="1000" spc="55">
                <a:latin typeface="Arial Unicode MS"/>
                <a:cs typeface="Arial Unicode MS"/>
              </a:rPr>
              <a:t>rotor</a:t>
            </a:r>
            <a:endParaRPr sz="10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15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 spc="-10">
                <a:latin typeface="Arial Unicode MS"/>
                <a:cs typeface="Arial Unicode MS"/>
              </a:rPr>
              <a:t>vibraciones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8347180" y="1599825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4424529" y="1819271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4428349" y="2092521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5384365" y="2155375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5384281" y="2264805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653590" y="2155375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737987" y="2581418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4603375" y="2645845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412227" y="2647269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415019" y="2940958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5438950" y="3050387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6044906" y="2938630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6324102" y="2938630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7208756" y="294095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7431416" y="2940958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4737987" y="2989838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4603375" y="3054264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5403352" y="3202818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5433865" y="3312248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5702491" y="3202818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5988867" y="3048060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7794869" y="320281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7769941" y="3312248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8034180" y="3202818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6574382" y="3464679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6627130" y="3574109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6820374" y="3464679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794869" y="346467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7778815" y="3574109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8034180" y="3464679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5074698" y="3675069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89" name="object 189" descr=""/>
          <p:cNvGraphicFramePr>
            <a:graphicFrameLocks noGrp="1"/>
          </p:cNvGraphicFramePr>
          <p:nvPr/>
        </p:nvGraphicFramePr>
        <p:xfrm>
          <a:off x="5378899" y="3723563"/>
          <a:ext cx="55943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"/>
                <a:gridCol w="284480"/>
              </a:tblGrid>
              <a:tr h="111760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0" name="object 190" descr=""/>
          <p:cNvSpPr txBox="1"/>
          <p:nvPr/>
        </p:nvSpPr>
        <p:spPr>
          <a:xfrm>
            <a:off x="4404088" y="3807592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7177746" y="3050387"/>
            <a:ext cx="484505" cy="777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0"/>
              </a:spcBef>
              <a:tabLst>
                <a:tab pos="31178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spcBef>
                <a:spcPts val="585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7774328" y="3835970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7794869" y="3726539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94" name="object 194" descr=""/>
          <p:cNvGraphicFramePr>
            <a:graphicFrameLocks noGrp="1"/>
          </p:cNvGraphicFramePr>
          <p:nvPr/>
        </p:nvGraphicFramePr>
        <p:xfrm>
          <a:off x="6544783" y="3859232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95" name="object 195" descr=""/>
          <p:cNvGraphicFramePr>
            <a:graphicFrameLocks noGrp="1"/>
          </p:cNvGraphicFramePr>
          <p:nvPr/>
        </p:nvGraphicFramePr>
        <p:xfrm>
          <a:off x="7130896" y="3835874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6" name="object 196" descr=""/>
          <p:cNvSpPr txBox="1"/>
          <p:nvPr/>
        </p:nvSpPr>
        <p:spPr>
          <a:xfrm>
            <a:off x="5071906" y="3880816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5363567" y="3969696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5458793" y="425026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5715753" y="4250261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6042114" y="425026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6052684" y="4359691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6311339" y="4250261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7420447" y="4250261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7210551" y="4359691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312826" y="4352916"/>
            <a:ext cx="2950210" cy="64960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500" spc="-20" b="1">
                <a:latin typeface="Arial"/>
                <a:cs typeface="Arial"/>
              </a:rPr>
              <a:t>Re</a:t>
            </a:r>
            <a:r>
              <a:rPr dirty="0" u="sng" sz="1500" spc="-2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2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5438252" y="4359691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4903451" y="4708919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5387157" y="469919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5387072" y="4808628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5656382" y="469919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6543471" y="4699199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6600507" y="4808628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6547895" y="4942491"/>
            <a:ext cx="269240" cy="131445"/>
          </a:xfrm>
          <a:prstGeom prst="rect">
            <a:avLst/>
          </a:prstGeom>
          <a:ln w="6224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6547895" y="5073421"/>
            <a:ext cx="538480" cy="112395"/>
          </a:xfrm>
          <a:prstGeom prst="rect">
            <a:avLst/>
          </a:prstGeom>
          <a:ln w="6055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6817120" y="4942491"/>
            <a:ext cx="269240" cy="131445"/>
          </a:xfrm>
          <a:prstGeom prst="rect">
            <a:avLst/>
          </a:prstGeom>
          <a:ln w="6224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7113530" y="5017172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8448288" y="5142100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18" name="object 218" descr=""/>
          <p:cNvSpPr/>
          <p:nvPr/>
        </p:nvSpPr>
        <p:spPr>
          <a:xfrm>
            <a:off x="549725" y="543747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360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 descr=""/>
          <p:cNvSpPr txBox="1"/>
          <p:nvPr/>
        </p:nvSpPr>
        <p:spPr>
          <a:xfrm>
            <a:off x="307340" y="5356199"/>
            <a:ext cx="489584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©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ABB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Gr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o</a:t>
            </a:r>
            <a:r>
              <a:rPr dirty="0" u="sng" sz="4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20" name="object 220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 descr=""/>
          <p:cNvSpPr txBox="1"/>
          <p:nvPr/>
        </p:nvSpPr>
        <p:spPr>
          <a:xfrm>
            <a:off x="4153116" y="1821047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323189" y="5445582"/>
            <a:ext cx="8534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63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6003" y="1348739"/>
            <a:ext cx="3038855" cy="28392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400684"/>
            <a:ext cx="5279390" cy="269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Protección</a:t>
            </a:r>
            <a:r>
              <a:rPr dirty="0" spc="60"/>
              <a:t> </a:t>
            </a:r>
            <a:r>
              <a:rPr dirty="0" spc="65"/>
              <a:t>contra</a:t>
            </a:r>
            <a:r>
              <a:rPr dirty="0" spc="60"/>
              <a:t> </a:t>
            </a:r>
            <a:r>
              <a:rPr dirty="0" spc="50"/>
              <a:t>deslizamiento</a:t>
            </a:r>
            <a:r>
              <a:rPr dirty="0" spc="65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 spc="50"/>
              <a:t>polos</a:t>
            </a:r>
            <a:r>
              <a:rPr dirty="0" spc="60"/>
              <a:t> </a:t>
            </a:r>
            <a:r>
              <a:rPr dirty="0" spc="145"/>
              <a:t>/</a:t>
            </a:r>
            <a:r>
              <a:rPr dirty="0" spc="65"/>
              <a:t> </a:t>
            </a:r>
            <a:r>
              <a:rPr dirty="0"/>
              <a:t>desfase</a:t>
            </a:r>
            <a:r>
              <a:rPr dirty="0" spc="60"/>
              <a:t> </a:t>
            </a:r>
            <a:r>
              <a:rPr dirty="0" spc="-20"/>
              <a:t>(78)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64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68300" y="937133"/>
            <a:ext cx="4291330" cy="422910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algn="just" marL="194945" marR="5080" indent="-182880">
              <a:lnSpc>
                <a:spcPts val="1540"/>
              </a:lnSpc>
              <a:spcBef>
                <a:spcPts val="165"/>
              </a:spcBef>
              <a:buClr>
                <a:srgbClr val="002797"/>
              </a:buClr>
              <a:buSzPct val="84615"/>
              <a:buChar char="-"/>
              <a:tabLst>
                <a:tab pos="195580" algn="l"/>
              </a:tabLst>
            </a:pPr>
            <a:r>
              <a:rPr dirty="0" sz="1300">
                <a:latin typeface="Arial Unicode MS"/>
                <a:cs typeface="Arial Unicode MS"/>
              </a:rPr>
              <a:t>Funcionamiento</a:t>
            </a:r>
            <a:r>
              <a:rPr dirty="0" sz="1300" spc="1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asíncrono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una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máquina</a:t>
            </a:r>
            <a:r>
              <a:rPr dirty="0" sz="1300" spc="18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síncrona </a:t>
            </a:r>
            <a:r>
              <a:rPr dirty="0" sz="1300">
                <a:latin typeface="Arial Unicode MS"/>
                <a:cs typeface="Arial Unicode MS"/>
              </a:rPr>
              <a:t>con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resto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sistema</a:t>
            </a:r>
            <a:r>
              <a:rPr dirty="0" sz="1300" spc="1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pero</a:t>
            </a:r>
            <a:r>
              <a:rPr dirty="0" sz="1300" b="1">
                <a:latin typeface="Arial"/>
                <a:cs typeface="Arial"/>
              </a:rPr>
              <a:t>con</a:t>
            </a:r>
            <a:r>
              <a:rPr dirty="0" sz="1300" spc="15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excitación</a:t>
            </a:r>
            <a:r>
              <a:rPr dirty="0" sz="1300" spc="150" b="1">
                <a:latin typeface="Arial"/>
                <a:cs typeface="Arial"/>
              </a:rPr>
              <a:t> </a:t>
            </a:r>
            <a:r>
              <a:rPr dirty="0" sz="1300" spc="45" b="1">
                <a:latin typeface="Arial"/>
                <a:cs typeface="Arial"/>
              </a:rPr>
              <a:t>intacta </a:t>
            </a:r>
            <a:r>
              <a:rPr dirty="0" sz="1300" b="1">
                <a:latin typeface="Arial"/>
                <a:cs typeface="Arial"/>
              </a:rPr>
              <a:t>(opuesto</a:t>
            </a:r>
            <a:r>
              <a:rPr dirty="0" sz="1300" spc="90" b="1">
                <a:latin typeface="Arial"/>
                <a:cs typeface="Arial"/>
              </a:rPr>
              <a:t> </a:t>
            </a:r>
            <a:r>
              <a:rPr dirty="0" sz="1300" spc="55" b="1">
                <a:latin typeface="Arial"/>
                <a:cs typeface="Arial"/>
              </a:rPr>
              <a:t>a</a:t>
            </a:r>
            <a:r>
              <a:rPr dirty="0" sz="1300" spc="9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la</a:t>
            </a:r>
            <a:r>
              <a:rPr dirty="0" sz="1300" spc="9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pérdida</a:t>
            </a:r>
            <a:r>
              <a:rPr dirty="0" sz="1300" spc="9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9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campo)</a:t>
            </a:r>
            <a:endParaRPr sz="1300">
              <a:latin typeface="Arial"/>
              <a:cs typeface="Arial"/>
            </a:endParaRPr>
          </a:p>
          <a:p>
            <a:pPr marL="194945" marR="2009139" indent="-182880">
              <a:lnSpc>
                <a:spcPct val="106700"/>
              </a:lnSpc>
              <a:spcBef>
                <a:spcPts val="919"/>
              </a:spcBef>
              <a:buClr>
                <a:srgbClr val="002797"/>
              </a:buClr>
              <a:buSzPct val="91666"/>
              <a:buChar char="-"/>
              <a:tabLst>
                <a:tab pos="194945" algn="l"/>
                <a:tab pos="195580" algn="l"/>
              </a:tabLst>
            </a:pPr>
            <a:r>
              <a:rPr dirty="0" sz="1200">
                <a:latin typeface="Arial Unicode MS"/>
                <a:cs typeface="Arial Unicode MS"/>
              </a:rPr>
              <a:t>Caracterizado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65">
                <a:latin typeface="Arial Unicode MS"/>
                <a:cs typeface="Arial Unicode MS"/>
              </a:rPr>
              <a:t>por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la </a:t>
            </a:r>
            <a:r>
              <a:rPr dirty="0" sz="1200">
                <a:latin typeface="Arial Unicode MS"/>
                <a:cs typeface="Arial Unicode MS"/>
              </a:rPr>
              <a:t>oscilación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potencia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 spc="-65">
                <a:latin typeface="Arial Unicode MS"/>
                <a:cs typeface="Arial Unicode MS"/>
              </a:rPr>
              <a:t>(P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Q)</a:t>
            </a:r>
            <a:endParaRPr sz="1200">
              <a:latin typeface="Arial Unicode MS"/>
              <a:cs typeface="Arial Unicode MS"/>
            </a:endParaRPr>
          </a:p>
          <a:p>
            <a:pPr marL="194945" marR="93345" indent="-182880">
              <a:lnSpc>
                <a:spcPct val="116399"/>
              </a:lnSpc>
              <a:spcBef>
                <a:spcPts val="980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100" spc="-75">
                <a:latin typeface="Arial Unicode MS"/>
                <a:cs typeface="Arial Unicode MS"/>
              </a:rPr>
              <a:t>Se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manifiesta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como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 spc="55">
                <a:latin typeface="Arial Unicode MS"/>
                <a:cs typeface="Arial Unicode MS"/>
              </a:rPr>
              <a:t>movimiento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impedancia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en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plano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 spc="-50">
                <a:latin typeface="Arial Unicode MS"/>
                <a:cs typeface="Arial Unicode MS"/>
              </a:rPr>
              <a:t>R </a:t>
            </a:r>
            <a:r>
              <a:rPr dirty="0" sz="1100">
                <a:latin typeface="Arial Unicode MS"/>
                <a:cs typeface="Arial Unicode MS"/>
              </a:rPr>
              <a:t>y</a:t>
            </a:r>
            <a:r>
              <a:rPr dirty="0" sz="1100" spc="-10">
                <a:latin typeface="Arial Unicode MS"/>
                <a:cs typeface="Arial Unicode MS"/>
              </a:rPr>
              <a:t> </a:t>
            </a:r>
            <a:r>
              <a:rPr dirty="0" sz="1100" spc="-50">
                <a:latin typeface="Arial Unicode MS"/>
                <a:cs typeface="Arial Unicode MS"/>
              </a:rPr>
              <a:t>X</a:t>
            </a:r>
            <a:endParaRPr sz="1100">
              <a:latin typeface="Arial Unicode MS"/>
              <a:cs typeface="Arial Unicode MS"/>
            </a:endParaRPr>
          </a:p>
          <a:p>
            <a:pPr marL="194945" marR="144780" indent="-182880">
              <a:lnSpc>
                <a:spcPts val="1540"/>
              </a:lnSpc>
              <a:spcBef>
                <a:spcPts val="1090"/>
              </a:spcBef>
              <a:buClr>
                <a:srgbClr val="002797"/>
              </a:buClr>
              <a:buSzPct val="78571"/>
              <a:buChar char="-"/>
              <a:tabLst>
                <a:tab pos="194945" algn="l"/>
                <a:tab pos="195580" algn="l"/>
              </a:tabLst>
            </a:pPr>
            <a:r>
              <a:rPr dirty="0" sz="1400" spc="55">
                <a:latin typeface="Arial Unicode MS"/>
                <a:cs typeface="Arial Unicode MS"/>
              </a:rPr>
              <a:t>impacto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mecánico</a:t>
            </a:r>
            <a:r>
              <a:rPr dirty="0" sz="1400" spc="12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destructivo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12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turbina</a:t>
            </a:r>
            <a:r>
              <a:rPr dirty="0" sz="1400" spc="12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el eje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1120"/>
              </a:spcBef>
              <a:buClr>
                <a:srgbClr val="002797"/>
              </a:buClr>
              <a:buSzPct val="129411"/>
              <a:buChar char="-"/>
              <a:tabLst>
                <a:tab pos="194945" algn="l"/>
                <a:tab pos="195580" algn="l"/>
              </a:tabLst>
            </a:pPr>
            <a:r>
              <a:rPr dirty="0" sz="850">
                <a:latin typeface="Arial Unicode MS"/>
                <a:cs typeface="Arial Unicode MS"/>
              </a:rPr>
              <a:t>Deslizamiento</a:t>
            </a:r>
            <a:r>
              <a:rPr dirty="0" sz="850" spc="16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</a:t>
            </a:r>
            <a:r>
              <a:rPr dirty="0" sz="850" spc="16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polos</a:t>
            </a:r>
            <a:r>
              <a:rPr dirty="0" sz="850" spc="16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típicamente</a:t>
            </a:r>
            <a:r>
              <a:rPr dirty="0" sz="850" spc="165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causado</a:t>
            </a:r>
            <a:r>
              <a:rPr dirty="0" sz="850" spc="160">
                <a:latin typeface="Arial Unicode MS"/>
                <a:cs typeface="Arial Unicode MS"/>
              </a:rPr>
              <a:t> </a:t>
            </a:r>
            <a:r>
              <a:rPr dirty="0" sz="850" spc="-20">
                <a:latin typeface="Arial Unicode MS"/>
                <a:cs typeface="Arial Unicode MS"/>
              </a:rPr>
              <a:t>por:</a:t>
            </a:r>
            <a:endParaRPr sz="850">
              <a:latin typeface="Arial Unicode MS"/>
              <a:cs typeface="Arial Unicode MS"/>
            </a:endParaRPr>
          </a:p>
          <a:p>
            <a:pPr lvl="1" marL="551815" marR="193675" indent="-177165">
              <a:lnSpc>
                <a:spcPct val="120200"/>
              </a:lnSpc>
              <a:spcBef>
                <a:spcPts val="950"/>
              </a:spcBef>
              <a:buClr>
                <a:srgbClr val="002797"/>
              </a:buClr>
              <a:buSzPct val="104761"/>
              <a:buChar char="-"/>
              <a:tabLst>
                <a:tab pos="551815" algn="l"/>
                <a:tab pos="552450" algn="l"/>
              </a:tabLst>
            </a:pPr>
            <a:r>
              <a:rPr dirty="0" sz="1050">
                <a:latin typeface="Arial Unicode MS"/>
                <a:cs typeface="Arial Unicode MS"/>
              </a:rPr>
              <a:t>Largo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 spc="55">
                <a:latin typeface="Arial Unicode MS"/>
                <a:cs typeface="Arial Unicode MS"/>
              </a:rPr>
              <a:t>tiempo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eliminación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fallas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(especialmente</a:t>
            </a:r>
            <a:r>
              <a:rPr dirty="0" sz="1050" spc="150">
                <a:latin typeface="Arial Unicode MS"/>
                <a:cs typeface="Arial Unicode MS"/>
              </a:rPr>
              <a:t> </a:t>
            </a:r>
            <a:r>
              <a:rPr dirty="0" sz="1050" spc="-25">
                <a:latin typeface="Arial Unicode MS"/>
                <a:cs typeface="Arial Unicode MS"/>
              </a:rPr>
              <a:t>las </a:t>
            </a:r>
            <a:r>
              <a:rPr dirty="0" sz="1050">
                <a:latin typeface="Arial Unicode MS"/>
                <a:cs typeface="Arial Unicode MS"/>
              </a:rPr>
              <a:t>fallas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trifásicas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cercanas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son</a:t>
            </a:r>
            <a:r>
              <a:rPr dirty="0" sz="1050" spc="114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críticas)</a:t>
            </a:r>
            <a:endParaRPr sz="1050">
              <a:latin typeface="Arial Unicode MS"/>
              <a:cs typeface="Arial Unicode MS"/>
            </a:endParaRPr>
          </a:p>
          <a:p>
            <a:pPr algn="just" lvl="1" marL="551815" marR="95250" indent="-177165">
              <a:lnSpc>
                <a:spcPct val="128000"/>
              </a:lnSpc>
              <a:spcBef>
                <a:spcPts val="1045"/>
              </a:spcBef>
              <a:buClr>
                <a:srgbClr val="002797"/>
              </a:buClr>
              <a:buSzPct val="88000"/>
              <a:buChar char="-"/>
              <a:tabLst>
                <a:tab pos="552450" algn="l"/>
              </a:tabLst>
            </a:pPr>
            <a:r>
              <a:rPr dirty="0" sz="1250">
                <a:latin typeface="Arial Unicode MS"/>
                <a:cs typeface="Arial Unicode MS"/>
              </a:rPr>
              <a:t>Disparo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involuntario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una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línea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40">
                <a:latin typeface="Arial Unicode MS"/>
                <a:cs typeface="Arial Unicode MS"/>
              </a:rPr>
              <a:t>transmisión </a:t>
            </a:r>
            <a:r>
              <a:rPr dirty="0" sz="1250">
                <a:latin typeface="Arial Unicode MS"/>
                <a:cs typeface="Arial Unicode MS"/>
              </a:rPr>
              <a:t>(aumento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impedancia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transmisión</a:t>
            </a:r>
            <a:r>
              <a:rPr dirty="0" sz="1250" spc="135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entre </a:t>
            </a:r>
            <a:r>
              <a:rPr dirty="0" sz="1250">
                <a:latin typeface="Arial Unicode MS"/>
                <a:cs typeface="Arial Unicode MS"/>
              </a:rPr>
              <a:t>el </a:t>
            </a:r>
            <a:r>
              <a:rPr dirty="0" sz="1250" spc="50">
                <a:latin typeface="Arial Unicode MS"/>
                <a:cs typeface="Arial Unicode MS"/>
              </a:rPr>
              <a:t>generador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y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carga)</a:t>
            </a:r>
            <a:endParaRPr sz="12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Font typeface="Arial Unicode MS"/>
              <a:buChar char="-"/>
            </a:pPr>
            <a:endParaRPr sz="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buClr>
                <a:srgbClr val="002797"/>
              </a:buClr>
              <a:buSzPct val="104761"/>
              <a:buChar char="-"/>
              <a:tabLst>
                <a:tab pos="551815" algn="l"/>
                <a:tab pos="552450" algn="l"/>
              </a:tabLst>
            </a:pPr>
            <a:r>
              <a:rPr dirty="0" sz="1050">
                <a:latin typeface="Arial Unicode MS"/>
                <a:cs typeface="Arial Unicode MS"/>
              </a:rPr>
              <a:t>Pérdida</a:t>
            </a:r>
            <a:r>
              <a:rPr dirty="0" sz="1050" spc="21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22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unidad</a:t>
            </a:r>
            <a:r>
              <a:rPr dirty="0" sz="1050" spc="21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generadora</a:t>
            </a:r>
            <a:r>
              <a:rPr dirty="0" sz="1050" spc="220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grande</a:t>
            </a:r>
            <a:endParaRPr sz="10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32" y="1087011"/>
            <a:ext cx="4258024" cy="37733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400684"/>
            <a:ext cx="5279390" cy="269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Protección</a:t>
            </a:r>
            <a:r>
              <a:rPr dirty="0" spc="60"/>
              <a:t> </a:t>
            </a:r>
            <a:r>
              <a:rPr dirty="0" spc="65"/>
              <a:t>contra</a:t>
            </a:r>
            <a:r>
              <a:rPr dirty="0" spc="60"/>
              <a:t> </a:t>
            </a:r>
            <a:r>
              <a:rPr dirty="0" spc="50"/>
              <a:t>deslizamiento</a:t>
            </a:r>
            <a:r>
              <a:rPr dirty="0" spc="65"/>
              <a:t> </a:t>
            </a:r>
            <a:r>
              <a:rPr dirty="0"/>
              <a:t>de</a:t>
            </a:r>
            <a:r>
              <a:rPr dirty="0" spc="60"/>
              <a:t> </a:t>
            </a:r>
            <a:r>
              <a:rPr dirty="0" spc="50"/>
              <a:t>polos</a:t>
            </a:r>
            <a:r>
              <a:rPr dirty="0" spc="60"/>
              <a:t> </a:t>
            </a:r>
            <a:r>
              <a:rPr dirty="0" spc="145"/>
              <a:t>/</a:t>
            </a:r>
            <a:r>
              <a:rPr dirty="0" spc="65"/>
              <a:t> </a:t>
            </a:r>
            <a:r>
              <a:rPr dirty="0"/>
              <a:t>desfase</a:t>
            </a:r>
            <a:r>
              <a:rPr dirty="0" spc="60"/>
              <a:t> </a:t>
            </a:r>
            <a:r>
              <a:rPr dirty="0" spc="-20"/>
              <a:t>(78)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65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823586" y="917193"/>
            <a:ext cx="3302000" cy="43053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94945" marR="153670" indent="-182880">
              <a:lnSpc>
                <a:spcPts val="1540"/>
              </a:lnSpc>
              <a:spcBef>
                <a:spcPts val="225"/>
              </a:spcBef>
              <a:buClr>
                <a:srgbClr val="002797"/>
              </a:buClr>
              <a:buSzPct val="122222"/>
              <a:buChar char="-"/>
              <a:tabLst>
                <a:tab pos="194945" algn="l"/>
                <a:tab pos="195580" algn="l"/>
              </a:tabLst>
            </a:pPr>
            <a:r>
              <a:rPr dirty="0" sz="900">
                <a:latin typeface="Arial Unicode MS"/>
                <a:cs typeface="Arial Unicode MS"/>
              </a:rPr>
              <a:t>Supervise</a:t>
            </a:r>
            <a:r>
              <a:rPr dirty="0" sz="900" spc="12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los</a:t>
            </a:r>
            <a:r>
              <a:rPr dirty="0" sz="900" spc="12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lugares</a:t>
            </a:r>
            <a:r>
              <a:rPr dirty="0" sz="900" spc="12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geométricos</a:t>
            </a:r>
            <a:r>
              <a:rPr dirty="0" sz="900" spc="12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</a:t>
            </a:r>
            <a:r>
              <a:rPr dirty="0" sz="900" spc="12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la</a:t>
            </a:r>
            <a:r>
              <a:rPr dirty="0" sz="900" spc="12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impedancia</a:t>
            </a:r>
            <a:r>
              <a:rPr dirty="0" sz="900" spc="125">
                <a:latin typeface="Arial Unicode MS"/>
                <a:cs typeface="Arial Unicode MS"/>
              </a:rPr>
              <a:t> </a:t>
            </a:r>
            <a:r>
              <a:rPr dirty="0" sz="900" spc="-25">
                <a:latin typeface="Arial Unicode MS"/>
                <a:cs typeface="Arial Unicode MS"/>
              </a:rPr>
              <a:t>de </a:t>
            </a:r>
            <a:r>
              <a:rPr dirty="0" sz="900">
                <a:latin typeface="Arial Unicode MS"/>
                <a:cs typeface="Arial Unicode MS"/>
              </a:rPr>
              <a:t>oscilación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en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el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plano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 spc="-95">
                <a:latin typeface="Arial Unicode MS"/>
                <a:cs typeface="Arial Unicode MS"/>
              </a:rPr>
              <a:t>RX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la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unidad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del</a:t>
            </a:r>
            <a:r>
              <a:rPr dirty="0" sz="900" spc="75">
                <a:latin typeface="Arial Unicode MS"/>
                <a:cs typeface="Arial Unicode MS"/>
              </a:rPr>
              <a:t> </a:t>
            </a:r>
            <a:r>
              <a:rPr dirty="0" sz="900" spc="-10">
                <a:latin typeface="Arial Unicode MS"/>
                <a:cs typeface="Arial Unicode MS"/>
              </a:rPr>
              <a:t>generador</a:t>
            </a:r>
            <a:endParaRPr sz="900">
              <a:latin typeface="Arial Unicode MS"/>
              <a:cs typeface="Arial Unicode MS"/>
            </a:endParaRPr>
          </a:p>
          <a:p>
            <a:pPr marL="194945" marR="125730" indent="-182880">
              <a:lnSpc>
                <a:spcPct val="102400"/>
              </a:lnSpc>
              <a:spcBef>
                <a:spcPts val="930"/>
              </a:spcBef>
              <a:buClr>
                <a:srgbClr val="002797"/>
              </a:buClr>
              <a:buSzPct val="88000"/>
              <a:buChar char="-"/>
              <a:tabLst>
                <a:tab pos="194945" algn="l"/>
                <a:tab pos="195580" algn="l"/>
              </a:tabLst>
            </a:pP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-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función</a:t>
            </a:r>
            <a:r>
              <a:rPr dirty="0" sz="1250" spc="-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78 </a:t>
            </a:r>
            <a:r>
              <a:rPr dirty="0" sz="1250" spc="50">
                <a:latin typeface="Arial Unicode MS"/>
                <a:cs typeface="Arial Unicode MS"/>
              </a:rPr>
              <a:t>generalmente</a:t>
            </a:r>
            <a:r>
              <a:rPr dirty="0" sz="1250" spc="-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 ubica</a:t>
            </a:r>
            <a:r>
              <a:rPr dirty="0" sz="1250" spc="-5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en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terminal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gen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(ubicación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PT/CT)</a:t>
            </a:r>
            <a:endParaRPr sz="1250">
              <a:latin typeface="Arial Unicode MS"/>
              <a:cs typeface="Arial Unicode MS"/>
            </a:endParaRPr>
          </a:p>
          <a:p>
            <a:pPr marL="194945" marR="29209" indent="-182880">
              <a:lnSpc>
                <a:spcPct val="102400"/>
              </a:lnSpc>
              <a:spcBef>
                <a:spcPts val="1000"/>
              </a:spcBef>
              <a:buClr>
                <a:srgbClr val="002797"/>
              </a:buClr>
              <a:buSzPct val="88000"/>
              <a:buChar char="-"/>
              <a:tabLst>
                <a:tab pos="194945" algn="l"/>
                <a:tab pos="195580" algn="l"/>
              </a:tabLst>
            </a:pP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característica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lente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simple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o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doble </a:t>
            </a:r>
            <a:r>
              <a:rPr dirty="0" sz="1250" spc="50">
                <a:latin typeface="Arial Unicode MS"/>
                <a:cs typeface="Arial Unicode MS"/>
              </a:rPr>
              <a:t>generalmente</a:t>
            </a:r>
            <a:r>
              <a:rPr dirty="0" sz="1250" spc="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</a:t>
            </a:r>
            <a:r>
              <a:rPr dirty="0" sz="1250" spc="6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emplea</a:t>
            </a:r>
            <a:r>
              <a:rPr dirty="0" sz="1250" spc="5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con</a:t>
            </a:r>
            <a:r>
              <a:rPr dirty="0" sz="1250" spc="6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supervisión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mho</a:t>
            </a:r>
            <a:endParaRPr sz="1250">
              <a:latin typeface="Arial Unicode MS"/>
              <a:cs typeface="Arial Unicode MS"/>
            </a:endParaRPr>
          </a:p>
          <a:p>
            <a:pPr marL="194945" marR="74930" indent="-182880">
              <a:lnSpc>
                <a:spcPct val="123900"/>
              </a:lnSpc>
              <a:spcBef>
                <a:spcPts val="880"/>
              </a:spcBef>
              <a:buClr>
                <a:srgbClr val="002797"/>
              </a:buClr>
              <a:buSzPct val="110000"/>
              <a:buChar char="-"/>
              <a:tabLst>
                <a:tab pos="194945" algn="l"/>
                <a:tab pos="195580" algn="l"/>
              </a:tabLst>
            </a:pPr>
            <a:r>
              <a:rPr dirty="0" sz="1000">
                <a:latin typeface="Arial Unicode MS"/>
                <a:cs typeface="Arial Unicode MS"/>
              </a:rPr>
              <a:t>Debe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estar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 spc="50">
                <a:latin typeface="Arial Unicode MS"/>
                <a:cs typeface="Arial Unicode MS"/>
              </a:rPr>
              <a:t>protegido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contra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fallas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en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la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unidad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 spc="-25">
                <a:latin typeface="Arial Unicode MS"/>
                <a:cs typeface="Arial Unicode MS"/>
              </a:rPr>
              <a:t>del </a:t>
            </a:r>
            <a:r>
              <a:rPr dirty="0" sz="1000">
                <a:latin typeface="Arial Unicode MS"/>
                <a:cs typeface="Arial Unicode MS"/>
              </a:rPr>
              <a:t>generador</a:t>
            </a:r>
            <a:r>
              <a:rPr dirty="0" sz="1000" spc="16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o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cambios</a:t>
            </a:r>
            <a:r>
              <a:rPr dirty="0" sz="1000" spc="16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potencia</a:t>
            </a:r>
            <a:r>
              <a:rPr dirty="0" sz="1000" spc="16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estables</a:t>
            </a:r>
            <a:endParaRPr sz="1000">
              <a:latin typeface="Arial Unicode MS"/>
              <a:cs typeface="Arial Unicode MS"/>
            </a:endParaRPr>
          </a:p>
          <a:p>
            <a:pPr marL="194945" marR="375285" indent="-182880">
              <a:lnSpc>
                <a:spcPct val="111300"/>
              </a:lnSpc>
              <a:spcBef>
                <a:spcPts val="1025"/>
              </a:spcBef>
              <a:buClr>
                <a:srgbClr val="002797"/>
              </a:buClr>
              <a:buSzPct val="95652"/>
              <a:buChar char="-"/>
              <a:tabLst>
                <a:tab pos="194945" algn="l"/>
                <a:tab pos="195580" algn="l"/>
              </a:tabLst>
            </a:pPr>
            <a:r>
              <a:rPr dirty="0" sz="1150" spc="-45">
                <a:latin typeface="Arial Unicode MS"/>
                <a:cs typeface="Arial Unicode MS"/>
              </a:rPr>
              <a:t>El</a:t>
            </a:r>
            <a:r>
              <a:rPr dirty="0" sz="1150" spc="1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esquema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doble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lente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(aglutinante) </a:t>
            </a:r>
            <a:r>
              <a:rPr dirty="0" sz="1150">
                <a:latin typeface="Arial Unicode MS"/>
                <a:cs typeface="Arial Unicode MS"/>
              </a:rPr>
              <a:t>es</a:t>
            </a:r>
            <a:r>
              <a:rPr dirty="0" sz="1150" spc="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más</a:t>
            </a:r>
            <a:r>
              <a:rPr dirty="0" sz="1150" spc="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seguro</a:t>
            </a:r>
            <a:endParaRPr sz="1150">
              <a:latin typeface="Arial Unicode MS"/>
              <a:cs typeface="Arial Unicode MS"/>
            </a:endParaRPr>
          </a:p>
          <a:p>
            <a:pPr marL="194945" marR="5080" indent="-182880">
              <a:lnSpc>
                <a:spcPct val="116399"/>
              </a:lnSpc>
              <a:spcBef>
                <a:spcPts val="990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100" spc="-35">
                <a:latin typeface="Arial Unicode MS"/>
                <a:cs typeface="Arial Unicode MS"/>
              </a:rPr>
              <a:t>El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ángulo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delta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 spc="70">
                <a:latin typeface="Arial Unicode MS"/>
                <a:cs typeface="Arial Unicode MS"/>
              </a:rPr>
              <a:t>rotor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se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puede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controlar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(a </a:t>
            </a:r>
            <a:r>
              <a:rPr dirty="0" sz="1100">
                <a:latin typeface="Arial Unicode MS"/>
                <a:cs typeface="Arial Unicode MS"/>
              </a:rPr>
              <a:t>través</a:t>
            </a:r>
            <a:r>
              <a:rPr dirty="0" sz="1100" spc="11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los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ajustes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impedancia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del </a:t>
            </a:r>
            <a:r>
              <a:rPr dirty="0" sz="1100">
                <a:latin typeface="Arial Unicode MS"/>
                <a:cs typeface="Arial Unicode MS"/>
              </a:rPr>
              <a:t>aglutinante)</a:t>
            </a:r>
            <a:r>
              <a:rPr dirty="0" sz="1100" spc="14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para</a:t>
            </a:r>
            <a:r>
              <a:rPr dirty="0" sz="1100" spc="140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permitir</a:t>
            </a:r>
            <a:r>
              <a:rPr dirty="0" sz="1100" spc="140">
                <a:latin typeface="Arial Unicode MS"/>
                <a:cs typeface="Arial Unicode MS"/>
              </a:rPr>
              <a:t> </a:t>
            </a:r>
            <a:r>
              <a:rPr dirty="0" sz="1100" spc="65">
                <a:latin typeface="Arial Unicode MS"/>
                <a:cs typeface="Arial Unicode MS"/>
              </a:rPr>
              <a:t>un</a:t>
            </a:r>
            <a:r>
              <a:rPr dirty="0" sz="1100" spc="14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cambio</a:t>
            </a:r>
            <a:r>
              <a:rPr dirty="0" sz="1100" spc="14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40">
                <a:latin typeface="Arial Unicode MS"/>
                <a:cs typeface="Arial Unicode MS"/>
              </a:rPr>
              <a:t> </a:t>
            </a:r>
            <a:r>
              <a:rPr dirty="0" sz="1100" spc="-20">
                <a:latin typeface="Arial Unicode MS"/>
                <a:cs typeface="Arial Unicode MS"/>
              </a:rPr>
              <a:t>fase </a:t>
            </a:r>
            <a:r>
              <a:rPr dirty="0" sz="1100">
                <a:latin typeface="Arial Unicode MS"/>
                <a:cs typeface="Arial Unicode MS"/>
              </a:rPr>
              <a:t>más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favorable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entre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los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polos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interruptor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al </a:t>
            </a:r>
            <a:r>
              <a:rPr dirty="0" sz="1100">
                <a:latin typeface="Arial Unicode MS"/>
                <a:cs typeface="Arial Unicode MS"/>
              </a:rPr>
              <a:t>disparar</a:t>
            </a:r>
            <a:r>
              <a:rPr dirty="0" sz="1100" spc="16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</a:t>
            </a:r>
            <a:r>
              <a:rPr dirty="0" sz="1100" spc="160">
                <a:latin typeface="Arial Unicode MS"/>
                <a:cs typeface="Arial Unicode MS"/>
              </a:rPr>
              <a:t> </a:t>
            </a:r>
            <a:r>
              <a:rPr dirty="0" sz="1100" spc="45">
                <a:latin typeface="Arial Unicode MS"/>
                <a:cs typeface="Arial Unicode MS"/>
              </a:rPr>
              <a:t>interruptor.</a:t>
            </a:r>
            <a:endParaRPr sz="1100">
              <a:latin typeface="Arial Unicode MS"/>
              <a:cs typeface="Arial Unicode MS"/>
            </a:endParaRPr>
          </a:p>
          <a:p>
            <a:pPr marL="194945" marR="86360" indent="-182880">
              <a:lnSpc>
                <a:spcPct val="116399"/>
              </a:lnSpc>
              <a:spcBef>
                <a:spcPts val="1005"/>
              </a:spcBef>
              <a:buClr>
                <a:srgbClr val="002797"/>
              </a:buClr>
              <a:buChar char="-"/>
              <a:tabLst>
                <a:tab pos="194945" algn="l"/>
                <a:tab pos="195580" algn="l"/>
              </a:tabLst>
            </a:pPr>
            <a:r>
              <a:rPr dirty="0" sz="1100">
                <a:latin typeface="Arial Unicode MS"/>
                <a:cs typeface="Arial Unicode MS"/>
              </a:rPr>
              <a:t>Estudios</a:t>
            </a:r>
            <a:r>
              <a:rPr dirty="0" sz="1100" spc="21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22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estabilidad</a:t>
            </a:r>
            <a:r>
              <a:rPr dirty="0" sz="1100" spc="21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transitoria</a:t>
            </a:r>
            <a:r>
              <a:rPr dirty="0" sz="1100" spc="22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21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sistema </a:t>
            </a:r>
            <a:r>
              <a:rPr dirty="0" sz="1100">
                <a:latin typeface="Arial Unicode MS"/>
                <a:cs typeface="Arial Unicode MS"/>
              </a:rPr>
              <a:t>para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decidir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quién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debe</a:t>
            </a:r>
            <a:r>
              <a:rPr dirty="0" sz="1100" spc="15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disparar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(línea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o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 spc="-20">
                <a:latin typeface="Arial Unicode MS"/>
                <a:cs typeface="Arial Unicode MS"/>
              </a:rPr>
              <a:t>Gen)</a:t>
            </a:r>
            <a:endParaRPr sz="1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673780" y="5039036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 h="0">
                <a:moveTo>
                  <a:pt x="0" y="0"/>
                </a:moveTo>
                <a:lnTo>
                  <a:pt x="321057" y="0"/>
                </a:lnTo>
              </a:path>
            </a:pathLst>
          </a:custGeom>
          <a:ln w="91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673780" y="4696511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 h="0">
                <a:moveTo>
                  <a:pt x="0" y="0"/>
                </a:moveTo>
                <a:lnTo>
                  <a:pt x="321057" y="0"/>
                </a:lnTo>
              </a:path>
            </a:pathLst>
          </a:custGeom>
          <a:ln w="91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09402" y="2538572"/>
            <a:ext cx="328930" cy="2637790"/>
          </a:xfrm>
          <a:custGeom>
            <a:avLst/>
            <a:gdLst/>
            <a:ahLst/>
            <a:cxnLst/>
            <a:rect l="l" t="t" r="r" b="b"/>
            <a:pathLst>
              <a:path w="328929" h="2637790">
                <a:moveTo>
                  <a:pt x="136981" y="2637474"/>
                </a:moveTo>
                <a:lnTo>
                  <a:pt x="191774" y="2637474"/>
                </a:lnTo>
              </a:path>
              <a:path w="328929" h="2637790">
                <a:moveTo>
                  <a:pt x="109585" y="2614639"/>
                </a:moveTo>
                <a:lnTo>
                  <a:pt x="219170" y="2614639"/>
                </a:lnTo>
              </a:path>
              <a:path w="328929" h="2637790">
                <a:moveTo>
                  <a:pt x="82188" y="2591804"/>
                </a:moveTo>
                <a:lnTo>
                  <a:pt x="246566" y="2591804"/>
                </a:lnTo>
              </a:path>
              <a:path w="328929" h="2637790">
                <a:moveTo>
                  <a:pt x="164377" y="2500464"/>
                </a:moveTo>
                <a:lnTo>
                  <a:pt x="164377" y="2591804"/>
                </a:lnTo>
              </a:path>
              <a:path w="328929" h="2637790">
                <a:moveTo>
                  <a:pt x="164377" y="0"/>
                </a:moveTo>
                <a:lnTo>
                  <a:pt x="164377" y="2513541"/>
                </a:lnTo>
              </a:path>
              <a:path w="328929" h="2637790">
                <a:moveTo>
                  <a:pt x="0" y="1992354"/>
                </a:moveTo>
                <a:lnTo>
                  <a:pt x="0" y="2055181"/>
                </a:lnTo>
                <a:lnTo>
                  <a:pt x="328755" y="2055181"/>
                </a:lnTo>
                <a:lnTo>
                  <a:pt x="328755" y="1998094"/>
                </a:lnTo>
              </a:path>
            </a:pathLst>
          </a:custGeom>
          <a:ln w="180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995687" y="4697942"/>
            <a:ext cx="0" cy="124460"/>
          </a:xfrm>
          <a:custGeom>
            <a:avLst/>
            <a:gdLst/>
            <a:ahLst/>
            <a:cxnLst/>
            <a:rect l="l" t="t" r="r" b="b"/>
            <a:pathLst>
              <a:path w="0" h="124460">
                <a:moveTo>
                  <a:pt x="0" y="0"/>
                </a:moveTo>
                <a:lnTo>
                  <a:pt x="0" y="124161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995687" y="4913443"/>
            <a:ext cx="0" cy="124460"/>
          </a:xfrm>
          <a:custGeom>
            <a:avLst/>
            <a:gdLst/>
            <a:ahLst/>
            <a:cxnLst/>
            <a:rect l="l" t="t" r="r" b="b"/>
            <a:pathLst>
              <a:path w="0" h="124460">
                <a:moveTo>
                  <a:pt x="0" y="124169"/>
                </a:moveTo>
                <a:lnTo>
                  <a:pt x="0" y="0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054739" y="4844938"/>
            <a:ext cx="1356360" cy="45720"/>
            <a:chOff x="7054739" y="4844938"/>
            <a:chExt cx="1356360" cy="45720"/>
          </a:xfrm>
        </p:grpSpPr>
        <p:sp>
          <p:nvSpPr>
            <p:cNvPr id="8" name="object 8" descr=""/>
            <p:cNvSpPr/>
            <p:nvPr/>
          </p:nvSpPr>
          <p:spPr>
            <a:xfrm>
              <a:off x="7130079" y="4867773"/>
              <a:ext cx="1280795" cy="0"/>
            </a:xfrm>
            <a:custGeom>
              <a:avLst/>
              <a:gdLst/>
              <a:ahLst/>
              <a:cxnLst/>
              <a:rect l="l" t="t" r="r" b="b"/>
              <a:pathLst>
                <a:path w="1280795" h="0">
                  <a:moveTo>
                    <a:pt x="0" y="0"/>
                  </a:moveTo>
                  <a:lnTo>
                    <a:pt x="1280777" y="0"/>
                  </a:lnTo>
                </a:path>
              </a:pathLst>
            </a:custGeom>
            <a:ln w="91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54739" y="4844938"/>
              <a:ext cx="82550" cy="45720"/>
            </a:xfrm>
            <a:custGeom>
              <a:avLst/>
              <a:gdLst/>
              <a:ahLst/>
              <a:cxnLst/>
              <a:rect l="l" t="t" r="r" b="b"/>
              <a:pathLst>
                <a:path w="82550" h="45720">
                  <a:moveTo>
                    <a:pt x="82188" y="0"/>
                  </a:moveTo>
                  <a:lnTo>
                    <a:pt x="0" y="22835"/>
                  </a:lnTo>
                  <a:lnTo>
                    <a:pt x="82188" y="45670"/>
                  </a:lnTo>
                  <a:lnTo>
                    <a:pt x="8218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418171" y="3762621"/>
            <a:ext cx="511809" cy="429259"/>
            <a:chOff x="4418171" y="3762621"/>
            <a:chExt cx="511809" cy="429259"/>
          </a:xfrm>
        </p:grpSpPr>
        <p:sp>
          <p:nvSpPr>
            <p:cNvPr id="11" name="object 11" descr=""/>
            <p:cNvSpPr/>
            <p:nvPr/>
          </p:nvSpPr>
          <p:spPr>
            <a:xfrm>
              <a:off x="4427213" y="3771662"/>
              <a:ext cx="493395" cy="411480"/>
            </a:xfrm>
            <a:custGeom>
              <a:avLst/>
              <a:gdLst/>
              <a:ahLst/>
              <a:cxnLst/>
              <a:rect l="l" t="t" r="r" b="b"/>
              <a:pathLst>
                <a:path w="493395" h="411479">
                  <a:moveTo>
                    <a:pt x="246566" y="0"/>
                  </a:moveTo>
                  <a:lnTo>
                    <a:pt x="196876" y="4175"/>
                  </a:lnTo>
                  <a:lnTo>
                    <a:pt x="150594" y="16152"/>
                  </a:lnTo>
                  <a:lnTo>
                    <a:pt x="108711" y="35102"/>
                  </a:lnTo>
                  <a:lnTo>
                    <a:pt x="72220" y="60198"/>
                  </a:lnTo>
                  <a:lnTo>
                    <a:pt x="42111" y="90615"/>
                  </a:lnTo>
                  <a:lnTo>
                    <a:pt x="19377" y="125524"/>
                  </a:lnTo>
                  <a:lnTo>
                    <a:pt x="5009" y="164100"/>
                  </a:lnTo>
                  <a:lnTo>
                    <a:pt x="0" y="205515"/>
                  </a:lnTo>
                  <a:lnTo>
                    <a:pt x="5009" y="246951"/>
                  </a:lnTo>
                  <a:lnTo>
                    <a:pt x="19377" y="285537"/>
                  </a:lnTo>
                  <a:lnTo>
                    <a:pt x="42111" y="320448"/>
                  </a:lnTo>
                  <a:lnTo>
                    <a:pt x="72220" y="350859"/>
                  </a:lnTo>
                  <a:lnTo>
                    <a:pt x="108711" y="375948"/>
                  </a:lnTo>
                  <a:lnTo>
                    <a:pt x="150594" y="394888"/>
                  </a:lnTo>
                  <a:lnTo>
                    <a:pt x="196876" y="406857"/>
                  </a:lnTo>
                  <a:lnTo>
                    <a:pt x="246566" y="411030"/>
                  </a:lnTo>
                  <a:lnTo>
                    <a:pt x="296259" y="406857"/>
                  </a:lnTo>
                  <a:lnTo>
                    <a:pt x="342543" y="394888"/>
                  </a:lnTo>
                  <a:lnTo>
                    <a:pt x="384425" y="375948"/>
                  </a:lnTo>
                  <a:lnTo>
                    <a:pt x="420917" y="350859"/>
                  </a:lnTo>
                  <a:lnTo>
                    <a:pt x="451024" y="320448"/>
                  </a:lnTo>
                  <a:lnTo>
                    <a:pt x="473757" y="285537"/>
                  </a:lnTo>
                  <a:lnTo>
                    <a:pt x="488124" y="246951"/>
                  </a:lnTo>
                  <a:lnTo>
                    <a:pt x="493133" y="205515"/>
                  </a:lnTo>
                  <a:lnTo>
                    <a:pt x="488124" y="164100"/>
                  </a:lnTo>
                  <a:lnTo>
                    <a:pt x="473757" y="125524"/>
                  </a:lnTo>
                  <a:lnTo>
                    <a:pt x="451024" y="90615"/>
                  </a:lnTo>
                  <a:lnTo>
                    <a:pt x="420917" y="60198"/>
                  </a:lnTo>
                  <a:lnTo>
                    <a:pt x="384425" y="35102"/>
                  </a:lnTo>
                  <a:lnTo>
                    <a:pt x="342543" y="16152"/>
                  </a:lnTo>
                  <a:lnTo>
                    <a:pt x="296259" y="4175"/>
                  </a:lnTo>
                  <a:lnTo>
                    <a:pt x="2465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427213" y="3771662"/>
              <a:ext cx="493395" cy="411480"/>
            </a:xfrm>
            <a:custGeom>
              <a:avLst/>
              <a:gdLst/>
              <a:ahLst/>
              <a:cxnLst/>
              <a:rect l="l" t="t" r="r" b="b"/>
              <a:pathLst>
                <a:path w="493395" h="411479">
                  <a:moveTo>
                    <a:pt x="493133" y="205515"/>
                  </a:moveTo>
                  <a:lnTo>
                    <a:pt x="488124" y="164100"/>
                  </a:lnTo>
                  <a:lnTo>
                    <a:pt x="473757" y="125524"/>
                  </a:lnTo>
                  <a:lnTo>
                    <a:pt x="451024" y="90615"/>
                  </a:lnTo>
                  <a:lnTo>
                    <a:pt x="420917" y="60198"/>
                  </a:lnTo>
                  <a:lnTo>
                    <a:pt x="384425" y="35102"/>
                  </a:lnTo>
                  <a:lnTo>
                    <a:pt x="342543" y="16152"/>
                  </a:lnTo>
                  <a:lnTo>
                    <a:pt x="296259" y="4175"/>
                  </a:lnTo>
                  <a:lnTo>
                    <a:pt x="246566" y="0"/>
                  </a:lnTo>
                  <a:lnTo>
                    <a:pt x="196876" y="4175"/>
                  </a:lnTo>
                  <a:lnTo>
                    <a:pt x="150594" y="16152"/>
                  </a:lnTo>
                  <a:lnTo>
                    <a:pt x="108711" y="35102"/>
                  </a:lnTo>
                  <a:lnTo>
                    <a:pt x="72220" y="60198"/>
                  </a:lnTo>
                  <a:lnTo>
                    <a:pt x="42111" y="90615"/>
                  </a:lnTo>
                  <a:lnTo>
                    <a:pt x="19377" y="125524"/>
                  </a:lnTo>
                  <a:lnTo>
                    <a:pt x="5009" y="164100"/>
                  </a:lnTo>
                  <a:lnTo>
                    <a:pt x="0" y="205515"/>
                  </a:lnTo>
                  <a:lnTo>
                    <a:pt x="5009" y="246951"/>
                  </a:lnTo>
                  <a:lnTo>
                    <a:pt x="19377" y="285537"/>
                  </a:lnTo>
                  <a:lnTo>
                    <a:pt x="42111" y="320448"/>
                  </a:lnTo>
                  <a:lnTo>
                    <a:pt x="72220" y="350859"/>
                  </a:lnTo>
                  <a:lnTo>
                    <a:pt x="108711" y="375948"/>
                  </a:lnTo>
                  <a:lnTo>
                    <a:pt x="150594" y="394888"/>
                  </a:lnTo>
                  <a:lnTo>
                    <a:pt x="196876" y="406857"/>
                  </a:lnTo>
                  <a:lnTo>
                    <a:pt x="246566" y="411030"/>
                  </a:lnTo>
                  <a:lnTo>
                    <a:pt x="296259" y="406857"/>
                  </a:lnTo>
                  <a:lnTo>
                    <a:pt x="342543" y="394888"/>
                  </a:lnTo>
                  <a:lnTo>
                    <a:pt x="384425" y="375948"/>
                  </a:lnTo>
                  <a:lnTo>
                    <a:pt x="420917" y="350859"/>
                  </a:lnTo>
                  <a:lnTo>
                    <a:pt x="451024" y="320448"/>
                  </a:lnTo>
                  <a:lnTo>
                    <a:pt x="473757" y="285537"/>
                  </a:lnTo>
                  <a:lnTo>
                    <a:pt x="488124" y="246951"/>
                  </a:lnTo>
                  <a:lnTo>
                    <a:pt x="493133" y="205515"/>
                  </a:lnTo>
                  <a:close/>
                </a:path>
              </a:pathLst>
            </a:custGeom>
            <a:ln w="177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509402" y="3840167"/>
              <a:ext cx="328930" cy="274320"/>
            </a:xfrm>
            <a:custGeom>
              <a:avLst/>
              <a:gdLst/>
              <a:ahLst/>
              <a:cxnLst/>
              <a:rect l="l" t="t" r="r" b="b"/>
              <a:pathLst>
                <a:path w="328929" h="274320">
                  <a:moveTo>
                    <a:pt x="164377" y="0"/>
                  </a:moveTo>
                  <a:lnTo>
                    <a:pt x="112422" y="6985"/>
                  </a:lnTo>
                  <a:lnTo>
                    <a:pt x="67298" y="26437"/>
                  </a:lnTo>
                  <a:lnTo>
                    <a:pt x="31715" y="56097"/>
                  </a:lnTo>
                  <a:lnTo>
                    <a:pt x="8380" y="93707"/>
                  </a:lnTo>
                  <a:lnTo>
                    <a:pt x="0" y="137010"/>
                  </a:lnTo>
                  <a:lnTo>
                    <a:pt x="8380" y="180341"/>
                  </a:lnTo>
                  <a:lnTo>
                    <a:pt x="31715" y="217955"/>
                  </a:lnTo>
                  <a:lnTo>
                    <a:pt x="67298" y="247604"/>
                  </a:lnTo>
                  <a:lnTo>
                    <a:pt x="112422" y="267041"/>
                  </a:lnTo>
                  <a:lnTo>
                    <a:pt x="164377" y="274020"/>
                  </a:lnTo>
                  <a:lnTo>
                    <a:pt x="216337" y="267041"/>
                  </a:lnTo>
                  <a:lnTo>
                    <a:pt x="261460" y="247604"/>
                  </a:lnTo>
                  <a:lnTo>
                    <a:pt x="297042" y="217955"/>
                  </a:lnTo>
                  <a:lnTo>
                    <a:pt x="320376" y="180341"/>
                  </a:lnTo>
                  <a:lnTo>
                    <a:pt x="328755" y="137010"/>
                  </a:lnTo>
                  <a:lnTo>
                    <a:pt x="320376" y="93707"/>
                  </a:lnTo>
                  <a:lnTo>
                    <a:pt x="297042" y="56097"/>
                  </a:lnTo>
                  <a:lnTo>
                    <a:pt x="261460" y="26437"/>
                  </a:lnTo>
                  <a:lnTo>
                    <a:pt x="216337" y="6985"/>
                  </a:lnTo>
                  <a:lnTo>
                    <a:pt x="1643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509402" y="3840167"/>
              <a:ext cx="328930" cy="274320"/>
            </a:xfrm>
            <a:custGeom>
              <a:avLst/>
              <a:gdLst/>
              <a:ahLst/>
              <a:cxnLst/>
              <a:rect l="l" t="t" r="r" b="b"/>
              <a:pathLst>
                <a:path w="328929" h="274320">
                  <a:moveTo>
                    <a:pt x="328755" y="137010"/>
                  </a:moveTo>
                  <a:lnTo>
                    <a:pt x="320376" y="93707"/>
                  </a:lnTo>
                  <a:lnTo>
                    <a:pt x="297042" y="56097"/>
                  </a:lnTo>
                  <a:lnTo>
                    <a:pt x="261460" y="26437"/>
                  </a:lnTo>
                  <a:lnTo>
                    <a:pt x="216337" y="6985"/>
                  </a:lnTo>
                  <a:lnTo>
                    <a:pt x="164377" y="0"/>
                  </a:lnTo>
                  <a:lnTo>
                    <a:pt x="112422" y="6985"/>
                  </a:lnTo>
                  <a:lnTo>
                    <a:pt x="67298" y="26437"/>
                  </a:lnTo>
                  <a:lnTo>
                    <a:pt x="31715" y="56097"/>
                  </a:lnTo>
                  <a:lnTo>
                    <a:pt x="8380" y="93707"/>
                  </a:lnTo>
                  <a:lnTo>
                    <a:pt x="0" y="137010"/>
                  </a:lnTo>
                  <a:lnTo>
                    <a:pt x="8380" y="180341"/>
                  </a:lnTo>
                  <a:lnTo>
                    <a:pt x="31715" y="217955"/>
                  </a:lnTo>
                  <a:lnTo>
                    <a:pt x="67298" y="247604"/>
                  </a:lnTo>
                  <a:lnTo>
                    <a:pt x="112422" y="267041"/>
                  </a:lnTo>
                  <a:lnTo>
                    <a:pt x="164377" y="274020"/>
                  </a:lnTo>
                  <a:lnTo>
                    <a:pt x="216337" y="267041"/>
                  </a:lnTo>
                  <a:lnTo>
                    <a:pt x="261460" y="247604"/>
                  </a:lnTo>
                  <a:lnTo>
                    <a:pt x="297042" y="217955"/>
                  </a:lnTo>
                  <a:lnTo>
                    <a:pt x="320376" y="180341"/>
                  </a:lnTo>
                  <a:lnTo>
                    <a:pt x="328755" y="137010"/>
                  </a:lnTo>
                  <a:close/>
                </a:path>
              </a:pathLst>
            </a:custGeom>
            <a:ln w="98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5010243" y="3942925"/>
            <a:ext cx="485775" cy="0"/>
          </a:xfrm>
          <a:custGeom>
            <a:avLst/>
            <a:gdLst/>
            <a:ahLst/>
            <a:cxnLst/>
            <a:rect l="l" t="t" r="r" b="b"/>
            <a:pathLst>
              <a:path w="485775" h="0">
                <a:moveTo>
                  <a:pt x="0" y="0"/>
                </a:moveTo>
                <a:lnTo>
                  <a:pt x="485462" y="0"/>
                </a:lnTo>
              </a:path>
            </a:pathLst>
          </a:custGeom>
          <a:ln w="91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641955" y="3470986"/>
            <a:ext cx="1632585" cy="53975"/>
            <a:chOff x="4641955" y="3470986"/>
            <a:chExt cx="1632585" cy="53975"/>
          </a:xfrm>
        </p:grpSpPr>
        <p:sp>
          <p:nvSpPr>
            <p:cNvPr id="17" name="object 17" descr=""/>
            <p:cNvSpPr/>
            <p:nvPr/>
          </p:nvSpPr>
          <p:spPr>
            <a:xfrm>
              <a:off x="4642959" y="3471991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30820" y="0"/>
                  </a:move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642959" y="3471991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61641" y="25651"/>
                  </a:move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704601" y="3495359"/>
              <a:ext cx="1569720" cy="0"/>
            </a:xfrm>
            <a:custGeom>
              <a:avLst/>
              <a:gdLst/>
              <a:ahLst/>
              <a:cxnLst/>
              <a:rect l="l" t="t" r="r" b="b"/>
              <a:pathLst>
                <a:path w="1569720" h="0">
                  <a:moveTo>
                    <a:pt x="0" y="0"/>
                  </a:moveTo>
                  <a:lnTo>
                    <a:pt x="1569343" y="0"/>
                  </a:lnTo>
                </a:path>
              </a:pathLst>
            </a:custGeom>
            <a:ln w="45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4704601" y="3495359"/>
            <a:ext cx="2100580" cy="5080"/>
          </a:xfrm>
          <a:custGeom>
            <a:avLst/>
            <a:gdLst/>
            <a:ahLst/>
            <a:cxnLst/>
            <a:rect l="l" t="t" r="r" b="b"/>
            <a:pathLst>
              <a:path w="2100579" h="5079">
                <a:moveTo>
                  <a:pt x="1815910" y="0"/>
                </a:moveTo>
                <a:lnTo>
                  <a:pt x="2100192" y="0"/>
                </a:lnTo>
              </a:path>
              <a:path w="2100579" h="5079">
                <a:moveTo>
                  <a:pt x="0" y="4567"/>
                </a:moveTo>
                <a:lnTo>
                  <a:pt x="2100192" y="4567"/>
                </a:lnTo>
              </a:path>
            </a:pathLst>
          </a:custGeom>
          <a:ln w="456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5871" y="4817080"/>
            <a:ext cx="174424" cy="101386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5205488" y="3255743"/>
            <a:ext cx="1479550" cy="0"/>
          </a:xfrm>
          <a:custGeom>
            <a:avLst/>
            <a:gdLst/>
            <a:ahLst/>
            <a:cxnLst/>
            <a:rect l="l" t="t" r="r" b="b"/>
            <a:pathLst>
              <a:path w="1479550" h="0">
                <a:moveTo>
                  <a:pt x="0" y="0"/>
                </a:moveTo>
                <a:lnTo>
                  <a:pt x="1479401" y="0"/>
                </a:lnTo>
              </a:path>
            </a:pathLst>
          </a:custGeom>
          <a:ln w="91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4500360" y="1339733"/>
            <a:ext cx="347345" cy="1208405"/>
            <a:chOff x="4500360" y="1339733"/>
            <a:chExt cx="347345" cy="1208405"/>
          </a:xfrm>
        </p:grpSpPr>
        <p:sp>
          <p:nvSpPr>
            <p:cNvPr id="24" name="object 24" descr=""/>
            <p:cNvSpPr/>
            <p:nvPr/>
          </p:nvSpPr>
          <p:spPr>
            <a:xfrm>
              <a:off x="4509402" y="2127541"/>
              <a:ext cx="328930" cy="411480"/>
            </a:xfrm>
            <a:custGeom>
              <a:avLst/>
              <a:gdLst/>
              <a:ahLst/>
              <a:cxnLst/>
              <a:rect l="l" t="t" r="r" b="b"/>
              <a:pathLst>
                <a:path w="328929" h="411480">
                  <a:moveTo>
                    <a:pt x="328755" y="137010"/>
                  </a:moveTo>
                  <a:lnTo>
                    <a:pt x="320376" y="93707"/>
                  </a:lnTo>
                  <a:lnTo>
                    <a:pt x="297042" y="56097"/>
                  </a:lnTo>
                  <a:lnTo>
                    <a:pt x="261460" y="26437"/>
                  </a:lnTo>
                  <a:lnTo>
                    <a:pt x="216337" y="6985"/>
                  </a:lnTo>
                  <a:lnTo>
                    <a:pt x="164377" y="0"/>
                  </a:lnTo>
                  <a:lnTo>
                    <a:pt x="112422" y="6985"/>
                  </a:lnTo>
                  <a:lnTo>
                    <a:pt x="67298" y="26437"/>
                  </a:lnTo>
                  <a:lnTo>
                    <a:pt x="31715" y="56097"/>
                  </a:lnTo>
                  <a:lnTo>
                    <a:pt x="8380" y="93707"/>
                  </a:lnTo>
                  <a:lnTo>
                    <a:pt x="0" y="137010"/>
                  </a:lnTo>
                  <a:lnTo>
                    <a:pt x="8380" y="180341"/>
                  </a:lnTo>
                  <a:lnTo>
                    <a:pt x="31715" y="217955"/>
                  </a:lnTo>
                  <a:lnTo>
                    <a:pt x="67298" y="247604"/>
                  </a:lnTo>
                  <a:lnTo>
                    <a:pt x="112422" y="267041"/>
                  </a:lnTo>
                  <a:lnTo>
                    <a:pt x="164377" y="274020"/>
                  </a:lnTo>
                  <a:lnTo>
                    <a:pt x="216337" y="267041"/>
                  </a:lnTo>
                  <a:lnTo>
                    <a:pt x="261460" y="247604"/>
                  </a:lnTo>
                  <a:lnTo>
                    <a:pt x="297042" y="217955"/>
                  </a:lnTo>
                  <a:lnTo>
                    <a:pt x="320376" y="180341"/>
                  </a:lnTo>
                  <a:lnTo>
                    <a:pt x="328755" y="137010"/>
                  </a:lnTo>
                  <a:close/>
                </a:path>
                <a:path w="328929" h="411480">
                  <a:moveTo>
                    <a:pt x="328755" y="274020"/>
                  </a:moveTo>
                  <a:lnTo>
                    <a:pt x="320376" y="230717"/>
                  </a:lnTo>
                  <a:lnTo>
                    <a:pt x="297042" y="193107"/>
                  </a:lnTo>
                  <a:lnTo>
                    <a:pt x="261460" y="163447"/>
                  </a:lnTo>
                  <a:lnTo>
                    <a:pt x="216337" y="143995"/>
                  </a:lnTo>
                  <a:lnTo>
                    <a:pt x="164377" y="137010"/>
                  </a:lnTo>
                  <a:lnTo>
                    <a:pt x="112422" y="143995"/>
                  </a:lnTo>
                  <a:lnTo>
                    <a:pt x="67298" y="163447"/>
                  </a:lnTo>
                  <a:lnTo>
                    <a:pt x="31715" y="193107"/>
                  </a:lnTo>
                  <a:lnTo>
                    <a:pt x="8380" y="230717"/>
                  </a:lnTo>
                  <a:lnTo>
                    <a:pt x="0" y="274020"/>
                  </a:lnTo>
                  <a:lnTo>
                    <a:pt x="8380" y="317351"/>
                  </a:lnTo>
                  <a:lnTo>
                    <a:pt x="31715" y="354965"/>
                  </a:lnTo>
                  <a:lnTo>
                    <a:pt x="67298" y="384614"/>
                  </a:lnTo>
                  <a:lnTo>
                    <a:pt x="112422" y="404051"/>
                  </a:lnTo>
                  <a:lnTo>
                    <a:pt x="164377" y="411030"/>
                  </a:lnTo>
                  <a:lnTo>
                    <a:pt x="216337" y="404051"/>
                  </a:lnTo>
                  <a:lnTo>
                    <a:pt x="261460" y="384614"/>
                  </a:lnTo>
                  <a:lnTo>
                    <a:pt x="297042" y="354965"/>
                  </a:lnTo>
                  <a:lnTo>
                    <a:pt x="320376" y="317351"/>
                  </a:lnTo>
                  <a:lnTo>
                    <a:pt x="328755" y="274020"/>
                  </a:lnTo>
                  <a:close/>
                </a:path>
              </a:pathLst>
            </a:custGeom>
            <a:ln w="18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673780" y="1339733"/>
              <a:ext cx="0" cy="788035"/>
            </a:xfrm>
            <a:custGeom>
              <a:avLst/>
              <a:gdLst/>
              <a:ahLst/>
              <a:cxnLst/>
              <a:rect l="l" t="t" r="r" b="b"/>
              <a:pathLst>
                <a:path w="0" h="788035">
                  <a:moveTo>
                    <a:pt x="0" y="0"/>
                  </a:moveTo>
                  <a:lnTo>
                    <a:pt x="0" y="787807"/>
                  </a:lnTo>
                </a:path>
              </a:pathLst>
            </a:custGeom>
            <a:ln w="197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73780" y="962956"/>
            <a:ext cx="0" cy="240029"/>
          </a:xfrm>
          <a:custGeom>
            <a:avLst/>
            <a:gdLst/>
            <a:ahLst/>
            <a:cxnLst/>
            <a:rect l="l" t="t" r="r" b="b"/>
            <a:pathLst>
              <a:path w="0" h="240030">
                <a:moveTo>
                  <a:pt x="0" y="0"/>
                </a:moveTo>
                <a:lnTo>
                  <a:pt x="0" y="239767"/>
                </a:lnTo>
              </a:path>
            </a:pathLst>
          </a:custGeom>
          <a:ln w="197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673780" y="2144668"/>
            <a:ext cx="668020" cy="137160"/>
            <a:chOff x="4673780" y="2144668"/>
            <a:chExt cx="668020" cy="137160"/>
          </a:xfrm>
        </p:grpSpPr>
        <p:sp>
          <p:nvSpPr>
            <p:cNvPr id="28" name="object 28" descr=""/>
            <p:cNvSpPr/>
            <p:nvPr/>
          </p:nvSpPr>
          <p:spPr>
            <a:xfrm>
              <a:off x="4673780" y="2213173"/>
              <a:ext cx="493395" cy="0"/>
            </a:xfrm>
            <a:custGeom>
              <a:avLst/>
              <a:gdLst/>
              <a:ahLst/>
              <a:cxnLst/>
              <a:rect l="l" t="t" r="r" b="b"/>
              <a:pathLst>
                <a:path w="493395" h="0">
                  <a:moveTo>
                    <a:pt x="0" y="0"/>
                  </a:moveTo>
                  <a:lnTo>
                    <a:pt x="493170" y="0"/>
                  </a:lnTo>
                </a:path>
              </a:pathLst>
            </a:custGeom>
            <a:ln w="1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3994" y="2144668"/>
              <a:ext cx="247197" cy="137010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5003394" y="4011430"/>
            <a:ext cx="492759" cy="0"/>
          </a:xfrm>
          <a:custGeom>
            <a:avLst/>
            <a:gdLst/>
            <a:ahLst/>
            <a:cxnLst/>
            <a:rect l="l" t="t" r="r" b="b"/>
            <a:pathLst>
              <a:path w="492760" h="0">
                <a:moveTo>
                  <a:pt x="0" y="0"/>
                </a:moveTo>
                <a:lnTo>
                  <a:pt x="492311" y="0"/>
                </a:lnTo>
              </a:path>
            </a:pathLst>
          </a:custGeom>
          <a:ln w="91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641955" y="1552845"/>
            <a:ext cx="3771900" cy="53975"/>
            <a:chOff x="4641955" y="1552845"/>
            <a:chExt cx="3771900" cy="53975"/>
          </a:xfrm>
        </p:grpSpPr>
        <p:sp>
          <p:nvSpPr>
            <p:cNvPr id="32" name="object 32" descr=""/>
            <p:cNvSpPr/>
            <p:nvPr/>
          </p:nvSpPr>
          <p:spPr>
            <a:xfrm>
              <a:off x="4642959" y="1553850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4">
                  <a:moveTo>
                    <a:pt x="30820" y="0"/>
                  </a:move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642959" y="1553850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4">
                  <a:moveTo>
                    <a:pt x="61641" y="25651"/>
                  </a:move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704601" y="1577217"/>
              <a:ext cx="3709035" cy="5080"/>
            </a:xfrm>
            <a:custGeom>
              <a:avLst/>
              <a:gdLst/>
              <a:ahLst/>
              <a:cxnLst/>
              <a:rect l="l" t="t" r="r" b="b"/>
              <a:pathLst>
                <a:path w="3709034" h="5080">
                  <a:moveTo>
                    <a:pt x="0" y="4567"/>
                  </a:moveTo>
                  <a:lnTo>
                    <a:pt x="3708813" y="4567"/>
                  </a:lnTo>
                </a:path>
                <a:path w="3709034" h="5080">
                  <a:moveTo>
                    <a:pt x="0" y="0"/>
                  </a:moveTo>
                  <a:lnTo>
                    <a:pt x="3708813" y="0"/>
                  </a:lnTo>
                </a:path>
              </a:pathLst>
            </a:custGeom>
            <a:ln w="45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4961441" y="1819269"/>
            <a:ext cx="778510" cy="377190"/>
          </a:xfrm>
          <a:custGeom>
            <a:avLst/>
            <a:gdLst/>
            <a:ahLst/>
            <a:cxnLst/>
            <a:rect l="l" t="t" r="r" b="b"/>
            <a:pathLst>
              <a:path w="778510" h="377189">
                <a:moveTo>
                  <a:pt x="0" y="376777"/>
                </a:moveTo>
                <a:lnTo>
                  <a:pt x="0" y="0"/>
                </a:lnTo>
                <a:lnTo>
                  <a:pt x="778274" y="0"/>
                </a:lnTo>
              </a:path>
            </a:pathLst>
          </a:custGeom>
          <a:ln w="9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961441" y="2538572"/>
            <a:ext cx="3329304" cy="0"/>
          </a:xfrm>
          <a:custGeom>
            <a:avLst/>
            <a:gdLst/>
            <a:ahLst/>
            <a:cxnLst/>
            <a:rect l="l" t="t" r="r" b="b"/>
            <a:pathLst>
              <a:path w="3329304" h="0">
                <a:moveTo>
                  <a:pt x="0" y="0"/>
                </a:moveTo>
                <a:lnTo>
                  <a:pt x="3328689" y="0"/>
                </a:lnTo>
              </a:path>
            </a:pathLst>
          </a:custGeom>
          <a:ln w="913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4591591" y="1202723"/>
            <a:ext cx="164465" cy="137160"/>
          </a:xfrm>
          <a:custGeom>
            <a:avLst/>
            <a:gdLst/>
            <a:ahLst/>
            <a:cxnLst/>
            <a:rect l="l" t="t" r="r" b="b"/>
            <a:pathLst>
              <a:path w="164464" h="137159">
                <a:moveTo>
                  <a:pt x="0" y="137010"/>
                </a:moveTo>
                <a:lnTo>
                  <a:pt x="164377" y="137010"/>
                </a:lnTo>
                <a:lnTo>
                  <a:pt x="164377" y="0"/>
                </a:lnTo>
                <a:lnTo>
                  <a:pt x="0" y="0"/>
                </a:lnTo>
                <a:lnTo>
                  <a:pt x="0" y="137010"/>
                </a:lnTo>
                <a:close/>
              </a:path>
            </a:pathLst>
          </a:custGeom>
          <a:ln w="177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5712319" y="1682259"/>
            <a:ext cx="55244" cy="137160"/>
            <a:chOff x="5712319" y="1682259"/>
            <a:chExt cx="55244" cy="137160"/>
          </a:xfrm>
        </p:grpSpPr>
        <p:sp>
          <p:nvSpPr>
            <p:cNvPr id="39" name="object 39" descr=""/>
            <p:cNvSpPr/>
            <p:nvPr/>
          </p:nvSpPr>
          <p:spPr>
            <a:xfrm>
              <a:off x="5739716" y="1745055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w="0" h="74294">
                  <a:moveTo>
                    <a:pt x="0" y="0"/>
                  </a:moveTo>
                  <a:lnTo>
                    <a:pt x="0" y="74213"/>
                  </a:lnTo>
                </a:path>
              </a:pathLst>
            </a:custGeom>
            <a:ln w="109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712319" y="1682259"/>
              <a:ext cx="55244" cy="68580"/>
            </a:xfrm>
            <a:custGeom>
              <a:avLst/>
              <a:gdLst/>
              <a:ahLst/>
              <a:cxnLst/>
              <a:rect l="l" t="t" r="r" b="b"/>
              <a:pathLst>
                <a:path w="55245" h="68580">
                  <a:moveTo>
                    <a:pt x="27396" y="0"/>
                  </a:moveTo>
                  <a:lnTo>
                    <a:pt x="0" y="68505"/>
                  </a:lnTo>
                  <a:lnTo>
                    <a:pt x="54792" y="68505"/>
                  </a:lnTo>
                  <a:lnTo>
                    <a:pt x="273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5495696" y="1956282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493141" y="102755"/>
                </a:moveTo>
                <a:lnTo>
                  <a:pt x="246570" y="102755"/>
                </a:lnTo>
                <a:lnTo>
                  <a:pt x="246570" y="0"/>
                </a:lnTo>
                <a:lnTo>
                  <a:pt x="0" y="0"/>
                </a:lnTo>
                <a:lnTo>
                  <a:pt x="0" y="102755"/>
                </a:lnTo>
                <a:lnTo>
                  <a:pt x="0" y="205524"/>
                </a:lnTo>
                <a:lnTo>
                  <a:pt x="493141" y="205524"/>
                </a:lnTo>
                <a:lnTo>
                  <a:pt x="493141" y="1027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4673780" y="4454429"/>
            <a:ext cx="3863340" cy="5080"/>
          </a:xfrm>
          <a:custGeom>
            <a:avLst/>
            <a:gdLst/>
            <a:ahLst/>
            <a:cxnLst/>
            <a:rect l="l" t="t" r="r" b="b"/>
            <a:pathLst>
              <a:path w="3863340" h="5079">
                <a:moveTo>
                  <a:pt x="0" y="0"/>
                </a:moveTo>
                <a:lnTo>
                  <a:pt x="3862917" y="0"/>
                </a:lnTo>
              </a:path>
              <a:path w="3863340" h="5079">
                <a:moveTo>
                  <a:pt x="0" y="4567"/>
                </a:moveTo>
                <a:lnTo>
                  <a:pt x="3862917" y="4567"/>
                </a:lnTo>
              </a:path>
            </a:pathLst>
          </a:custGeom>
          <a:ln w="456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4673780" y="2538572"/>
            <a:ext cx="493395" cy="213995"/>
            <a:chOff x="4673780" y="2538572"/>
            <a:chExt cx="493395" cy="213995"/>
          </a:xfrm>
        </p:grpSpPr>
        <p:sp>
          <p:nvSpPr>
            <p:cNvPr id="44" name="object 44" descr=""/>
            <p:cNvSpPr/>
            <p:nvPr/>
          </p:nvSpPr>
          <p:spPr>
            <a:xfrm>
              <a:off x="4673780" y="2744087"/>
              <a:ext cx="493395" cy="0"/>
            </a:xfrm>
            <a:custGeom>
              <a:avLst/>
              <a:gdLst/>
              <a:ahLst/>
              <a:cxnLst/>
              <a:rect l="l" t="t" r="r" b="b"/>
              <a:pathLst>
                <a:path w="493395" h="0">
                  <a:moveTo>
                    <a:pt x="0" y="0"/>
                  </a:moveTo>
                  <a:lnTo>
                    <a:pt x="493170" y="0"/>
                  </a:lnTo>
                </a:path>
              </a:pathLst>
            </a:custGeom>
            <a:ln w="164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961441" y="2538572"/>
              <a:ext cx="0" cy="180340"/>
            </a:xfrm>
            <a:custGeom>
              <a:avLst/>
              <a:gdLst/>
              <a:ahLst/>
              <a:cxnLst/>
              <a:rect l="l" t="t" r="r" b="b"/>
              <a:pathLst>
                <a:path w="0" h="180339">
                  <a:moveTo>
                    <a:pt x="0" y="0"/>
                  </a:moveTo>
                  <a:lnTo>
                    <a:pt x="0" y="179863"/>
                  </a:lnTo>
                </a:path>
              </a:pathLst>
            </a:custGeom>
            <a:ln w="109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4639945" y="4428047"/>
            <a:ext cx="67945" cy="57785"/>
            <a:chOff x="4639945" y="4428047"/>
            <a:chExt cx="67945" cy="57785"/>
          </a:xfrm>
        </p:grpSpPr>
        <p:sp>
          <p:nvSpPr>
            <p:cNvPr id="47" name="object 47" descr=""/>
            <p:cNvSpPr/>
            <p:nvPr/>
          </p:nvSpPr>
          <p:spPr>
            <a:xfrm>
              <a:off x="4642959" y="4431061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30820" y="0"/>
                  </a:move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642959" y="4431061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61641" y="25651"/>
                  </a:move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close/>
                </a:path>
              </a:pathLst>
            </a:custGeom>
            <a:ln w="59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/>
          <p:nvPr/>
        </p:nvSpPr>
        <p:spPr>
          <a:xfrm>
            <a:off x="5493149" y="4353955"/>
            <a:ext cx="1027430" cy="205740"/>
          </a:xfrm>
          <a:custGeom>
            <a:avLst/>
            <a:gdLst/>
            <a:ahLst/>
            <a:cxnLst/>
            <a:rect l="l" t="t" r="r" b="b"/>
            <a:pathLst>
              <a:path w="1027429" h="205739">
                <a:moveTo>
                  <a:pt x="0" y="205545"/>
                </a:moveTo>
                <a:lnTo>
                  <a:pt x="493133" y="205545"/>
                </a:lnTo>
                <a:lnTo>
                  <a:pt x="493133" y="102788"/>
                </a:lnTo>
                <a:lnTo>
                  <a:pt x="0" y="102788"/>
                </a:lnTo>
                <a:lnTo>
                  <a:pt x="0" y="205545"/>
                </a:lnTo>
                <a:close/>
              </a:path>
              <a:path w="1027429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1027429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  <a:path w="1027429" h="205739">
                <a:moveTo>
                  <a:pt x="534228" y="205545"/>
                </a:moveTo>
                <a:lnTo>
                  <a:pt x="1027361" y="205545"/>
                </a:lnTo>
                <a:lnTo>
                  <a:pt x="1027361" y="102788"/>
                </a:lnTo>
                <a:lnTo>
                  <a:pt x="534228" y="102788"/>
                </a:lnTo>
                <a:lnTo>
                  <a:pt x="534228" y="205545"/>
                </a:lnTo>
                <a:close/>
              </a:path>
              <a:path w="1027429" h="205739">
                <a:moveTo>
                  <a:pt x="534228" y="102757"/>
                </a:moveTo>
                <a:lnTo>
                  <a:pt x="780795" y="102757"/>
                </a:lnTo>
                <a:lnTo>
                  <a:pt x="780795" y="0"/>
                </a:lnTo>
                <a:lnTo>
                  <a:pt x="534228" y="0"/>
                </a:lnTo>
                <a:lnTo>
                  <a:pt x="534228" y="102757"/>
                </a:lnTo>
                <a:close/>
              </a:path>
              <a:path w="1027429" h="205739">
                <a:moveTo>
                  <a:pt x="780795" y="102757"/>
                </a:moveTo>
                <a:lnTo>
                  <a:pt x="1027361" y="102757"/>
                </a:lnTo>
                <a:lnTo>
                  <a:pt x="1027361" y="0"/>
                </a:lnTo>
                <a:lnTo>
                  <a:pt x="780795" y="0"/>
                </a:lnTo>
                <a:lnTo>
                  <a:pt x="780795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6808172" y="4266954"/>
            <a:ext cx="0" cy="189865"/>
          </a:xfrm>
          <a:custGeom>
            <a:avLst/>
            <a:gdLst/>
            <a:ahLst/>
            <a:cxnLst/>
            <a:rect l="l" t="t" r="r" b="b"/>
            <a:pathLst>
              <a:path w="0" h="189864">
                <a:moveTo>
                  <a:pt x="0" y="189758"/>
                </a:moveTo>
                <a:lnTo>
                  <a:pt x="0" y="0"/>
                </a:lnTo>
              </a:path>
            </a:pathLst>
          </a:custGeom>
          <a:ln w="109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6780776" y="4204158"/>
            <a:ext cx="55244" cy="68580"/>
          </a:xfrm>
          <a:custGeom>
            <a:avLst/>
            <a:gdLst/>
            <a:ahLst/>
            <a:cxnLst/>
            <a:rect l="l" t="t" r="r" b="b"/>
            <a:pathLst>
              <a:path w="55245" h="68579">
                <a:moveTo>
                  <a:pt x="27396" y="0"/>
                </a:moveTo>
                <a:lnTo>
                  <a:pt x="0" y="68505"/>
                </a:lnTo>
                <a:lnTo>
                  <a:pt x="54792" y="68505"/>
                </a:lnTo>
                <a:lnTo>
                  <a:pt x="273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6767078" y="445671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82188" y="0"/>
                </a:moveTo>
                <a:lnTo>
                  <a:pt x="0" y="0"/>
                </a:lnTo>
              </a:path>
            </a:pathLst>
          </a:custGeom>
          <a:ln w="310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4673780" y="2709834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80">
                <a:moveTo>
                  <a:pt x="0" y="68505"/>
                </a:moveTo>
                <a:lnTo>
                  <a:pt x="0" y="0"/>
                </a:lnTo>
              </a:path>
            </a:pathLst>
          </a:custGeom>
          <a:ln w="372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673780" y="3266476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68505"/>
                </a:moveTo>
                <a:lnTo>
                  <a:pt x="0" y="0"/>
                </a:lnTo>
              </a:path>
            </a:pathLst>
          </a:custGeom>
          <a:ln w="372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632685" y="459375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82188" y="0"/>
                </a:moveTo>
                <a:lnTo>
                  <a:pt x="0" y="0"/>
                </a:lnTo>
              </a:path>
            </a:pathLst>
          </a:custGeom>
          <a:ln w="310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6" name="object 56" descr=""/>
          <p:cNvGrpSpPr/>
          <p:nvPr/>
        </p:nvGrpSpPr>
        <p:grpSpPr>
          <a:xfrm>
            <a:off x="4929616" y="2717431"/>
            <a:ext cx="64135" cy="53975"/>
            <a:chOff x="4929616" y="2717431"/>
            <a:chExt cx="64135" cy="53975"/>
          </a:xfrm>
        </p:grpSpPr>
        <p:sp>
          <p:nvSpPr>
            <p:cNvPr id="57" name="object 57" descr=""/>
            <p:cNvSpPr/>
            <p:nvPr/>
          </p:nvSpPr>
          <p:spPr>
            <a:xfrm>
              <a:off x="4930620" y="2718435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30820" y="0"/>
                  </a:move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930620" y="2718435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61641" y="25651"/>
                  </a:move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8386018" y="1682259"/>
            <a:ext cx="55244" cy="274320"/>
            <a:chOff x="8386018" y="1682259"/>
            <a:chExt cx="55244" cy="274320"/>
          </a:xfrm>
        </p:grpSpPr>
        <p:sp>
          <p:nvSpPr>
            <p:cNvPr id="60" name="object 60" descr=""/>
            <p:cNvSpPr/>
            <p:nvPr/>
          </p:nvSpPr>
          <p:spPr>
            <a:xfrm>
              <a:off x="8413414" y="1682259"/>
              <a:ext cx="0" cy="211454"/>
            </a:xfrm>
            <a:custGeom>
              <a:avLst/>
              <a:gdLst/>
              <a:ahLst/>
              <a:cxnLst/>
              <a:rect l="l" t="t" r="r" b="b"/>
              <a:pathLst>
                <a:path w="0" h="211455">
                  <a:moveTo>
                    <a:pt x="0" y="0"/>
                  </a:moveTo>
                  <a:lnTo>
                    <a:pt x="0" y="211223"/>
                  </a:lnTo>
                </a:path>
              </a:pathLst>
            </a:custGeom>
            <a:ln w="109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386018" y="1887774"/>
              <a:ext cx="55244" cy="68580"/>
            </a:xfrm>
            <a:custGeom>
              <a:avLst/>
              <a:gdLst/>
              <a:ahLst/>
              <a:cxnLst/>
              <a:rect l="l" t="t" r="r" b="b"/>
              <a:pathLst>
                <a:path w="55245" h="68580">
                  <a:moveTo>
                    <a:pt x="54792" y="0"/>
                  </a:moveTo>
                  <a:lnTo>
                    <a:pt x="0" y="0"/>
                  </a:lnTo>
                  <a:lnTo>
                    <a:pt x="27396" y="68505"/>
                  </a:lnTo>
                  <a:lnTo>
                    <a:pt x="547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/>
          <p:nvPr/>
        </p:nvSpPr>
        <p:spPr>
          <a:xfrm>
            <a:off x="7220395" y="431970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54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7220395" y="3840167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135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7220395" y="360040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135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220395" y="336063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135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465684" y="431970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0"/>
                </a:moveTo>
                <a:lnTo>
                  <a:pt x="0" y="42853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465684" y="3840167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465684" y="360040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465684" y="336063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252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465684" y="3018107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010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098390" y="3394885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0" y="205515"/>
                </a:moveTo>
                <a:lnTo>
                  <a:pt x="493133" y="205515"/>
                </a:lnTo>
                <a:lnTo>
                  <a:pt x="493133" y="102757"/>
                </a:lnTo>
                <a:lnTo>
                  <a:pt x="0" y="102757"/>
                </a:lnTo>
                <a:lnTo>
                  <a:pt x="0" y="205515"/>
                </a:lnTo>
                <a:close/>
              </a:path>
              <a:path w="493395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493395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098390" y="3634652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0" y="205515"/>
                </a:moveTo>
                <a:lnTo>
                  <a:pt x="493133" y="205515"/>
                </a:lnTo>
                <a:lnTo>
                  <a:pt x="493133" y="102757"/>
                </a:lnTo>
                <a:lnTo>
                  <a:pt x="0" y="102757"/>
                </a:lnTo>
                <a:lnTo>
                  <a:pt x="0" y="205515"/>
                </a:lnTo>
                <a:close/>
              </a:path>
              <a:path w="493395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493395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427146" y="3018107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0" y="0"/>
                </a:moveTo>
                <a:lnTo>
                  <a:pt x="82188" y="0"/>
                </a:lnTo>
              </a:path>
            </a:pathLst>
          </a:custGeom>
          <a:ln w="310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095834" y="3155117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0" y="205515"/>
                </a:moveTo>
                <a:lnTo>
                  <a:pt x="493133" y="205515"/>
                </a:lnTo>
                <a:lnTo>
                  <a:pt x="493133" y="102757"/>
                </a:lnTo>
                <a:lnTo>
                  <a:pt x="0" y="102757"/>
                </a:lnTo>
                <a:lnTo>
                  <a:pt x="0" y="205515"/>
                </a:lnTo>
                <a:close/>
              </a:path>
              <a:path w="493395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493395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879186" y="3840167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010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879186" y="360040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010"/>
                </a:lnTo>
              </a:path>
            </a:pathLst>
          </a:custGeom>
          <a:ln w="10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7" name="object 77" descr=""/>
          <p:cNvGrpSpPr/>
          <p:nvPr/>
        </p:nvGrpSpPr>
        <p:grpSpPr>
          <a:xfrm>
            <a:off x="7629769" y="3002579"/>
            <a:ext cx="499109" cy="600710"/>
            <a:chOff x="7629769" y="3002579"/>
            <a:chExt cx="499109" cy="600710"/>
          </a:xfrm>
        </p:grpSpPr>
        <p:sp>
          <p:nvSpPr>
            <p:cNvPr id="78" name="object 78" descr=""/>
            <p:cNvSpPr/>
            <p:nvPr/>
          </p:nvSpPr>
          <p:spPr>
            <a:xfrm>
              <a:off x="7879186" y="3018107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w="0" h="480060">
                  <a:moveTo>
                    <a:pt x="0" y="0"/>
                  </a:moveTo>
                  <a:lnTo>
                    <a:pt x="0" y="479535"/>
                  </a:lnTo>
                </a:path>
              </a:pathLst>
            </a:custGeom>
            <a:ln w="109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838091" y="3018107"/>
              <a:ext cx="82550" cy="0"/>
            </a:xfrm>
            <a:custGeom>
              <a:avLst/>
              <a:gdLst/>
              <a:ahLst/>
              <a:cxnLst/>
              <a:rect l="l" t="t" r="r" b="b"/>
              <a:pathLst>
                <a:path w="82550" h="0">
                  <a:moveTo>
                    <a:pt x="0" y="0"/>
                  </a:moveTo>
                  <a:lnTo>
                    <a:pt x="82188" y="0"/>
                  </a:lnTo>
                </a:path>
              </a:pathLst>
            </a:custGeom>
            <a:ln w="3105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632619" y="3394885"/>
              <a:ext cx="493395" cy="205740"/>
            </a:xfrm>
            <a:custGeom>
              <a:avLst/>
              <a:gdLst/>
              <a:ahLst/>
              <a:cxnLst/>
              <a:rect l="l" t="t" r="r" b="b"/>
              <a:pathLst>
                <a:path w="493395" h="205739">
                  <a:moveTo>
                    <a:pt x="0" y="205515"/>
                  </a:moveTo>
                  <a:lnTo>
                    <a:pt x="493133" y="205515"/>
                  </a:lnTo>
                  <a:lnTo>
                    <a:pt x="493133" y="102757"/>
                  </a:lnTo>
                  <a:lnTo>
                    <a:pt x="0" y="102757"/>
                  </a:lnTo>
                  <a:lnTo>
                    <a:pt x="0" y="205515"/>
                  </a:lnTo>
                  <a:close/>
                </a:path>
                <a:path w="493395" h="205739">
                  <a:moveTo>
                    <a:pt x="0" y="102757"/>
                  </a:moveTo>
                  <a:lnTo>
                    <a:pt x="246566" y="102757"/>
                  </a:lnTo>
                  <a:lnTo>
                    <a:pt x="246566" y="0"/>
                  </a:lnTo>
                  <a:lnTo>
                    <a:pt x="0" y="0"/>
                  </a:lnTo>
                  <a:lnTo>
                    <a:pt x="0" y="102757"/>
                  </a:lnTo>
                  <a:close/>
                </a:path>
                <a:path w="493395" h="205739">
                  <a:moveTo>
                    <a:pt x="246566" y="102757"/>
                  </a:moveTo>
                  <a:lnTo>
                    <a:pt x="493133" y="102757"/>
                  </a:lnTo>
                  <a:lnTo>
                    <a:pt x="493133" y="0"/>
                  </a:lnTo>
                  <a:lnTo>
                    <a:pt x="246566" y="0"/>
                  </a:lnTo>
                  <a:lnTo>
                    <a:pt x="246566" y="102757"/>
                  </a:lnTo>
                  <a:close/>
                </a:path>
              </a:pathLst>
            </a:custGeom>
            <a:ln w="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/>
          <p:nvPr/>
        </p:nvSpPr>
        <p:spPr>
          <a:xfrm>
            <a:off x="7632619" y="3634652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0" y="205515"/>
                </a:moveTo>
                <a:lnTo>
                  <a:pt x="493133" y="205515"/>
                </a:lnTo>
                <a:lnTo>
                  <a:pt x="493133" y="102757"/>
                </a:lnTo>
                <a:lnTo>
                  <a:pt x="0" y="102757"/>
                </a:lnTo>
                <a:lnTo>
                  <a:pt x="0" y="205515"/>
                </a:lnTo>
                <a:close/>
              </a:path>
              <a:path w="493395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493395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2" name="object 82" descr=""/>
          <p:cNvGrpSpPr/>
          <p:nvPr/>
        </p:nvGrpSpPr>
        <p:grpSpPr>
          <a:xfrm>
            <a:off x="8262734" y="2161794"/>
            <a:ext cx="55244" cy="377190"/>
            <a:chOff x="8262734" y="2161794"/>
            <a:chExt cx="55244" cy="377190"/>
          </a:xfrm>
        </p:grpSpPr>
        <p:sp>
          <p:nvSpPr>
            <p:cNvPr id="83" name="object 83" descr=""/>
            <p:cNvSpPr/>
            <p:nvPr/>
          </p:nvSpPr>
          <p:spPr>
            <a:xfrm>
              <a:off x="8290130" y="2224590"/>
              <a:ext cx="0" cy="314325"/>
            </a:xfrm>
            <a:custGeom>
              <a:avLst/>
              <a:gdLst/>
              <a:ahLst/>
              <a:cxnLst/>
              <a:rect l="l" t="t" r="r" b="b"/>
              <a:pathLst>
                <a:path w="0" h="314325">
                  <a:moveTo>
                    <a:pt x="0" y="313981"/>
                  </a:moveTo>
                  <a:lnTo>
                    <a:pt x="0" y="0"/>
                  </a:lnTo>
                </a:path>
              </a:pathLst>
            </a:custGeom>
            <a:ln w="109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8262734" y="2161794"/>
              <a:ext cx="55244" cy="68580"/>
            </a:xfrm>
            <a:custGeom>
              <a:avLst/>
              <a:gdLst/>
              <a:ahLst/>
              <a:cxnLst/>
              <a:rect l="l" t="t" r="r" b="b"/>
              <a:pathLst>
                <a:path w="55245" h="68580">
                  <a:moveTo>
                    <a:pt x="27396" y="0"/>
                  </a:moveTo>
                  <a:lnTo>
                    <a:pt x="0" y="68505"/>
                  </a:lnTo>
                  <a:lnTo>
                    <a:pt x="54792" y="68505"/>
                  </a:lnTo>
                  <a:lnTo>
                    <a:pt x="273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 descr=""/>
          <p:cNvGrpSpPr/>
          <p:nvPr/>
        </p:nvGrpSpPr>
        <p:grpSpPr>
          <a:xfrm>
            <a:off x="8509301" y="2161794"/>
            <a:ext cx="55244" cy="2295525"/>
            <a:chOff x="8509301" y="2161794"/>
            <a:chExt cx="55244" cy="2295525"/>
          </a:xfrm>
        </p:grpSpPr>
        <p:sp>
          <p:nvSpPr>
            <p:cNvPr id="86" name="object 86" descr=""/>
            <p:cNvSpPr/>
            <p:nvPr/>
          </p:nvSpPr>
          <p:spPr>
            <a:xfrm>
              <a:off x="8536697" y="2224590"/>
              <a:ext cx="0" cy="2232660"/>
            </a:xfrm>
            <a:custGeom>
              <a:avLst/>
              <a:gdLst/>
              <a:ahLst/>
              <a:cxnLst/>
              <a:rect l="l" t="t" r="r" b="b"/>
              <a:pathLst>
                <a:path w="0" h="2232660">
                  <a:moveTo>
                    <a:pt x="0" y="2232122"/>
                  </a:moveTo>
                  <a:lnTo>
                    <a:pt x="0" y="0"/>
                  </a:lnTo>
                </a:path>
              </a:pathLst>
            </a:custGeom>
            <a:ln w="109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509301" y="2161794"/>
              <a:ext cx="55244" cy="68580"/>
            </a:xfrm>
            <a:custGeom>
              <a:avLst/>
              <a:gdLst/>
              <a:ahLst/>
              <a:cxnLst/>
              <a:rect l="l" t="t" r="r" b="b"/>
              <a:pathLst>
                <a:path w="55245" h="68580">
                  <a:moveTo>
                    <a:pt x="27396" y="0"/>
                  </a:moveTo>
                  <a:lnTo>
                    <a:pt x="0" y="68505"/>
                  </a:lnTo>
                  <a:lnTo>
                    <a:pt x="54792" y="68505"/>
                  </a:lnTo>
                  <a:lnTo>
                    <a:pt x="273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 descr=""/>
          <p:cNvSpPr/>
          <p:nvPr/>
        </p:nvSpPr>
        <p:spPr>
          <a:xfrm>
            <a:off x="6684889" y="3018107"/>
            <a:ext cx="1726564" cy="1849755"/>
          </a:xfrm>
          <a:custGeom>
            <a:avLst/>
            <a:gdLst/>
            <a:ahLst/>
            <a:cxnLst/>
            <a:rect l="l" t="t" r="r" b="b"/>
            <a:pathLst>
              <a:path w="1726565" h="1849754">
                <a:moveTo>
                  <a:pt x="1725968" y="0"/>
                </a:moveTo>
                <a:lnTo>
                  <a:pt x="1725968" y="1849666"/>
                </a:lnTo>
              </a:path>
              <a:path w="1726565" h="1849754">
                <a:moveTo>
                  <a:pt x="0" y="0"/>
                </a:moveTo>
                <a:lnTo>
                  <a:pt x="1725968" y="0"/>
                </a:lnTo>
              </a:path>
              <a:path w="1726565" h="1849754">
                <a:moveTo>
                  <a:pt x="0" y="0"/>
                </a:moveTo>
                <a:lnTo>
                  <a:pt x="0" y="237636"/>
                </a:lnTo>
              </a:path>
            </a:pathLst>
          </a:custGeom>
          <a:ln w="100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 descr=""/>
          <p:cNvSpPr/>
          <p:nvPr/>
        </p:nvSpPr>
        <p:spPr>
          <a:xfrm>
            <a:off x="5493149" y="2435814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0" y="205515"/>
                </a:moveTo>
                <a:lnTo>
                  <a:pt x="493133" y="205515"/>
                </a:lnTo>
                <a:lnTo>
                  <a:pt x="493133" y="102757"/>
                </a:lnTo>
                <a:lnTo>
                  <a:pt x="0" y="102757"/>
                </a:lnTo>
                <a:lnTo>
                  <a:pt x="0" y="205515"/>
                </a:lnTo>
                <a:close/>
              </a:path>
              <a:path w="493395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493395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0" name="object 90" descr=""/>
          <p:cNvGrpSpPr/>
          <p:nvPr/>
        </p:nvGrpSpPr>
        <p:grpSpPr>
          <a:xfrm>
            <a:off x="4579983" y="3009065"/>
            <a:ext cx="182880" cy="155575"/>
            <a:chOff x="4579983" y="3009065"/>
            <a:chExt cx="182880" cy="155575"/>
          </a:xfrm>
        </p:grpSpPr>
        <p:sp>
          <p:nvSpPr>
            <p:cNvPr id="91" name="object 91" descr=""/>
            <p:cNvSpPr/>
            <p:nvPr/>
          </p:nvSpPr>
          <p:spPr>
            <a:xfrm>
              <a:off x="4589025" y="3018107"/>
              <a:ext cx="164465" cy="137160"/>
            </a:xfrm>
            <a:custGeom>
              <a:avLst/>
              <a:gdLst/>
              <a:ahLst/>
              <a:cxnLst/>
              <a:rect l="l" t="t" r="r" b="b"/>
              <a:pathLst>
                <a:path w="164464" h="137160">
                  <a:moveTo>
                    <a:pt x="164377" y="0"/>
                  </a:moveTo>
                  <a:lnTo>
                    <a:pt x="0" y="0"/>
                  </a:lnTo>
                  <a:lnTo>
                    <a:pt x="0" y="137010"/>
                  </a:lnTo>
                  <a:lnTo>
                    <a:pt x="164377" y="137010"/>
                  </a:lnTo>
                  <a:lnTo>
                    <a:pt x="1643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589025" y="3018107"/>
              <a:ext cx="164465" cy="137160"/>
            </a:xfrm>
            <a:custGeom>
              <a:avLst/>
              <a:gdLst/>
              <a:ahLst/>
              <a:cxnLst/>
              <a:rect l="l" t="t" r="r" b="b"/>
              <a:pathLst>
                <a:path w="164464" h="137160">
                  <a:moveTo>
                    <a:pt x="0" y="137010"/>
                  </a:moveTo>
                  <a:lnTo>
                    <a:pt x="164377" y="137010"/>
                  </a:lnTo>
                  <a:lnTo>
                    <a:pt x="164377" y="0"/>
                  </a:lnTo>
                  <a:lnTo>
                    <a:pt x="0" y="0"/>
                  </a:lnTo>
                  <a:lnTo>
                    <a:pt x="0" y="137010"/>
                  </a:lnTo>
                  <a:close/>
                </a:path>
              </a:pathLst>
            </a:custGeom>
            <a:ln w="177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 descr=""/>
          <p:cNvSpPr/>
          <p:nvPr/>
        </p:nvSpPr>
        <p:spPr>
          <a:xfrm>
            <a:off x="4673780" y="2906824"/>
            <a:ext cx="0" cy="54610"/>
          </a:xfrm>
          <a:custGeom>
            <a:avLst/>
            <a:gdLst/>
            <a:ahLst/>
            <a:cxnLst/>
            <a:rect l="l" t="t" r="r" b="b"/>
            <a:pathLst>
              <a:path w="0" h="54610">
                <a:moveTo>
                  <a:pt x="0" y="54042"/>
                </a:moveTo>
                <a:lnTo>
                  <a:pt x="0" y="0"/>
                </a:lnTo>
              </a:path>
            </a:pathLst>
          </a:custGeom>
          <a:ln w="372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 descr=""/>
          <p:cNvSpPr/>
          <p:nvPr/>
        </p:nvSpPr>
        <p:spPr>
          <a:xfrm>
            <a:off x="5205488" y="3018107"/>
            <a:ext cx="290830" cy="0"/>
          </a:xfrm>
          <a:custGeom>
            <a:avLst/>
            <a:gdLst/>
            <a:ahLst/>
            <a:cxnLst/>
            <a:rect l="l" t="t" r="r" b="b"/>
            <a:pathLst>
              <a:path w="290829" h="0">
                <a:moveTo>
                  <a:pt x="0" y="0"/>
                </a:moveTo>
                <a:lnTo>
                  <a:pt x="290218" y="0"/>
                </a:lnTo>
              </a:path>
            </a:pathLst>
          </a:custGeom>
          <a:ln w="91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6808172" y="3499088"/>
            <a:ext cx="0" cy="238760"/>
          </a:xfrm>
          <a:custGeom>
            <a:avLst/>
            <a:gdLst/>
            <a:ahLst/>
            <a:cxnLst/>
            <a:rect l="l" t="t" r="r" b="b"/>
            <a:pathLst>
              <a:path w="0" h="238760">
                <a:moveTo>
                  <a:pt x="0" y="0"/>
                </a:moveTo>
                <a:lnTo>
                  <a:pt x="0" y="238321"/>
                </a:lnTo>
              </a:path>
            </a:pathLst>
          </a:custGeom>
          <a:ln w="109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6808172" y="3840167"/>
            <a:ext cx="0" cy="95885"/>
          </a:xfrm>
          <a:custGeom>
            <a:avLst/>
            <a:gdLst/>
            <a:ahLst/>
            <a:cxnLst/>
            <a:rect l="l" t="t" r="r" b="b"/>
            <a:pathLst>
              <a:path w="0" h="95885">
                <a:moveTo>
                  <a:pt x="0" y="0"/>
                </a:moveTo>
                <a:lnTo>
                  <a:pt x="0" y="95678"/>
                </a:lnTo>
              </a:path>
            </a:pathLst>
          </a:custGeom>
          <a:ln w="109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6780776" y="3930138"/>
            <a:ext cx="55244" cy="68580"/>
          </a:xfrm>
          <a:custGeom>
            <a:avLst/>
            <a:gdLst/>
            <a:ahLst/>
            <a:cxnLst/>
            <a:rect l="l" t="t" r="r" b="b"/>
            <a:pathLst>
              <a:path w="55245" h="68579">
                <a:moveTo>
                  <a:pt x="54792" y="0"/>
                </a:moveTo>
                <a:lnTo>
                  <a:pt x="0" y="0"/>
                </a:lnTo>
                <a:lnTo>
                  <a:pt x="27396" y="68505"/>
                </a:lnTo>
                <a:lnTo>
                  <a:pt x="547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5105272" y="4762166"/>
            <a:ext cx="1456690" cy="211454"/>
            <a:chOff x="5105272" y="4762166"/>
            <a:chExt cx="1456690" cy="211454"/>
          </a:xfrm>
        </p:grpSpPr>
        <p:sp>
          <p:nvSpPr>
            <p:cNvPr id="99" name="object 99" descr=""/>
            <p:cNvSpPr/>
            <p:nvPr/>
          </p:nvSpPr>
          <p:spPr>
            <a:xfrm>
              <a:off x="5105272" y="4867773"/>
              <a:ext cx="1381125" cy="0"/>
            </a:xfrm>
            <a:custGeom>
              <a:avLst/>
              <a:gdLst/>
              <a:ahLst/>
              <a:cxnLst/>
              <a:rect l="l" t="t" r="r" b="b"/>
              <a:pathLst>
                <a:path w="1381125" h="0">
                  <a:moveTo>
                    <a:pt x="1380993" y="0"/>
                  </a:moveTo>
                  <a:lnTo>
                    <a:pt x="0" y="0"/>
                  </a:lnTo>
                </a:path>
              </a:pathLst>
            </a:custGeom>
            <a:ln w="91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6479417" y="4844938"/>
              <a:ext cx="82550" cy="45720"/>
            </a:xfrm>
            <a:custGeom>
              <a:avLst/>
              <a:gdLst/>
              <a:ahLst/>
              <a:cxnLst/>
              <a:rect l="l" t="t" r="r" b="b"/>
              <a:pathLst>
                <a:path w="82550" h="45720">
                  <a:moveTo>
                    <a:pt x="0" y="0"/>
                  </a:moveTo>
                  <a:lnTo>
                    <a:pt x="0" y="45670"/>
                  </a:lnTo>
                  <a:lnTo>
                    <a:pt x="82188" y="228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495706" y="4765016"/>
              <a:ext cx="493395" cy="205740"/>
            </a:xfrm>
            <a:custGeom>
              <a:avLst/>
              <a:gdLst/>
              <a:ahLst/>
              <a:cxnLst/>
              <a:rect l="l" t="t" r="r" b="b"/>
              <a:pathLst>
                <a:path w="493395" h="205739">
                  <a:moveTo>
                    <a:pt x="0" y="205515"/>
                  </a:moveTo>
                  <a:lnTo>
                    <a:pt x="493133" y="205515"/>
                  </a:lnTo>
                  <a:lnTo>
                    <a:pt x="493133" y="102757"/>
                  </a:lnTo>
                  <a:lnTo>
                    <a:pt x="0" y="102757"/>
                  </a:lnTo>
                  <a:lnTo>
                    <a:pt x="0" y="205515"/>
                  </a:lnTo>
                  <a:close/>
                </a:path>
                <a:path w="493395" h="205739">
                  <a:moveTo>
                    <a:pt x="0" y="102757"/>
                  </a:moveTo>
                  <a:lnTo>
                    <a:pt x="246566" y="102757"/>
                  </a:lnTo>
                  <a:lnTo>
                    <a:pt x="246566" y="0"/>
                  </a:lnTo>
                  <a:lnTo>
                    <a:pt x="0" y="0"/>
                  </a:lnTo>
                  <a:lnTo>
                    <a:pt x="0" y="102757"/>
                  </a:lnTo>
                  <a:close/>
                </a:path>
                <a:path w="493395" h="205739">
                  <a:moveTo>
                    <a:pt x="246566" y="102757"/>
                  </a:moveTo>
                  <a:lnTo>
                    <a:pt x="493133" y="102757"/>
                  </a:lnTo>
                  <a:lnTo>
                    <a:pt x="493133" y="0"/>
                  </a:lnTo>
                  <a:lnTo>
                    <a:pt x="246566" y="0"/>
                  </a:lnTo>
                  <a:lnTo>
                    <a:pt x="246566" y="102757"/>
                  </a:lnTo>
                  <a:close/>
                </a:path>
              </a:pathLst>
            </a:custGeom>
            <a:ln w="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2" name="object 102" descr=""/>
          <p:cNvSpPr/>
          <p:nvPr/>
        </p:nvSpPr>
        <p:spPr>
          <a:xfrm>
            <a:off x="6561605" y="3634652"/>
            <a:ext cx="493395" cy="205740"/>
          </a:xfrm>
          <a:custGeom>
            <a:avLst/>
            <a:gdLst/>
            <a:ahLst/>
            <a:cxnLst/>
            <a:rect l="l" t="t" r="r" b="b"/>
            <a:pathLst>
              <a:path w="493395" h="205739">
                <a:moveTo>
                  <a:pt x="0" y="205515"/>
                </a:moveTo>
                <a:lnTo>
                  <a:pt x="493133" y="205515"/>
                </a:lnTo>
                <a:lnTo>
                  <a:pt x="493133" y="102757"/>
                </a:lnTo>
                <a:lnTo>
                  <a:pt x="0" y="102757"/>
                </a:lnTo>
                <a:lnTo>
                  <a:pt x="0" y="205515"/>
                </a:lnTo>
                <a:close/>
              </a:path>
              <a:path w="493395" h="205739">
                <a:moveTo>
                  <a:pt x="0" y="102757"/>
                </a:moveTo>
                <a:lnTo>
                  <a:pt x="246566" y="102757"/>
                </a:lnTo>
                <a:lnTo>
                  <a:pt x="246566" y="0"/>
                </a:lnTo>
                <a:lnTo>
                  <a:pt x="0" y="0"/>
                </a:lnTo>
                <a:lnTo>
                  <a:pt x="0" y="102757"/>
                </a:lnTo>
                <a:close/>
              </a:path>
              <a:path w="493395" h="205739">
                <a:moveTo>
                  <a:pt x="246566" y="102757"/>
                </a:moveTo>
                <a:lnTo>
                  <a:pt x="493133" y="102757"/>
                </a:lnTo>
                <a:lnTo>
                  <a:pt x="493133" y="0"/>
                </a:lnTo>
                <a:lnTo>
                  <a:pt x="246566" y="0"/>
                </a:lnTo>
                <a:lnTo>
                  <a:pt x="246566" y="102757"/>
                </a:lnTo>
                <a:close/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3" name="object 103" descr=""/>
          <p:cNvGrpSpPr/>
          <p:nvPr/>
        </p:nvGrpSpPr>
        <p:grpSpPr>
          <a:xfrm>
            <a:off x="5490299" y="3223622"/>
            <a:ext cx="1213485" cy="379730"/>
            <a:chOff x="5490299" y="3223622"/>
            <a:chExt cx="1213485" cy="379730"/>
          </a:xfrm>
        </p:grpSpPr>
        <p:sp>
          <p:nvSpPr>
            <p:cNvPr id="104" name="object 104" descr=""/>
            <p:cNvSpPr/>
            <p:nvPr/>
          </p:nvSpPr>
          <p:spPr>
            <a:xfrm>
              <a:off x="6684889" y="3223622"/>
              <a:ext cx="0" cy="68580"/>
            </a:xfrm>
            <a:custGeom>
              <a:avLst/>
              <a:gdLst/>
              <a:ahLst/>
              <a:cxnLst/>
              <a:rect l="l" t="t" r="r" b="b"/>
              <a:pathLst>
                <a:path w="0" h="68579">
                  <a:moveTo>
                    <a:pt x="0" y="68505"/>
                  </a:moveTo>
                  <a:lnTo>
                    <a:pt x="0" y="0"/>
                  </a:lnTo>
                </a:path>
              </a:pathLst>
            </a:custGeom>
            <a:ln w="372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5986283" y="3255743"/>
              <a:ext cx="699135" cy="191135"/>
            </a:xfrm>
            <a:custGeom>
              <a:avLst/>
              <a:gdLst/>
              <a:ahLst/>
              <a:cxnLst/>
              <a:rect l="l" t="t" r="r" b="b"/>
              <a:pathLst>
                <a:path w="699134" h="191135">
                  <a:moveTo>
                    <a:pt x="0" y="190520"/>
                  </a:moveTo>
                  <a:lnTo>
                    <a:pt x="698606" y="190520"/>
                  </a:lnTo>
                  <a:lnTo>
                    <a:pt x="698606" y="0"/>
                  </a:lnTo>
                </a:path>
              </a:pathLst>
            </a:custGeom>
            <a:ln w="92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5493149" y="3394885"/>
              <a:ext cx="1027430" cy="205740"/>
            </a:xfrm>
            <a:custGeom>
              <a:avLst/>
              <a:gdLst/>
              <a:ahLst/>
              <a:cxnLst/>
              <a:rect l="l" t="t" r="r" b="b"/>
              <a:pathLst>
                <a:path w="1027429" h="205739">
                  <a:moveTo>
                    <a:pt x="0" y="205515"/>
                  </a:moveTo>
                  <a:lnTo>
                    <a:pt x="493133" y="205515"/>
                  </a:lnTo>
                  <a:lnTo>
                    <a:pt x="493133" y="102757"/>
                  </a:lnTo>
                  <a:lnTo>
                    <a:pt x="0" y="102757"/>
                  </a:lnTo>
                  <a:lnTo>
                    <a:pt x="0" y="205515"/>
                  </a:lnTo>
                  <a:close/>
                </a:path>
                <a:path w="1027429" h="205739">
                  <a:moveTo>
                    <a:pt x="0" y="102757"/>
                  </a:moveTo>
                  <a:lnTo>
                    <a:pt x="246566" y="102757"/>
                  </a:lnTo>
                  <a:lnTo>
                    <a:pt x="246566" y="0"/>
                  </a:lnTo>
                  <a:lnTo>
                    <a:pt x="0" y="0"/>
                  </a:lnTo>
                  <a:lnTo>
                    <a:pt x="0" y="102757"/>
                  </a:lnTo>
                  <a:close/>
                </a:path>
                <a:path w="1027429" h="205739">
                  <a:moveTo>
                    <a:pt x="246566" y="102757"/>
                  </a:moveTo>
                  <a:lnTo>
                    <a:pt x="493133" y="102757"/>
                  </a:lnTo>
                  <a:lnTo>
                    <a:pt x="493133" y="0"/>
                  </a:lnTo>
                  <a:lnTo>
                    <a:pt x="246566" y="0"/>
                  </a:lnTo>
                  <a:lnTo>
                    <a:pt x="246566" y="102757"/>
                  </a:lnTo>
                  <a:close/>
                </a:path>
                <a:path w="1027429" h="205739">
                  <a:moveTo>
                    <a:pt x="534228" y="205515"/>
                  </a:moveTo>
                  <a:lnTo>
                    <a:pt x="1027361" y="205515"/>
                  </a:lnTo>
                  <a:lnTo>
                    <a:pt x="1027361" y="102757"/>
                  </a:lnTo>
                  <a:lnTo>
                    <a:pt x="534228" y="102757"/>
                  </a:lnTo>
                  <a:lnTo>
                    <a:pt x="534228" y="205515"/>
                  </a:lnTo>
                  <a:close/>
                </a:path>
              </a:pathLst>
            </a:custGeom>
            <a:ln w="60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027377" y="3394885"/>
              <a:ext cx="247015" cy="102870"/>
            </a:xfrm>
            <a:custGeom>
              <a:avLst/>
              <a:gdLst/>
              <a:ahLst/>
              <a:cxnLst/>
              <a:rect l="l" t="t" r="r" b="b"/>
              <a:pathLst>
                <a:path w="247014" h="102870">
                  <a:moveTo>
                    <a:pt x="246566" y="0"/>
                  </a:moveTo>
                  <a:lnTo>
                    <a:pt x="0" y="0"/>
                  </a:lnTo>
                  <a:lnTo>
                    <a:pt x="0" y="102757"/>
                  </a:lnTo>
                  <a:lnTo>
                    <a:pt x="246566" y="102757"/>
                  </a:lnTo>
                  <a:lnTo>
                    <a:pt x="2465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027377" y="3394885"/>
              <a:ext cx="247015" cy="102870"/>
            </a:xfrm>
            <a:custGeom>
              <a:avLst/>
              <a:gdLst/>
              <a:ahLst/>
              <a:cxnLst/>
              <a:rect l="l" t="t" r="r" b="b"/>
              <a:pathLst>
                <a:path w="247014" h="102870">
                  <a:moveTo>
                    <a:pt x="0" y="102757"/>
                  </a:moveTo>
                  <a:lnTo>
                    <a:pt x="246566" y="102757"/>
                  </a:lnTo>
                  <a:lnTo>
                    <a:pt x="246566" y="0"/>
                  </a:lnTo>
                  <a:lnTo>
                    <a:pt x="0" y="0"/>
                  </a:lnTo>
                  <a:lnTo>
                    <a:pt x="0" y="102757"/>
                  </a:lnTo>
                  <a:close/>
                </a:path>
              </a:pathLst>
            </a:custGeom>
            <a:ln w="5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273944" y="3394885"/>
              <a:ext cx="247015" cy="102870"/>
            </a:xfrm>
            <a:custGeom>
              <a:avLst/>
              <a:gdLst/>
              <a:ahLst/>
              <a:cxnLst/>
              <a:rect l="l" t="t" r="r" b="b"/>
              <a:pathLst>
                <a:path w="247015" h="102870">
                  <a:moveTo>
                    <a:pt x="246566" y="0"/>
                  </a:moveTo>
                  <a:lnTo>
                    <a:pt x="0" y="0"/>
                  </a:lnTo>
                  <a:lnTo>
                    <a:pt x="0" y="102757"/>
                  </a:lnTo>
                  <a:lnTo>
                    <a:pt x="246566" y="102757"/>
                  </a:lnTo>
                  <a:lnTo>
                    <a:pt x="2465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273944" y="3394885"/>
              <a:ext cx="247015" cy="102870"/>
            </a:xfrm>
            <a:custGeom>
              <a:avLst/>
              <a:gdLst/>
              <a:ahLst/>
              <a:cxnLst/>
              <a:rect l="l" t="t" r="r" b="b"/>
              <a:pathLst>
                <a:path w="247015" h="102870">
                  <a:moveTo>
                    <a:pt x="0" y="102757"/>
                  </a:moveTo>
                  <a:lnTo>
                    <a:pt x="246566" y="102757"/>
                  </a:lnTo>
                  <a:lnTo>
                    <a:pt x="246566" y="0"/>
                  </a:lnTo>
                  <a:lnTo>
                    <a:pt x="0" y="0"/>
                  </a:lnTo>
                  <a:lnTo>
                    <a:pt x="0" y="102757"/>
                  </a:lnTo>
                  <a:close/>
                </a:path>
              </a:pathLst>
            </a:custGeom>
            <a:ln w="56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/>
          <p:nvPr/>
        </p:nvSpPr>
        <p:spPr>
          <a:xfrm>
            <a:off x="5164393" y="4867773"/>
            <a:ext cx="1397635" cy="240029"/>
          </a:xfrm>
          <a:custGeom>
            <a:avLst/>
            <a:gdLst/>
            <a:ahLst/>
            <a:cxnLst/>
            <a:rect l="l" t="t" r="r" b="b"/>
            <a:pathLst>
              <a:path w="1397634" h="240029">
                <a:moveTo>
                  <a:pt x="0" y="0"/>
                </a:moveTo>
                <a:lnTo>
                  <a:pt x="0" y="239767"/>
                </a:lnTo>
                <a:lnTo>
                  <a:pt x="1397212" y="239767"/>
                </a:lnTo>
              </a:path>
            </a:pathLst>
          </a:custGeom>
          <a:ln w="91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 descr=""/>
          <p:cNvSpPr/>
          <p:nvPr/>
        </p:nvSpPr>
        <p:spPr>
          <a:xfrm>
            <a:off x="4999970" y="3857294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6893"/>
                </a:lnTo>
              </a:path>
            </a:pathLst>
          </a:custGeom>
          <a:ln w="372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 descr=""/>
          <p:cNvSpPr/>
          <p:nvPr/>
        </p:nvSpPr>
        <p:spPr>
          <a:xfrm>
            <a:off x="4259904" y="962956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827761" y="0"/>
                </a:moveTo>
                <a:lnTo>
                  <a:pt x="0" y="0"/>
                </a:lnTo>
              </a:path>
            </a:pathLst>
          </a:custGeom>
          <a:ln w="164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4" name="object 114" descr=""/>
          <p:cNvGrpSpPr/>
          <p:nvPr/>
        </p:nvGrpSpPr>
        <p:grpSpPr>
          <a:xfrm>
            <a:off x="4673780" y="2804577"/>
            <a:ext cx="408305" cy="250825"/>
            <a:chOff x="4673780" y="2804577"/>
            <a:chExt cx="408305" cy="250825"/>
          </a:xfrm>
        </p:grpSpPr>
        <p:sp>
          <p:nvSpPr>
            <p:cNvPr id="115" name="object 115" descr=""/>
            <p:cNvSpPr/>
            <p:nvPr/>
          </p:nvSpPr>
          <p:spPr>
            <a:xfrm>
              <a:off x="4741814" y="2809547"/>
              <a:ext cx="272415" cy="240665"/>
            </a:xfrm>
            <a:custGeom>
              <a:avLst/>
              <a:gdLst/>
              <a:ahLst/>
              <a:cxnLst/>
              <a:rect l="l" t="t" r="r" b="b"/>
              <a:pathLst>
                <a:path w="272414" h="240664">
                  <a:moveTo>
                    <a:pt x="162441" y="133660"/>
                  </a:moveTo>
                  <a:lnTo>
                    <a:pt x="154832" y="149842"/>
                  </a:lnTo>
                  <a:lnTo>
                    <a:pt x="142796" y="163727"/>
                  </a:lnTo>
                  <a:lnTo>
                    <a:pt x="127010" y="174699"/>
                  </a:lnTo>
                  <a:lnTo>
                    <a:pt x="108151" y="182147"/>
                  </a:lnTo>
                  <a:lnTo>
                    <a:pt x="117739" y="205474"/>
                  </a:lnTo>
                  <a:lnTo>
                    <a:pt x="135923" y="223992"/>
                  </a:lnTo>
                  <a:lnTo>
                    <a:pt x="160602" y="236202"/>
                  </a:lnTo>
                  <a:lnTo>
                    <a:pt x="189673" y="240604"/>
                  </a:lnTo>
                  <a:lnTo>
                    <a:pt x="221776" y="235195"/>
                  </a:lnTo>
                  <a:lnTo>
                    <a:pt x="247991" y="220453"/>
                  </a:lnTo>
                  <a:lnTo>
                    <a:pt x="265665" y="198602"/>
                  </a:lnTo>
                  <a:lnTo>
                    <a:pt x="272145" y="171871"/>
                  </a:lnTo>
                  <a:lnTo>
                    <a:pt x="270278" y="157332"/>
                  </a:lnTo>
                  <a:lnTo>
                    <a:pt x="264840" y="143584"/>
                  </a:lnTo>
                  <a:lnTo>
                    <a:pt x="260551" y="137466"/>
                  </a:lnTo>
                  <a:lnTo>
                    <a:pt x="189673" y="137466"/>
                  </a:lnTo>
                  <a:lnTo>
                    <a:pt x="182740" y="137225"/>
                  </a:lnTo>
                  <a:lnTo>
                    <a:pt x="175866" y="136505"/>
                  </a:lnTo>
                  <a:lnTo>
                    <a:pt x="169088" y="135315"/>
                  </a:lnTo>
                  <a:lnTo>
                    <a:pt x="162441" y="133660"/>
                  </a:lnTo>
                  <a:close/>
                </a:path>
                <a:path w="272414" h="240664">
                  <a:moveTo>
                    <a:pt x="82472" y="48105"/>
                  </a:moveTo>
                  <a:lnTo>
                    <a:pt x="50372" y="53514"/>
                  </a:lnTo>
                  <a:lnTo>
                    <a:pt x="24157" y="68257"/>
                  </a:lnTo>
                  <a:lnTo>
                    <a:pt x="6481" y="90107"/>
                  </a:lnTo>
                  <a:lnTo>
                    <a:pt x="0" y="116839"/>
                  </a:lnTo>
                  <a:lnTo>
                    <a:pt x="6481" y="143602"/>
                  </a:lnTo>
                  <a:lnTo>
                    <a:pt x="24157" y="165449"/>
                  </a:lnTo>
                  <a:lnTo>
                    <a:pt x="50372" y="180174"/>
                  </a:lnTo>
                  <a:lnTo>
                    <a:pt x="82472" y="185572"/>
                  </a:lnTo>
                  <a:lnTo>
                    <a:pt x="88997" y="185358"/>
                  </a:lnTo>
                  <a:lnTo>
                    <a:pt x="95472" y="184716"/>
                  </a:lnTo>
                  <a:lnTo>
                    <a:pt x="101867" y="183645"/>
                  </a:lnTo>
                  <a:lnTo>
                    <a:pt x="108151" y="182147"/>
                  </a:lnTo>
                  <a:lnTo>
                    <a:pt x="107629" y="164931"/>
                  </a:lnTo>
                  <a:lnTo>
                    <a:pt x="112170" y="148380"/>
                  </a:lnTo>
                  <a:lnTo>
                    <a:pt x="121446" y="133241"/>
                  </a:lnTo>
                  <a:lnTo>
                    <a:pt x="135127" y="120264"/>
                  </a:lnTo>
                  <a:lnTo>
                    <a:pt x="120333" y="105946"/>
                  </a:lnTo>
                  <a:lnTo>
                    <a:pt x="110912" y="89123"/>
                  </a:lnTo>
                  <a:lnTo>
                    <a:pt x="107243" y="70801"/>
                  </a:lnTo>
                  <a:lnTo>
                    <a:pt x="109703" y="51987"/>
                  </a:lnTo>
                  <a:lnTo>
                    <a:pt x="103057" y="50289"/>
                  </a:lnTo>
                  <a:lnTo>
                    <a:pt x="96279" y="49076"/>
                  </a:lnTo>
                  <a:lnTo>
                    <a:pt x="89405" y="48348"/>
                  </a:lnTo>
                  <a:lnTo>
                    <a:pt x="82472" y="48105"/>
                  </a:lnTo>
                  <a:close/>
                </a:path>
                <a:path w="272414" h="240664">
                  <a:moveTo>
                    <a:pt x="135127" y="120264"/>
                  </a:moveTo>
                  <a:lnTo>
                    <a:pt x="121446" y="133241"/>
                  </a:lnTo>
                  <a:lnTo>
                    <a:pt x="112170" y="148380"/>
                  </a:lnTo>
                  <a:lnTo>
                    <a:pt x="107629" y="164931"/>
                  </a:lnTo>
                  <a:lnTo>
                    <a:pt x="108151" y="182147"/>
                  </a:lnTo>
                  <a:lnTo>
                    <a:pt x="127010" y="174699"/>
                  </a:lnTo>
                  <a:lnTo>
                    <a:pt x="142796" y="163727"/>
                  </a:lnTo>
                  <a:lnTo>
                    <a:pt x="154832" y="149842"/>
                  </a:lnTo>
                  <a:lnTo>
                    <a:pt x="162441" y="133660"/>
                  </a:lnTo>
                  <a:lnTo>
                    <a:pt x="155059" y="131150"/>
                  </a:lnTo>
                  <a:lnTo>
                    <a:pt x="148014" y="128075"/>
                  </a:lnTo>
                  <a:lnTo>
                    <a:pt x="141354" y="124444"/>
                  </a:lnTo>
                  <a:lnTo>
                    <a:pt x="135127" y="120264"/>
                  </a:lnTo>
                  <a:close/>
                </a:path>
                <a:path w="272414" h="240664">
                  <a:moveTo>
                    <a:pt x="189673" y="103138"/>
                  </a:moveTo>
                  <a:lnTo>
                    <a:pt x="183148" y="103352"/>
                  </a:lnTo>
                  <a:lnTo>
                    <a:pt x="176674" y="103994"/>
                  </a:lnTo>
                  <a:lnTo>
                    <a:pt x="170282" y="105064"/>
                  </a:lnTo>
                  <a:lnTo>
                    <a:pt x="164003" y="106563"/>
                  </a:lnTo>
                  <a:lnTo>
                    <a:pt x="164780" y="112932"/>
                  </a:lnTo>
                  <a:lnTo>
                    <a:pt x="164827" y="120264"/>
                  </a:lnTo>
                  <a:lnTo>
                    <a:pt x="164045" y="126932"/>
                  </a:lnTo>
                  <a:lnTo>
                    <a:pt x="162441" y="133660"/>
                  </a:lnTo>
                  <a:lnTo>
                    <a:pt x="169088" y="135315"/>
                  </a:lnTo>
                  <a:lnTo>
                    <a:pt x="175866" y="136505"/>
                  </a:lnTo>
                  <a:lnTo>
                    <a:pt x="182740" y="137225"/>
                  </a:lnTo>
                  <a:lnTo>
                    <a:pt x="189673" y="137466"/>
                  </a:lnTo>
                  <a:lnTo>
                    <a:pt x="204554" y="136341"/>
                  </a:lnTo>
                  <a:lnTo>
                    <a:pt x="218833" y="133032"/>
                  </a:lnTo>
                  <a:lnTo>
                    <a:pt x="232169" y="127640"/>
                  </a:lnTo>
                  <a:lnTo>
                    <a:pt x="244219" y="120264"/>
                  </a:lnTo>
                  <a:lnTo>
                    <a:pt x="232169" y="112932"/>
                  </a:lnTo>
                  <a:lnTo>
                    <a:pt x="218833" y="107562"/>
                  </a:lnTo>
                  <a:lnTo>
                    <a:pt x="204554" y="104262"/>
                  </a:lnTo>
                  <a:lnTo>
                    <a:pt x="189673" y="103138"/>
                  </a:lnTo>
                  <a:close/>
                </a:path>
                <a:path w="272414" h="240664">
                  <a:moveTo>
                    <a:pt x="244219" y="120264"/>
                  </a:moveTo>
                  <a:lnTo>
                    <a:pt x="232169" y="127640"/>
                  </a:lnTo>
                  <a:lnTo>
                    <a:pt x="218833" y="133032"/>
                  </a:lnTo>
                  <a:lnTo>
                    <a:pt x="204554" y="136341"/>
                  </a:lnTo>
                  <a:lnTo>
                    <a:pt x="189673" y="137466"/>
                  </a:lnTo>
                  <a:lnTo>
                    <a:pt x="260551" y="137466"/>
                  </a:lnTo>
                  <a:lnTo>
                    <a:pt x="256072" y="131078"/>
                  </a:lnTo>
                  <a:lnTo>
                    <a:pt x="244219" y="120264"/>
                  </a:lnTo>
                  <a:close/>
                </a:path>
                <a:path w="272414" h="240664">
                  <a:moveTo>
                    <a:pt x="164003" y="106563"/>
                  </a:moveTo>
                  <a:lnTo>
                    <a:pt x="156180" y="109057"/>
                  </a:lnTo>
                  <a:lnTo>
                    <a:pt x="148723" y="112186"/>
                  </a:lnTo>
                  <a:lnTo>
                    <a:pt x="141686" y="115929"/>
                  </a:lnTo>
                  <a:lnTo>
                    <a:pt x="135127" y="120264"/>
                  </a:lnTo>
                  <a:lnTo>
                    <a:pt x="141354" y="124444"/>
                  </a:lnTo>
                  <a:lnTo>
                    <a:pt x="148014" y="128075"/>
                  </a:lnTo>
                  <a:lnTo>
                    <a:pt x="155059" y="131150"/>
                  </a:lnTo>
                  <a:lnTo>
                    <a:pt x="162441" y="133660"/>
                  </a:lnTo>
                  <a:lnTo>
                    <a:pt x="164045" y="126932"/>
                  </a:lnTo>
                  <a:lnTo>
                    <a:pt x="164827" y="120264"/>
                  </a:lnTo>
                  <a:lnTo>
                    <a:pt x="164780" y="112932"/>
                  </a:lnTo>
                  <a:lnTo>
                    <a:pt x="164003" y="106563"/>
                  </a:lnTo>
                  <a:close/>
                </a:path>
                <a:path w="272414" h="240664">
                  <a:moveTo>
                    <a:pt x="109703" y="51987"/>
                  </a:moveTo>
                  <a:lnTo>
                    <a:pt x="107243" y="70801"/>
                  </a:lnTo>
                  <a:lnTo>
                    <a:pt x="110912" y="89123"/>
                  </a:lnTo>
                  <a:lnTo>
                    <a:pt x="120333" y="105946"/>
                  </a:lnTo>
                  <a:lnTo>
                    <a:pt x="135127" y="120264"/>
                  </a:lnTo>
                  <a:lnTo>
                    <a:pt x="141686" y="115929"/>
                  </a:lnTo>
                  <a:lnTo>
                    <a:pt x="148723" y="112186"/>
                  </a:lnTo>
                  <a:lnTo>
                    <a:pt x="156180" y="109057"/>
                  </a:lnTo>
                  <a:lnTo>
                    <a:pt x="164003" y="106563"/>
                  </a:lnTo>
                  <a:lnTo>
                    <a:pt x="157634" y="88584"/>
                  </a:lnTo>
                  <a:lnTo>
                    <a:pt x="145939" y="72967"/>
                  </a:lnTo>
                  <a:lnTo>
                    <a:pt x="129701" y="60504"/>
                  </a:lnTo>
                  <a:lnTo>
                    <a:pt x="109703" y="51987"/>
                  </a:lnTo>
                  <a:close/>
                </a:path>
                <a:path w="272414" h="240664">
                  <a:moveTo>
                    <a:pt x="259829" y="103138"/>
                  </a:moveTo>
                  <a:lnTo>
                    <a:pt x="189673" y="103138"/>
                  </a:lnTo>
                  <a:lnTo>
                    <a:pt x="204554" y="104262"/>
                  </a:lnTo>
                  <a:lnTo>
                    <a:pt x="218833" y="107562"/>
                  </a:lnTo>
                  <a:lnTo>
                    <a:pt x="232169" y="112932"/>
                  </a:lnTo>
                  <a:lnTo>
                    <a:pt x="244219" y="120264"/>
                  </a:lnTo>
                  <a:lnTo>
                    <a:pt x="259829" y="103138"/>
                  </a:lnTo>
                  <a:close/>
                </a:path>
                <a:path w="272414" h="240664">
                  <a:moveTo>
                    <a:pt x="189673" y="0"/>
                  </a:moveTo>
                  <a:lnTo>
                    <a:pt x="162528" y="3830"/>
                  </a:lnTo>
                  <a:lnTo>
                    <a:pt x="138970" y="14547"/>
                  </a:lnTo>
                  <a:lnTo>
                    <a:pt x="120771" y="30987"/>
                  </a:lnTo>
                  <a:lnTo>
                    <a:pt x="109703" y="51987"/>
                  </a:lnTo>
                  <a:lnTo>
                    <a:pt x="129701" y="60504"/>
                  </a:lnTo>
                  <a:lnTo>
                    <a:pt x="145939" y="72967"/>
                  </a:lnTo>
                  <a:lnTo>
                    <a:pt x="157634" y="88584"/>
                  </a:lnTo>
                  <a:lnTo>
                    <a:pt x="164003" y="106563"/>
                  </a:lnTo>
                  <a:lnTo>
                    <a:pt x="170282" y="105064"/>
                  </a:lnTo>
                  <a:lnTo>
                    <a:pt x="176674" y="103994"/>
                  </a:lnTo>
                  <a:lnTo>
                    <a:pt x="183148" y="103352"/>
                  </a:lnTo>
                  <a:lnTo>
                    <a:pt x="189673" y="103138"/>
                  </a:lnTo>
                  <a:lnTo>
                    <a:pt x="259829" y="103138"/>
                  </a:lnTo>
                  <a:lnTo>
                    <a:pt x="264010" y="98550"/>
                  </a:lnTo>
                  <a:lnTo>
                    <a:pt x="271981" y="73062"/>
                  </a:lnTo>
                  <a:lnTo>
                    <a:pt x="267898" y="46931"/>
                  </a:lnTo>
                  <a:lnTo>
                    <a:pt x="251525" y="23291"/>
                  </a:lnTo>
                  <a:lnTo>
                    <a:pt x="238586" y="13390"/>
                  </a:lnTo>
                  <a:lnTo>
                    <a:pt x="223606" y="6079"/>
                  </a:lnTo>
                  <a:lnTo>
                    <a:pt x="207123" y="1552"/>
                  </a:lnTo>
                  <a:lnTo>
                    <a:pt x="1896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4673780" y="2809547"/>
              <a:ext cx="408305" cy="240665"/>
            </a:xfrm>
            <a:custGeom>
              <a:avLst/>
              <a:gdLst/>
              <a:ahLst/>
              <a:cxnLst/>
              <a:rect l="l" t="t" r="r" b="b"/>
              <a:pathLst>
                <a:path w="408304" h="240664">
                  <a:moveTo>
                    <a:pt x="232037" y="106563"/>
                  </a:moveTo>
                  <a:lnTo>
                    <a:pt x="232863" y="113334"/>
                  </a:lnTo>
                  <a:lnTo>
                    <a:pt x="232876" y="120140"/>
                  </a:lnTo>
                  <a:lnTo>
                    <a:pt x="232080" y="126932"/>
                  </a:lnTo>
                  <a:lnTo>
                    <a:pt x="230476" y="133660"/>
                  </a:lnTo>
                  <a:lnTo>
                    <a:pt x="237122" y="135315"/>
                  </a:lnTo>
                  <a:lnTo>
                    <a:pt x="243900" y="136505"/>
                  </a:lnTo>
                  <a:lnTo>
                    <a:pt x="250774" y="137225"/>
                  </a:lnTo>
                  <a:lnTo>
                    <a:pt x="257708" y="137466"/>
                  </a:lnTo>
                  <a:lnTo>
                    <a:pt x="272588" y="136341"/>
                  </a:lnTo>
                  <a:lnTo>
                    <a:pt x="286867" y="133032"/>
                  </a:lnTo>
                  <a:lnTo>
                    <a:pt x="300203" y="127640"/>
                  </a:lnTo>
                  <a:lnTo>
                    <a:pt x="312254" y="120264"/>
                  </a:lnTo>
                  <a:lnTo>
                    <a:pt x="300203" y="112932"/>
                  </a:lnTo>
                  <a:lnTo>
                    <a:pt x="286867" y="107562"/>
                  </a:lnTo>
                  <a:lnTo>
                    <a:pt x="272588" y="104262"/>
                  </a:lnTo>
                  <a:lnTo>
                    <a:pt x="257708" y="103138"/>
                  </a:lnTo>
                  <a:lnTo>
                    <a:pt x="251182" y="103352"/>
                  </a:lnTo>
                  <a:lnTo>
                    <a:pt x="244708" y="103994"/>
                  </a:lnTo>
                  <a:lnTo>
                    <a:pt x="238316" y="105064"/>
                  </a:lnTo>
                  <a:lnTo>
                    <a:pt x="232037" y="106563"/>
                  </a:lnTo>
                  <a:close/>
                </a:path>
                <a:path w="408304" h="240664">
                  <a:moveTo>
                    <a:pt x="232037" y="106563"/>
                  </a:moveTo>
                  <a:lnTo>
                    <a:pt x="224215" y="109057"/>
                  </a:lnTo>
                  <a:lnTo>
                    <a:pt x="216757" y="112186"/>
                  </a:lnTo>
                  <a:lnTo>
                    <a:pt x="209720" y="115929"/>
                  </a:lnTo>
                  <a:lnTo>
                    <a:pt x="203161" y="120264"/>
                  </a:lnTo>
                  <a:lnTo>
                    <a:pt x="209388" y="124444"/>
                  </a:lnTo>
                  <a:lnTo>
                    <a:pt x="216048" y="128075"/>
                  </a:lnTo>
                  <a:lnTo>
                    <a:pt x="223094" y="131150"/>
                  </a:lnTo>
                  <a:lnTo>
                    <a:pt x="230476" y="133660"/>
                  </a:lnTo>
                  <a:lnTo>
                    <a:pt x="232080" y="126932"/>
                  </a:lnTo>
                  <a:lnTo>
                    <a:pt x="232876" y="120140"/>
                  </a:lnTo>
                  <a:lnTo>
                    <a:pt x="232863" y="113334"/>
                  </a:lnTo>
                  <a:lnTo>
                    <a:pt x="232037" y="106563"/>
                  </a:lnTo>
                  <a:close/>
                </a:path>
                <a:path w="408304" h="240664">
                  <a:moveTo>
                    <a:pt x="232037" y="106563"/>
                  </a:moveTo>
                  <a:lnTo>
                    <a:pt x="238316" y="105064"/>
                  </a:lnTo>
                  <a:lnTo>
                    <a:pt x="244708" y="103994"/>
                  </a:lnTo>
                  <a:lnTo>
                    <a:pt x="251182" y="103352"/>
                  </a:lnTo>
                  <a:lnTo>
                    <a:pt x="257708" y="103138"/>
                  </a:lnTo>
                  <a:lnTo>
                    <a:pt x="272588" y="104262"/>
                  </a:lnTo>
                  <a:lnTo>
                    <a:pt x="286867" y="107562"/>
                  </a:lnTo>
                  <a:lnTo>
                    <a:pt x="300203" y="112932"/>
                  </a:lnTo>
                  <a:lnTo>
                    <a:pt x="312254" y="120264"/>
                  </a:lnTo>
                  <a:lnTo>
                    <a:pt x="332044" y="98550"/>
                  </a:lnTo>
                  <a:lnTo>
                    <a:pt x="340015" y="73062"/>
                  </a:lnTo>
                  <a:lnTo>
                    <a:pt x="335932" y="46931"/>
                  </a:lnTo>
                  <a:lnTo>
                    <a:pt x="319559" y="23291"/>
                  </a:lnTo>
                  <a:lnTo>
                    <a:pt x="306620" y="13390"/>
                  </a:lnTo>
                  <a:lnTo>
                    <a:pt x="291640" y="6079"/>
                  </a:lnTo>
                  <a:lnTo>
                    <a:pt x="275157" y="1552"/>
                  </a:lnTo>
                  <a:lnTo>
                    <a:pt x="257708" y="0"/>
                  </a:lnTo>
                  <a:lnTo>
                    <a:pt x="230562" y="3830"/>
                  </a:lnTo>
                  <a:lnTo>
                    <a:pt x="207004" y="14547"/>
                  </a:lnTo>
                  <a:lnTo>
                    <a:pt x="188805" y="30987"/>
                  </a:lnTo>
                  <a:lnTo>
                    <a:pt x="177738" y="51987"/>
                  </a:lnTo>
                  <a:lnTo>
                    <a:pt x="197735" y="60504"/>
                  </a:lnTo>
                  <a:lnTo>
                    <a:pt x="213973" y="72967"/>
                  </a:lnTo>
                  <a:lnTo>
                    <a:pt x="225668" y="88584"/>
                  </a:lnTo>
                  <a:lnTo>
                    <a:pt x="232037" y="106563"/>
                  </a:lnTo>
                  <a:close/>
                </a:path>
                <a:path w="408304" h="240664">
                  <a:moveTo>
                    <a:pt x="232037" y="106563"/>
                  </a:moveTo>
                  <a:lnTo>
                    <a:pt x="225668" y="88584"/>
                  </a:lnTo>
                  <a:lnTo>
                    <a:pt x="213973" y="72967"/>
                  </a:lnTo>
                  <a:lnTo>
                    <a:pt x="197735" y="60504"/>
                  </a:lnTo>
                  <a:lnTo>
                    <a:pt x="177738" y="51987"/>
                  </a:lnTo>
                  <a:lnTo>
                    <a:pt x="175278" y="70801"/>
                  </a:lnTo>
                  <a:lnTo>
                    <a:pt x="178947" y="89123"/>
                  </a:lnTo>
                  <a:lnTo>
                    <a:pt x="188367" y="105946"/>
                  </a:lnTo>
                  <a:lnTo>
                    <a:pt x="203161" y="120264"/>
                  </a:lnTo>
                  <a:lnTo>
                    <a:pt x="209720" y="115929"/>
                  </a:lnTo>
                  <a:lnTo>
                    <a:pt x="216757" y="112186"/>
                  </a:lnTo>
                  <a:lnTo>
                    <a:pt x="224215" y="109057"/>
                  </a:lnTo>
                  <a:lnTo>
                    <a:pt x="232037" y="106563"/>
                  </a:lnTo>
                  <a:close/>
                </a:path>
                <a:path w="408304" h="240664">
                  <a:moveTo>
                    <a:pt x="177738" y="51987"/>
                  </a:moveTo>
                  <a:lnTo>
                    <a:pt x="171092" y="50289"/>
                  </a:lnTo>
                  <a:lnTo>
                    <a:pt x="164313" y="49076"/>
                  </a:lnTo>
                  <a:lnTo>
                    <a:pt x="157440" y="48348"/>
                  </a:lnTo>
                  <a:lnTo>
                    <a:pt x="150506" y="48105"/>
                  </a:lnTo>
                  <a:lnTo>
                    <a:pt x="118407" y="53514"/>
                  </a:lnTo>
                  <a:lnTo>
                    <a:pt x="92192" y="68257"/>
                  </a:lnTo>
                  <a:lnTo>
                    <a:pt x="74516" y="90107"/>
                  </a:lnTo>
                  <a:lnTo>
                    <a:pt x="68034" y="116839"/>
                  </a:lnTo>
                  <a:lnTo>
                    <a:pt x="74516" y="143602"/>
                  </a:lnTo>
                  <a:lnTo>
                    <a:pt x="92192" y="165449"/>
                  </a:lnTo>
                  <a:lnTo>
                    <a:pt x="118407" y="180174"/>
                  </a:lnTo>
                  <a:lnTo>
                    <a:pt x="150506" y="185572"/>
                  </a:lnTo>
                  <a:lnTo>
                    <a:pt x="157031" y="185358"/>
                  </a:lnTo>
                  <a:lnTo>
                    <a:pt x="163506" y="184716"/>
                  </a:lnTo>
                  <a:lnTo>
                    <a:pt x="169901" y="183645"/>
                  </a:lnTo>
                  <a:lnTo>
                    <a:pt x="176185" y="182147"/>
                  </a:lnTo>
                  <a:lnTo>
                    <a:pt x="175663" y="164931"/>
                  </a:lnTo>
                  <a:lnTo>
                    <a:pt x="180204" y="148380"/>
                  </a:lnTo>
                  <a:lnTo>
                    <a:pt x="189481" y="133241"/>
                  </a:lnTo>
                  <a:lnTo>
                    <a:pt x="203161" y="120264"/>
                  </a:lnTo>
                  <a:lnTo>
                    <a:pt x="188367" y="105946"/>
                  </a:lnTo>
                  <a:lnTo>
                    <a:pt x="178947" y="89123"/>
                  </a:lnTo>
                  <a:lnTo>
                    <a:pt x="175278" y="70801"/>
                  </a:lnTo>
                  <a:lnTo>
                    <a:pt x="177738" y="51987"/>
                  </a:lnTo>
                  <a:close/>
                </a:path>
                <a:path w="408304" h="240664">
                  <a:moveTo>
                    <a:pt x="230476" y="133660"/>
                  </a:moveTo>
                  <a:lnTo>
                    <a:pt x="222866" y="149842"/>
                  </a:lnTo>
                  <a:lnTo>
                    <a:pt x="210830" y="163727"/>
                  </a:lnTo>
                  <a:lnTo>
                    <a:pt x="195044" y="174699"/>
                  </a:lnTo>
                  <a:lnTo>
                    <a:pt x="176185" y="182147"/>
                  </a:lnTo>
                  <a:lnTo>
                    <a:pt x="185773" y="205474"/>
                  </a:lnTo>
                  <a:lnTo>
                    <a:pt x="203957" y="223992"/>
                  </a:lnTo>
                  <a:lnTo>
                    <a:pt x="228636" y="236202"/>
                  </a:lnTo>
                  <a:lnTo>
                    <a:pt x="257708" y="240604"/>
                  </a:lnTo>
                  <a:lnTo>
                    <a:pt x="289811" y="235195"/>
                  </a:lnTo>
                  <a:lnTo>
                    <a:pt x="316025" y="220453"/>
                  </a:lnTo>
                  <a:lnTo>
                    <a:pt x="333699" y="198602"/>
                  </a:lnTo>
                  <a:lnTo>
                    <a:pt x="340180" y="171871"/>
                  </a:lnTo>
                  <a:lnTo>
                    <a:pt x="338313" y="157332"/>
                  </a:lnTo>
                  <a:lnTo>
                    <a:pt x="332874" y="143584"/>
                  </a:lnTo>
                  <a:lnTo>
                    <a:pt x="324107" y="131078"/>
                  </a:lnTo>
                  <a:lnTo>
                    <a:pt x="312254" y="120264"/>
                  </a:lnTo>
                  <a:lnTo>
                    <a:pt x="300203" y="127640"/>
                  </a:lnTo>
                  <a:lnTo>
                    <a:pt x="286867" y="133032"/>
                  </a:lnTo>
                  <a:lnTo>
                    <a:pt x="272588" y="136341"/>
                  </a:lnTo>
                  <a:lnTo>
                    <a:pt x="257708" y="137466"/>
                  </a:lnTo>
                  <a:lnTo>
                    <a:pt x="250774" y="137225"/>
                  </a:lnTo>
                  <a:lnTo>
                    <a:pt x="243900" y="136505"/>
                  </a:lnTo>
                  <a:lnTo>
                    <a:pt x="237122" y="135315"/>
                  </a:lnTo>
                  <a:lnTo>
                    <a:pt x="230476" y="133660"/>
                  </a:lnTo>
                  <a:close/>
                </a:path>
                <a:path w="408304" h="240664">
                  <a:moveTo>
                    <a:pt x="230476" y="133660"/>
                  </a:moveTo>
                  <a:lnTo>
                    <a:pt x="223094" y="131150"/>
                  </a:lnTo>
                  <a:lnTo>
                    <a:pt x="216048" y="128075"/>
                  </a:lnTo>
                  <a:lnTo>
                    <a:pt x="209388" y="124444"/>
                  </a:lnTo>
                  <a:lnTo>
                    <a:pt x="203161" y="120264"/>
                  </a:lnTo>
                  <a:lnTo>
                    <a:pt x="189481" y="133241"/>
                  </a:lnTo>
                  <a:lnTo>
                    <a:pt x="180204" y="148380"/>
                  </a:lnTo>
                  <a:lnTo>
                    <a:pt x="175663" y="164931"/>
                  </a:lnTo>
                  <a:lnTo>
                    <a:pt x="176185" y="182147"/>
                  </a:lnTo>
                  <a:lnTo>
                    <a:pt x="195044" y="174699"/>
                  </a:lnTo>
                  <a:lnTo>
                    <a:pt x="210830" y="163727"/>
                  </a:lnTo>
                  <a:lnTo>
                    <a:pt x="222866" y="149842"/>
                  </a:lnTo>
                  <a:lnTo>
                    <a:pt x="230476" y="133660"/>
                  </a:lnTo>
                  <a:close/>
                </a:path>
                <a:path w="408304" h="240664">
                  <a:moveTo>
                    <a:pt x="68034" y="120264"/>
                  </a:moveTo>
                  <a:lnTo>
                    <a:pt x="0" y="120264"/>
                  </a:lnTo>
                </a:path>
                <a:path w="408304" h="240664">
                  <a:moveTo>
                    <a:pt x="340180" y="174459"/>
                  </a:moveTo>
                  <a:lnTo>
                    <a:pt x="408214" y="174459"/>
                  </a:lnTo>
                </a:path>
                <a:path w="408304" h="240664">
                  <a:moveTo>
                    <a:pt x="340180" y="66145"/>
                  </a:moveTo>
                  <a:lnTo>
                    <a:pt x="408214" y="66145"/>
                  </a:lnTo>
                </a:path>
                <a:path w="408304" h="240664">
                  <a:moveTo>
                    <a:pt x="284218" y="58229"/>
                  </a:moveTo>
                  <a:lnTo>
                    <a:pt x="284218" y="75355"/>
                  </a:lnTo>
                </a:path>
              </a:pathLst>
            </a:custGeom>
            <a:ln w="1004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7" name="object 117" descr=""/>
          <p:cNvSpPr/>
          <p:nvPr/>
        </p:nvSpPr>
        <p:spPr>
          <a:xfrm>
            <a:off x="4673780" y="3183508"/>
            <a:ext cx="532130" cy="240665"/>
          </a:xfrm>
          <a:custGeom>
            <a:avLst/>
            <a:gdLst/>
            <a:ahLst/>
            <a:cxnLst/>
            <a:rect l="l" t="t" r="r" b="b"/>
            <a:pathLst>
              <a:path w="532129" h="240664">
                <a:moveTo>
                  <a:pt x="232037" y="106487"/>
                </a:moveTo>
                <a:lnTo>
                  <a:pt x="232863" y="113300"/>
                </a:lnTo>
                <a:lnTo>
                  <a:pt x="232876" y="120121"/>
                </a:lnTo>
                <a:lnTo>
                  <a:pt x="232080" y="126899"/>
                </a:lnTo>
                <a:lnTo>
                  <a:pt x="230476" y="133584"/>
                </a:lnTo>
                <a:lnTo>
                  <a:pt x="237122" y="135283"/>
                </a:lnTo>
                <a:lnTo>
                  <a:pt x="243900" y="136496"/>
                </a:lnTo>
                <a:lnTo>
                  <a:pt x="250774" y="137224"/>
                </a:lnTo>
                <a:lnTo>
                  <a:pt x="257708" y="137466"/>
                </a:lnTo>
                <a:lnTo>
                  <a:pt x="272588" y="136330"/>
                </a:lnTo>
                <a:lnTo>
                  <a:pt x="286867" y="133004"/>
                </a:lnTo>
                <a:lnTo>
                  <a:pt x="300203" y="127608"/>
                </a:lnTo>
                <a:lnTo>
                  <a:pt x="312254" y="120264"/>
                </a:lnTo>
                <a:lnTo>
                  <a:pt x="300203" y="112888"/>
                </a:lnTo>
                <a:lnTo>
                  <a:pt x="286867" y="107495"/>
                </a:lnTo>
                <a:lnTo>
                  <a:pt x="272588" y="104187"/>
                </a:lnTo>
                <a:lnTo>
                  <a:pt x="257708" y="103062"/>
                </a:lnTo>
                <a:lnTo>
                  <a:pt x="251182" y="103276"/>
                </a:lnTo>
                <a:lnTo>
                  <a:pt x="244708" y="103918"/>
                </a:lnTo>
                <a:lnTo>
                  <a:pt x="238316" y="104988"/>
                </a:lnTo>
                <a:lnTo>
                  <a:pt x="232037" y="106487"/>
                </a:lnTo>
                <a:close/>
              </a:path>
              <a:path w="532129" h="240664">
                <a:moveTo>
                  <a:pt x="232037" y="106487"/>
                </a:moveTo>
                <a:lnTo>
                  <a:pt x="224215" y="108993"/>
                </a:lnTo>
                <a:lnTo>
                  <a:pt x="216757" y="112148"/>
                </a:lnTo>
                <a:lnTo>
                  <a:pt x="209720" y="115917"/>
                </a:lnTo>
                <a:lnTo>
                  <a:pt x="203161" y="120264"/>
                </a:lnTo>
                <a:lnTo>
                  <a:pt x="209388" y="124411"/>
                </a:lnTo>
                <a:lnTo>
                  <a:pt x="216048" y="128037"/>
                </a:lnTo>
                <a:lnTo>
                  <a:pt x="223094" y="131107"/>
                </a:lnTo>
                <a:lnTo>
                  <a:pt x="230476" y="133584"/>
                </a:lnTo>
                <a:lnTo>
                  <a:pt x="232080" y="126899"/>
                </a:lnTo>
                <a:lnTo>
                  <a:pt x="232876" y="120121"/>
                </a:lnTo>
                <a:lnTo>
                  <a:pt x="232863" y="113300"/>
                </a:lnTo>
                <a:lnTo>
                  <a:pt x="232037" y="106487"/>
                </a:lnTo>
                <a:close/>
              </a:path>
              <a:path w="532129" h="240664">
                <a:moveTo>
                  <a:pt x="232037" y="106487"/>
                </a:moveTo>
                <a:lnTo>
                  <a:pt x="238316" y="104988"/>
                </a:lnTo>
                <a:lnTo>
                  <a:pt x="244708" y="103918"/>
                </a:lnTo>
                <a:lnTo>
                  <a:pt x="251182" y="103276"/>
                </a:lnTo>
                <a:lnTo>
                  <a:pt x="257708" y="103062"/>
                </a:lnTo>
                <a:lnTo>
                  <a:pt x="272588" y="104187"/>
                </a:lnTo>
                <a:lnTo>
                  <a:pt x="286867" y="107495"/>
                </a:lnTo>
                <a:lnTo>
                  <a:pt x="300203" y="112888"/>
                </a:lnTo>
                <a:lnTo>
                  <a:pt x="312254" y="120264"/>
                </a:lnTo>
                <a:lnTo>
                  <a:pt x="332044" y="98506"/>
                </a:lnTo>
                <a:lnTo>
                  <a:pt x="340015" y="72995"/>
                </a:lnTo>
                <a:lnTo>
                  <a:pt x="335932" y="46856"/>
                </a:lnTo>
                <a:lnTo>
                  <a:pt x="319559" y="23215"/>
                </a:lnTo>
                <a:lnTo>
                  <a:pt x="306620" y="13358"/>
                </a:lnTo>
                <a:lnTo>
                  <a:pt x="291640" y="6070"/>
                </a:lnTo>
                <a:lnTo>
                  <a:pt x="275157" y="1550"/>
                </a:lnTo>
                <a:lnTo>
                  <a:pt x="257708" y="0"/>
                </a:lnTo>
                <a:lnTo>
                  <a:pt x="230562" y="3818"/>
                </a:lnTo>
                <a:lnTo>
                  <a:pt x="207004" y="14509"/>
                </a:lnTo>
                <a:lnTo>
                  <a:pt x="188805" y="30923"/>
                </a:lnTo>
                <a:lnTo>
                  <a:pt x="177738" y="51911"/>
                </a:lnTo>
                <a:lnTo>
                  <a:pt x="197735" y="60471"/>
                </a:lnTo>
                <a:lnTo>
                  <a:pt x="213973" y="72948"/>
                </a:lnTo>
                <a:lnTo>
                  <a:pt x="225668" y="88551"/>
                </a:lnTo>
                <a:lnTo>
                  <a:pt x="232037" y="106487"/>
                </a:lnTo>
                <a:close/>
              </a:path>
              <a:path w="532129" h="240664">
                <a:moveTo>
                  <a:pt x="232037" y="106487"/>
                </a:moveTo>
                <a:lnTo>
                  <a:pt x="225668" y="88551"/>
                </a:lnTo>
                <a:lnTo>
                  <a:pt x="213973" y="72948"/>
                </a:lnTo>
                <a:lnTo>
                  <a:pt x="197735" y="60471"/>
                </a:lnTo>
                <a:lnTo>
                  <a:pt x="177738" y="51911"/>
                </a:lnTo>
                <a:lnTo>
                  <a:pt x="175278" y="70726"/>
                </a:lnTo>
                <a:lnTo>
                  <a:pt x="178947" y="89056"/>
                </a:lnTo>
                <a:lnTo>
                  <a:pt x="188367" y="105902"/>
                </a:lnTo>
                <a:lnTo>
                  <a:pt x="203161" y="120264"/>
                </a:lnTo>
                <a:lnTo>
                  <a:pt x="209720" y="115917"/>
                </a:lnTo>
                <a:lnTo>
                  <a:pt x="216757" y="112148"/>
                </a:lnTo>
                <a:lnTo>
                  <a:pt x="224215" y="108993"/>
                </a:lnTo>
                <a:lnTo>
                  <a:pt x="232037" y="106487"/>
                </a:lnTo>
                <a:close/>
              </a:path>
              <a:path w="532129" h="240664">
                <a:moveTo>
                  <a:pt x="177738" y="51911"/>
                </a:moveTo>
                <a:lnTo>
                  <a:pt x="171092" y="50257"/>
                </a:lnTo>
                <a:lnTo>
                  <a:pt x="164313" y="49066"/>
                </a:lnTo>
                <a:lnTo>
                  <a:pt x="157440" y="48347"/>
                </a:lnTo>
                <a:lnTo>
                  <a:pt x="150506" y="48105"/>
                </a:lnTo>
                <a:lnTo>
                  <a:pt x="118407" y="53504"/>
                </a:lnTo>
                <a:lnTo>
                  <a:pt x="92192" y="68229"/>
                </a:lnTo>
                <a:lnTo>
                  <a:pt x="74516" y="90075"/>
                </a:lnTo>
                <a:lnTo>
                  <a:pt x="68034" y="116839"/>
                </a:lnTo>
                <a:lnTo>
                  <a:pt x="74516" y="143602"/>
                </a:lnTo>
                <a:lnTo>
                  <a:pt x="92192" y="165449"/>
                </a:lnTo>
                <a:lnTo>
                  <a:pt x="118407" y="180174"/>
                </a:lnTo>
                <a:lnTo>
                  <a:pt x="150506" y="185572"/>
                </a:lnTo>
                <a:lnTo>
                  <a:pt x="157031" y="185358"/>
                </a:lnTo>
                <a:lnTo>
                  <a:pt x="163506" y="184716"/>
                </a:lnTo>
                <a:lnTo>
                  <a:pt x="169901" y="183645"/>
                </a:lnTo>
                <a:lnTo>
                  <a:pt x="176185" y="182147"/>
                </a:lnTo>
                <a:lnTo>
                  <a:pt x="175663" y="164889"/>
                </a:lnTo>
                <a:lnTo>
                  <a:pt x="180204" y="148322"/>
                </a:lnTo>
                <a:lnTo>
                  <a:pt x="189481" y="133198"/>
                </a:lnTo>
                <a:lnTo>
                  <a:pt x="203161" y="120264"/>
                </a:lnTo>
                <a:lnTo>
                  <a:pt x="188367" y="105902"/>
                </a:lnTo>
                <a:lnTo>
                  <a:pt x="178947" y="89056"/>
                </a:lnTo>
                <a:lnTo>
                  <a:pt x="175278" y="70726"/>
                </a:lnTo>
                <a:lnTo>
                  <a:pt x="177738" y="51911"/>
                </a:lnTo>
                <a:close/>
              </a:path>
              <a:path w="532129" h="240664">
                <a:moveTo>
                  <a:pt x="230476" y="133584"/>
                </a:moveTo>
                <a:lnTo>
                  <a:pt x="222866" y="149800"/>
                </a:lnTo>
                <a:lnTo>
                  <a:pt x="210830" y="163688"/>
                </a:lnTo>
                <a:lnTo>
                  <a:pt x="195044" y="174666"/>
                </a:lnTo>
                <a:lnTo>
                  <a:pt x="176185" y="182147"/>
                </a:lnTo>
                <a:lnTo>
                  <a:pt x="185773" y="205430"/>
                </a:lnTo>
                <a:lnTo>
                  <a:pt x="203957" y="223925"/>
                </a:lnTo>
                <a:lnTo>
                  <a:pt x="228636" y="236127"/>
                </a:lnTo>
                <a:lnTo>
                  <a:pt x="257708" y="240528"/>
                </a:lnTo>
                <a:lnTo>
                  <a:pt x="289811" y="235130"/>
                </a:lnTo>
                <a:lnTo>
                  <a:pt x="316025" y="220405"/>
                </a:lnTo>
                <a:lnTo>
                  <a:pt x="333699" y="198558"/>
                </a:lnTo>
                <a:lnTo>
                  <a:pt x="340180" y="171795"/>
                </a:lnTo>
                <a:lnTo>
                  <a:pt x="338313" y="157257"/>
                </a:lnTo>
                <a:lnTo>
                  <a:pt x="332874" y="143518"/>
                </a:lnTo>
                <a:lnTo>
                  <a:pt x="324107" y="131034"/>
                </a:lnTo>
                <a:lnTo>
                  <a:pt x="312254" y="120264"/>
                </a:lnTo>
                <a:lnTo>
                  <a:pt x="300203" y="127608"/>
                </a:lnTo>
                <a:lnTo>
                  <a:pt x="286867" y="133004"/>
                </a:lnTo>
                <a:lnTo>
                  <a:pt x="272588" y="136330"/>
                </a:lnTo>
                <a:lnTo>
                  <a:pt x="257708" y="137466"/>
                </a:lnTo>
                <a:lnTo>
                  <a:pt x="250774" y="137224"/>
                </a:lnTo>
                <a:lnTo>
                  <a:pt x="243900" y="136496"/>
                </a:lnTo>
                <a:lnTo>
                  <a:pt x="237122" y="135283"/>
                </a:lnTo>
                <a:lnTo>
                  <a:pt x="230476" y="133584"/>
                </a:lnTo>
                <a:close/>
              </a:path>
              <a:path w="532129" h="240664">
                <a:moveTo>
                  <a:pt x="230476" y="133584"/>
                </a:moveTo>
                <a:lnTo>
                  <a:pt x="223094" y="131107"/>
                </a:lnTo>
                <a:lnTo>
                  <a:pt x="216048" y="128037"/>
                </a:lnTo>
                <a:lnTo>
                  <a:pt x="209388" y="124411"/>
                </a:lnTo>
                <a:lnTo>
                  <a:pt x="203161" y="120264"/>
                </a:lnTo>
                <a:lnTo>
                  <a:pt x="189481" y="133198"/>
                </a:lnTo>
                <a:lnTo>
                  <a:pt x="180204" y="148322"/>
                </a:lnTo>
                <a:lnTo>
                  <a:pt x="175663" y="164889"/>
                </a:lnTo>
                <a:lnTo>
                  <a:pt x="176185" y="182147"/>
                </a:lnTo>
                <a:lnTo>
                  <a:pt x="195044" y="174666"/>
                </a:lnTo>
                <a:lnTo>
                  <a:pt x="210830" y="163688"/>
                </a:lnTo>
                <a:lnTo>
                  <a:pt x="222866" y="149800"/>
                </a:lnTo>
                <a:lnTo>
                  <a:pt x="230476" y="133584"/>
                </a:lnTo>
                <a:close/>
              </a:path>
              <a:path w="532129" h="240664">
                <a:moveTo>
                  <a:pt x="68034" y="120264"/>
                </a:moveTo>
                <a:lnTo>
                  <a:pt x="0" y="120264"/>
                </a:lnTo>
              </a:path>
              <a:path w="532129" h="240664">
                <a:moveTo>
                  <a:pt x="340180" y="174383"/>
                </a:moveTo>
                <a:lnTo>
                  <a:pt x="408214" y="174383"/>
                </a:lnTo>
              </a:path>
              <a:path w="532129" h="240664">
                <a:moveTo>
                  <a:pt x="340180" y="66145"/>
                </a:moveTo>
                <a:lnTo>
                  <a:pt x="408214" y="66145"/>
                </a:lnTo>
              </a:path>
              <a:path w="532129" h="240664">
                <a:moveTo>
                  <a:pt x="284218" y="58229"/>
                </a:moveTo>
                <a:lnTo>
                  <a:pt x="284218" y="75355"/>
                </a:lnTo>
              </a:path>
              <a:path w="532129" h="240664">
                <a:moveTo>
                  <a:pt x="408214" y="174383"/>
                </a:moveTo>
                <a:lnTo>
                  <a:pt x="531707" y="174383"/>
                </a:lnTo>
                <a:lnTo>
                  <a:pt x="531707" y="72234"/>
                </a:lnTo>
              </a:path>
            </a:pathLst>
          </a:custGeom>
          <a:ln w="100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5081994" y="2875693"/>
            <a:ext cx="123825" cy="142875"/>
          </a:xfrm>
          <a:custGeom>
            <a:avLst/>
            <a:gdLst/>
            <a:ahLst/>
            <a:cxnLst/>
            <a:rect l="l" t="t" r="r" b="b"/>
            <a:pathLst>
              <a:path w="123825" h="142875">
                <a:moveTo>
                  <a:pt x="0" y="0"/>
                </a:moveTo>
                <a:lnTo>
                  <a:pt x="123493" y="0"/>
                </a:lnTo>
                <a:lnTo>
                  <a:pt x="123493" y="142414"/>
                </a:lnTo>
              </a:path>
            </a:pathLst>
          </a:custGeom>
          <a:ln w="10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5256810" y="3221491"/>
            <a:ext cx="123825" cy="68580"/>
          </a:xfrm>
          <a:custGeom>
            <a:avLst/>
            <a:gdLst/>
            <a:ahLst/>
            <a:cxnLst/>
            <a:rect l="l" t="t" r="r" b="b"/>
            <a:pathLst>
              <a:path w="123825" h="68579">
                <a:moveTo>
                  <a:pt x="41094" y="0"/>
                </a:moveTo>
                <a:lnTo>
                  <a:pt x="0" y="68505"/>
                </a:lnTo>
              </a:path>
              <a:path w="123825" h="68579">
                <a:moveTo>
                  <a:pt x="82188" y="0"/>
                </a:moveTo>
                <a:lnTo>
                  <a:pt x="41094" y="68505"/>
                </a:lnTo>
              </a:path>
              <a:path w="123825" h="68579">
                <a:moveTo>
                  <a:pt x="123283" y="0"/>
                </a:moveTo>
                <a:lnTo>
                  <a:pt x="82188" y="68505"/>
                </a:lnTo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5256810" y="3463390"/>
            <a:ext cx="123825" cy="68580"/>
          </a:xfrm>
          <a:custGeom>
            <a:avLst/>
            <a:gdLst/>
            <a:ahLst/>
            <a:cxnLst/>
            <a:rect l="l" t="t" r="r" b="b"/>
            <a:pathLst>
              <a:path w="123825" h="68579">
                <a:moveTo>
                  <a:pt x="41094" y="0"/>
                </a:moveTo>
                <a:lnTo>
                  <a:pt x="0" y="68505"/>
                </a:lnTo>
              </a:path>
              <a:path w="123825" h="68579">
                <a:moveTo>
                  <a:pt x="82188" y="0"/>
                </a:moveTo>
                <a:lnTo>
                  <a:pt x="41094" y="68505"/>
                </a:lnTo>
              </a:path>
              <a:path w="123825" h="68579">
                <a:moveTo>
                  <a:pt x="123283" y="0"/>
                </a:moveTo>
                <a:lnTo>
                  <a:pt x="82188" y="68505"/>
                </a:lnTo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5297905" y="3908673"/>
            <a:ext cx="41275" cy="68580"/>
          </a:xfrm>
          <a:custGeom>
            <a:avLst/>
            <a:gdLst/>
            <a:ahLst/>
            <a:cxnLst/>
            <a:rect l="l" t="t" r="r" b="b"/>
            <a:pathLst>
              <a:path w="41275" h="68579">
                <a:moveTo>
                  <a:pt x="41094" y="0"/>
                </a:moveTo>
                <a:lnTo>
                  <a:pt x="0" y="68505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5297905" y="2983854"/>
            <a:ext cx="41275" cy="68580"/>
          </a:xfrm>
          <a:custGeom>
            <a:avLst/>
            <a:gdLst/>
            <a:ahLst/>
            <a:cxnLst/>
            <a:rect l="l" t="t" r="r" b="b"/>
            <a:pathLst>
              <a:path w="41275" h="68580">
                <a:moveTo>
                  <a:pt x="41094" y="0"/>
                </a:moveTo>
                <a:lnTo>
                  <a:pt x="0" y="68505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5297905" y="3977177"/>
            <a:ext cx="41275" cy="68580"/>
          </a:xfrm>
          <a:custGeom>
            <a:avLst/>
            <a:gdLst/>
            <a:ahLst/>
            <a:cxnLst/>
            <a:rect l="l" t="t" r="r" b="b"/>
            <a:pathLst>
              <a:path w="41275" h="68579">
                <a:moveTo>
                  <a:pt x="41094" y="0"/>
                </a:moveTo>
                <a:lnTo>
                  <a:pt x="0" y="68505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5297905" y="4833521"/>
            <a:ext cx="41275" cy="68580"/>
          </a:xfrm>
          <a:custGeom>
            <a:avLst/>
            <a:gdLst/>
            <a:ahLst/>
            <a:cxnLst/>
            <a:rect l="l" t="t" r="r" b="b"/>
            <a:pathLst>
              <a:path w="41275" h="68579">
                <a:moveTo>
                  <a:pt x="41094" y="0"/>
                </a:moveTo>
                <a:lnTo>
                  <a:pt x="0" y="68505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256810" y="4422460"/>
            <a:ext cx="123825" cy="68580"/>
          </a:xfrm>
          <a:custGeom>
            <a:avLst/>
            <a:gdLst/>
            <a:ahLst/>
            <a:cxnLst/>
            <a:rect l="l" t="t" r="r" b="b"/>
            <a:pathLst>
              <a:path w="123825" h="68579">
                <a:moveTo>
                  <a:pt x="41094" y="0"/>
                </a:moveTo>
                <a:lnTo>
                  <a:pt x="0" y="68505"/>
                </a:lnTo>
              </a:path>
              <a:path w="123825" h="68579">
                <a:moveTo>
                  <a:pt x="82188" y="0"/>
                </a:moveTo>
                <a:lnTo>
                  <a:pt x="41094" y="68505"/>
                </a:lnTo>
              </a:path>
              <a:path w="123825" h="68579">
                <a:moveTo>
                  <a:pt x="123283" y="0"/>
                </a:moveTo>
                <a:lnTo>
                  <a:pt x="82188" y="68505"/>
                </a:lnTo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277357" y="5073289"/>
            <a:ext cx="82550" cy="68580"/>
          </a:xfrm>
          <a:custGeom>
            <a:avLst/>
            <a:gdLst/>
            <a:ahLst/>
            <a:cxnLst/>
            <a:rect l="l" t="t" r="r" b="b"/>
            <a:pathLst>
              <a:path w="82550" h="68579">
                <a:moveTo>
                  <a:pt x="41094" y="0"/>
                </a:moveTo>
                <a:lnTo>
                  <a:pt x="0" y="68505"/>
                </a:lnTo>
              </a:path>
              <a:path w="82550" h="68579">
                <a:moveTo>
                  <a:pt x="82188" y="0"/>
                </a:moveTo>
                <a:lnTo>
                  <a:pt x="41094" y="68505"/>
                </a:lnTo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256810" y="1545248"/>
            <a:ext cx="123825" cy="68580"/>
          </a:xfrm>
          <a:custGeom>
            <a:avLst/>
            <a:gdLst/>
            <a:ahLst/>
            <a:cxnLst/>
            <a:rect l="l" t="t" r="r" b="b"/>
            <a:pathLst>
              <a:path w="123825" h="68580">
                <a:moveTo>
                  <a:pt x="41094" y="0"/>
                </a:moveTo>
                <a:lnTo>
                  <a:pt x="0" y="68505"/>
                </a:lnTo>
              </a:path>
              <a:path w="123825" h="68580">
                <a:moveTo>
                  <a:pt x="82188" y="0"/>
                </a:moveTo>
                <a:lnTo>
                  <a:pt x="41094" y="68505"/>
                </a:lnTo>
              </a:path>
              <a:path w="123825" h="68580">
                <a:moveTo>
                  <a:pt x="123283" y="0"/>
                </a:moveTo>
                <a:lnTo>
                  <a:pt x="82188" y="68505"/>
                </a:lnTo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97905" y="1785016"/>
            <a:ext cx="41275" cy="68580"/>
          </a:xfrm>
          <a:custGeom>
            <a:avLst/>
            <a:gdLst/>
            <a:ahLst/>
            <a:cxnLst/>
            <a:rect l="l" t="t" r="r" b="b"/>
            <a:pathLst>
              <a:path w="41275" h="68580">
                <a:moveTo>
                  <a:pt x="41094" y="0"/>
                </a:moveTo>
                <a:lnTo>
                  <a:pt x="0" y="68505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56810" y="2504319"/>
            <a:ext cx="123825" cy="68580"/>
          </a:xfrm>
          <a:custGeom>
            <a:avLst/>
            <a:gdLst/>
            <a:ahLst/>
            <a:cxnLst/>
            <a:rect l="l" t="t" r="r" b="b"/>
            <a:pathLst>
              <a:path w="123825" h="68580">
                <a:moveTo>
                  <a:pt x="41094" y="0"/>
                </a:moveTo>
                <a:lnTo>
                  <a:pt x="0" y="68505"/>
                </a:lnTo>
              </a:path>
              <a:path w="123825" h="68580">
                <a:moveTo>
                  <a:pt x="82188" y="0"/>
                </a:moveTo>
                <a:lnTo>
                  <a:pt x="41094" y="68505"/>
                </a:lnTo>
              </a:path>
              <a:path w="123825" h="68580">
                <a:moveTo>
                  <a:pt x="123283" y="0"/>
                </a:moveTo>
                <a:lnTo>
                  <a:pt x="82188" y="68505"/>
                </a:lnTo>
              </a:path>
            </a:pathLst>
          </a:custGeom>
          <a:ln w="6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0" name="object 130" descr=""/>
          <p:cNvGrpSpPr/>
          <p:nvPr/>
        </p:nvGrpSpPr>
        <p:grpSpPr>
          <a:xfrm>
            <a:off x="4929616" y="2186517"/>
            <a:ext cx="64135" cy="53975"/>
            <a:chOff x="4929616" y="2186517"/>
            <a:chExt cx="64135" cy="53975"/>
          </a:xfrm>
        </p:grpSpPr>
        <p:sp>
          <p:nvSpPr>
            <p:cNvPr id="131" name="object 131" descr=""/>
            <p:cNvSpPr/>
            <p:nvPr/>
          </p:nvSpPr>
          <p:spPr>
            <a:xfrm>
              <a:off x="4930620" y="2187521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30820" y="0"/>
                  </a:move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4930620" y="2187521"/>
              <a:ext cx="62230" cy="51435"/>
            </a:xfrm>
            <a:custGeom>
              <a:avLst/>
              <a:gdLst/>
              <a:ahLst/>
              <a:cxnLst/>
              <a:rect l="l" t="t" r="r" b="b"/>
              <a:pathLst>
                <a:path w="62229" h="51435">
                  <a:moveTo>
                    <a:pt x="61641" y="25651"/>
                  </a:moveTo>
                  <a:lnTo>
                    <a:pt x="59219" y="15670"/>
                  </a:lnTo>
                  <a:lnTo>
                    <a:pt x="52614" y="7516"/>
                  </a:lnTo>
                  <a:lnTo>
                    <a:pt x="42817" y="2017"/>
                  </a:lnTo>
                  <a:lnTo>
                    <a:pt x="30820" y="0"/>
                  </a:lnTo>
                  <a:lnTo>
                    <a:pt x="18823" y="2017"/>
                  </a:lnTo>
                  <a:lnTo>
                    <a:pt x="9027" y="7516"/>
                  </a:lnTo>
                  <a:lnTo>
                    <a:pt x="2422" y="15670"/>
                  </a:lnTo>
                  <a:lnTo>
                    <a:pt x="0" y="25651"/>
                  </a:lnTo>
                  <a:lnTo>
                    <a:pt x="2422" y="35676"/>
                  </a:lnTo>
                  <a:lnTo>
                    <a:pt x="9027" y="43852"/>
                  </a:lnTo>
                  <a:lnTo>
                    <a:pt x="18823" y="49360"/>
                  </a:lnTo>
                  <a:lnTo>
                    <a:pt x="30820" y="51378"/>
                  </a:lnTo>
                  <a:lnTo>
                    <a:pt x="42817" y="49360"/>
                  </a:lnTo>
                  <a:lnTo>
                    <a:pt x="52614" y="43852"/>
                  </a:lnTo>
                  <a:lnTo>
                    <a:pt x="59219" y="35676"/>
                  </a:lnTo>
                  <a:lnTo>
                    <a:pt x="61641" y="256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3" name="object 133" descr=""/>
          <p:cNvGrpSpPr/>
          <p:nvPr/>
        </p:nvGrpSpPr>
        <p:grpSpPr>
          <a:xfrm>
            <a:off x="4629442" y="4743451"/>
            <a:ext cx="88900" cy="238125"/>
            <a:chOff x="4629442" y="4743451"/>
            <a:chExt cx="88900" cy="238125"/>
          </a:xfrm>
        </p:grpSpPr>
        <p:sp>
          <p:nvSpPr>
            <p:cNvPr id="134" name="object 134" descr=""/>
            <p:cNvSpPr/>
            <p:nvPr/>
          </p:nvSpPr>
          <p:spPr>
            <a:xfrm>
              <a:off x="4632686" y="4746694"/>
              <a:ext cx="82550" cy="231775"/>
            </a:xfrm>
            <a:custGeom>
              <a:avLst/>
              <a:gdLst/>
              <a:ahLst/>
              <a:cxnLst/>
              <a:rect l="l" t="t" r="r" b="b"/>
              <a:pathLst>
                <a:path w="82550" h="231775">
                  <a:moveTo>
                    <a:pt x="82188" y="0"/>
                  </a:moveTo>
                  <a:lnTo>
                    <a:pt x="0" y="0"/>
                  </a:lnTo>
                  <a:lnTo>
                    <a:pt x="0" y="231204"/>
                  </a:lnTo>
                  <a:lnTo>
                    <a:pt x="82188" y="231204"/>
                  </a:lnTo>
                  <a:lnTo>
                    <a:pt x="821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4632686" y="4746694"/>
              <a:ext cx="82550" cy="231775"/>
            </a:xfrm>
            <a:custGeom>
              <a:avLst/>
              <a:gdLst/>
              <a:ahLst/>
              <a:cxnLst/>
              <a:rect l="l" t="t" r="r" b="b"/>
              <a:pathLst>
                <a:path w="82550" h="231775">
                  <a:moveTo>
                    <a:pt x="0" y="231204"/>
                  </a:moveTo>
                  <a:lnTo>
                    <a:pt x="82188" y="231204"/>
                  </a:lnTo>
                  <a:lnTo>
                    <a:pt x="82188" y="0"/>
                  </a:lnTo>
                  <a:lnTo>
                    <a:pt x="0" y="0"/>
                  </a:lnTo>
                  <a:lnTo>
                    <a:pt x="0" y="231204"/>
                  </a:lnTo>
                  <a:close/>
                </a:path>
              </a:pathLst>
            </a:custGeom>
            <a:ln w="6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6" name="object 136" descr=""/>
          <p:cNvSpPr/>
          <p:nvPr/>
        </p:nvSpPr>
        <p:spPr>
          <a:xfrm>
            <a:off x="3411473" y="4848605"/>
            <a:ext cx="289560" cy="167640"/>
          </a:xfrm>
          <a:custGeom>
            <a:avLst/>
            <a:gdLst/>
            <a:ahLst/>
            <a:cxnLst/>
            <a:rect l="l" t="t" r="r" b="b"/>
            <a:pathLst>
              <a:path w="289560" h="167639">
                <a:moveTo>
                  <a:pt x="0" y="167640"/>
                </a:moveTo>
                <a:lnTo>
                  <a:pt x="289560" y="167640"/>
                </a:lnTo>
                <a:lnTo>
                  <a:pt x="289560" y="0"/>
                </a:lnTo>
                <a:lnTo>
                  <a:pt x="0" y="0"/>
                </a:lnTo>
                <a:lnTo>
                  <a:pt x="0" y="167640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3411473" y="4574285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7062978" y="3152394"/>
            <a:ext cx="548640" cy="234950"/>
          </a:xfrm>
          <a:custGeom>
            <a:avLst/>
            <a:gdLst/>
            <a:ahLst/>
            <a:cxnLst/>
            <a:rect l="l" t="t" r="r" b="b"/>
            <a:pathLst>
              <a:path w="548640" h="234950">
                <a:moveTo>
                  <a:pt x="0" y="234695"/>
                </a:moveTo>
                <a:lnTo>
                  <a:pt x="548640" y="234695"/>
                </a:lnTo>
                <a:lnTo>
                  <a:pt x="548640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 txBox="1"/>
          <p:nvPr/>
        </p:nvSpPr>
        <p:spPr>
          <a:xfrm>
            <a:off x="174447" y="400684"/>
            <a:ext cx="527939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Protección</a:t>
            </a:r>
            <a:r>
              <a:rPr dirty="0" sz="1600" spc="6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65">
                <a:solidFill>
                  <a:srgbClr val="002797"/>
                </a:solidFill>
                <a:latin typeface="Arial Unicode MS"/>
                <a:cs typeface="Arial Unicode MS"/>
              </a:rPr>
              <a:t>contra</a:t>
            </a:r>
            <a:r>
              <a:rPr dirty="0" sz="1600" spc="6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50">
                <a:solidFill>
                  <a:srgbClr val="002797"/>
                </a:solidFill>
                <a:latin typeface="Arial Unicode MS"/>
                <a:cs typeface="Arial Unicode MS"/>
              </a:rPr>
              <a:t>deslizamiento</a:t>
            </a:r>
            <a:r>
              <a:rPr dirty="0" sz="1600" spc="6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</a:t>
            </a:r>
            <a:r>
              <a:rPr dirty="0" sz="1600" spc="6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50">
                <a:solidFill>
                  <a:srgbClr val="002797"/>
                </a:solidFill>
                <a:latin typeface="Arial Unicode MS"/>
                <a:cs typeface="Arial Unicode MS"/>
              </a:rPr>
              <a:t>polos</a:t>
            </a:r>
            <a:r>
              <a:rPr dirty="0" sz="1600" spc="6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145">
                <a:solidFill>
                  <a:srgbClr val="002797"/>
                </a:solidFill>
                <a:latin typeface="Arial Unicode MS"/>
                <a:cs typeface="Arial Unicode MS"/>
              </a:rPr>
              <a:t>/</a:t>
            </a:r>
            <a:r>
              <a:rPr dirty="0" sz="1600" spc="65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002797"/>
                </a:solidFill>
                <a:latin typeface="Arial Unicode MS"/>
                <a:cs typeface="Arial Unicode MS"/>
              </a:rPr>
              <a:t>desfase</a:t>
            </a:r>
            <a:r>
              <a:rPr dirty="0" sz="1600" spc="60">
                <a:solidFill>
                  <a:srgbClr val="002797"/>
                </a:solidFill>
                <a:latin typeface="Arial Unicode MS"/>
                <a:cs typeface="Arial Unicode MS"/>
              </a:rPr>
              <a:t> </a:t>
            </a:r>
            <a:r>
              <a:rPr dirty="0" sz="1600" spc="-20">
                <a:solidFill>
                  <a:srgbClr val="002797"/>
                </a:solidFill>
                <a:latin typeface="Arial Unicode MS"/>
                <a:cs typeface="Arial Unicode MS"/>
              </a:rPr>
              <a:t>(78)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323189" y="5445582"/>
            <a:ext cx="8534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66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0" name="object 140"/>
          <p:cNvSpPr txBox="1">
            <a:spLocks noGrp="1"/>
          </p:cNvSpPr>
          <p:nvPr>
            <p:ph type="title"/>
          </p:nvPr>
        </p:nvSpPr>
        <p:spPr>
          <a:xfrm>
            <a:off x="111048" y="994283"/>
            <a:ext cx="2219960" cy="284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250" spc="-50"/>
              <a:t>-</a:t>
            </a:r>
            <a:r>
              <a:rPr dirty="0" sz="1250"/>
              <a:t>	</a:t>
            </a:r>
            <a:r>
              <a:rPr dirty="0" sz="1700">
                <a:solidFill>
                  <a:srgbClr val="000000"/>
                </a:solidFill>
              </a:rPr>
              <a:t>Condición</a:t>
            </a:r>
            <a:r>
              <a:rPr dirty="0" sz="1700" spc="340">
                <a:solidFill>
                  <a:srgbClr val="000000"/>
                </a:solidFill>
              </a:rPr>
              <a:t> </a:t>
            </a:r>
            <a:r>
              <a:rPr dirty="0" sz="1700" spc="40">
                <a:solidFill>
                  <a:srgbClr val="000000"/>
                </a:solidFill>
              </a:rPr>
              <a:t>peligrosa</a:t>
            </a:r>
            <a:endParaRPr sz="1700"/>
          </a:p>
        </p:txBody>
      </p:sp>
      <p:sp>
        <p:nvSpPr>
          <p:cNvPr id="141" name="object 141" descr=""/>
          <p:cNvSpPr txBox="1"/>
          <p:nvPr/>
        </p:nvSpPr>
        <p:spPr>
          <a:xfrm>
            <a:off x="111048" y="1304925"/>
            <a:ext cx="3521710" cy="310959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552450" indent="-177800">
              <a:lnSpc>
                <a:spcPct val="100000"/>
              </a:lnSpc>
              <a:spcBef>
                <a:spcPts val="865"/>
              </a:spcBef>
              <a:buClr>
                <a:srgbClr val="002797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>
                <a:latin typeface="Arial Unicode MS"/>
                <a:cs typeface="Arial Unicode MS"/>
              </a:rPr>
              <a:t>Alta</a:t>
            </a:r>
            <a:r>
              <a:rPr dirty="0" sz="1200" spc="1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corriente</a:t>
            </a:r>
            <a:r>
              <a:rPr dirty="0" sz="1200" spc="1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estator</a:t>
            </a:r>
            <a:endParaRPr sz="1200">
              <a:latin typeface="Arial Unicode MS"/>
              <a:cs typeface="Arial Unicode MS"/>
            </a:endParaRPr>
          </a:p>
          <a:p>
            <a:pPr marL="552450" indent="-177800">
              <a:lnSpc>
                <a:spcPct val="100000"/>
              </a:lnSpc>
              <a:spcBef>
                <a:spcPts val="1010"/>
              </a:spcBef>
              <a:buClr>
                <a:srgbClr val="002797"/>
              </a:buClr>
              <a:buSzPct val="83333"/>
              <a:buChar char="-"/>
              <a:tabLst>
                <a:tab pos="553085" algn="l"/>
              </a:tabLst>
            </a:pPr>
            <a:r>
              <a:rPr dirty="0" sz="1500">
                <a:latin typeface="Arial Unicode MS"/>
                <a:cs typeface="Arial Unicode MS"/>
              </a:rPr>
              <a:t>Posible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apagón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sistema</a:t>
            </a:r>
            <a:endParaRPr sz="15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50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120"/>
              </a:spcBef>
              <a:buClr>
                <a:srgbClr val="002797"/>
              </a:buClr>
              <a:buSzPct val="92592"/>
              <a:buChar char="-"/>
              <a:tabLst>
                <a:tab pos="553085" algn="l"/>
              </a:tabLst>
            </a:pPr>
            <a:r>
              <a:rPr dirty="0" sz="1350" spc="-20">
                <a:latin typeface="Arial Unicode MS"/>
                <a:cs typeface="Arial Unicode MS"/>
              </a:rPr>
              <a:t>Eje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85">
                <a:latin typeface="Arial Unicode MS"/>
                <a:cs typeface="Arial Unicode MS"/>
              </a:rPr>
              <a:t>rotor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devanado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85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745"/>
              </a:spcBef>
              <a:buClr>
                <a:srgbClr val="002797"/>
              </a:buClr>
              <a:buSzPct val="73529"/>
              <a:buChar char="-"/>
              <a:tabLst>
                <a:tab pos="553085" algn="l"/>
              </a:tabLst>
            </a:pPr>
            <a:r>
              <a:rPr dirty="0" sz="1700">
                <a:latin typeface="Arial Unicode MS"/>
                <a:cs typeface="Arial Unicode MS"/>
              </a:rPr>
              <a:t>Daños</a:t>
            </a:r>
            <a:r>
              <a:rPr dirty="0" sz="1700" spc="1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mecánicos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al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eje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720"/>
              </a:spcBef>
              <a:buClr>
                <a:srgbClr val="002797"/>
              </a:buClr>
              <a:buSzPct val="73529"/>
              <a:buChar char="-"/>
              <a:tabLst>
                <a:tab pos="553085" algn="l"/>
              </a:tabLst>
            </a:pPr>
            <a:r>
              <a:rPr dirty="0" sz="1700" spc="70">
                <a:latin typeface="Arial Unicode MS"/>
                <a:cs typeface="Arial Unicode MS"/>
              </a:rPr>
              <a:t>máquina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asíncrona</a:t>
            </a:r>
            <a:endParaRPr sz="1700">
              <a:latin typeface="Arial Unicode MS"/>
              <a:cs typeface="Arial Unicode MS"/>
            </a:endParaRPr>
          </a:p>
          <a:p>
            <a:pPr marL="552450">
              <a:lnSpc>
                <a:spcPct val="100000"/>
              </a:lnSpc>
              <a:spcBef>
                <a:spcPts val="525"/>
              </a:spcBef>
            </a:pPr>
            <a:r>
              <a:rPr dirty="0" sz="1300">
                <a:latin typeface="Arial Unicode MS"/>
                <a:cs typeface="Arial Unicode MS"/>
              </a:rPr>
              <a:t>operación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(con</a:t>
            </a:r>
            <a:r>
              <a:rPr dirty="0" sz="1300" spc="1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1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campo</a:t>
            </a:r>
            <a:r>
              <a:rPr dirty="0" sz="1300" spc="16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intacto)</a:t>
            </a:r>
            <a:endParaRPr sz="13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000"/>
              </a:spcBef>
              <a:buClr>
                <a:srgbClr val="002797"/>
              </a:buClr>
              <a:buSzPct val="83333"/>
              <a:buChar char="-"/>
              <a:tabLst>
                <a:tab pos="553085" algn="l"/>
              </a:tabLst>
            </a:pPr>
            <a:r>
              <a:rPr dirty="0" sz="1500">
                <a:latin typeface="Arial Unicode MS"/>
                <a:cs typeface="Arial Unicode MS"/>
              </a:rPr>
              <a:t>Variaciones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voltaje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corriente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42" name="object 142" descr=""/>
          <p:cNvSpPr txBox="1"/>
          <p:nvPr/>
        </p:nvSpPr>
        <p:spPr>
          <a:xfrm>
            <a:off x="5536703" y="1447431"/>
            <a:ext cx="871219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87N</a:t>
            </a:r>
            <a:r>
              <a:rPr dirty="0" sz="500" spc="35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IdN/I</a:t>
            </a:r>
            <a:r>
              <a:rPr dirty="0" sz="500" spc="385">
                <a:latin typeface="Arial Unicode MS"/>
                <a:cs typeface="Arial Unicode MS"/>
              </a:rPr>
              <a:t>  </a:t>
            </a: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04"/>
              </a:spcBef>
              <a:tabLst>
                <a:tab pos="574675" algn="l"/>
              </a:tabLst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r>
              <a:rPr dirty="0" sz="500" i="1">
                <a:latin typeface="Trebuchet MS"/>
                <a:cs typeface="Trebuchet MS"/>
              </a:rPr>
              <a:t>	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7115005" y="1447431"/>
            <a:ext cx="40576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50/51</a:t>
            </a:r>
            <a:r>
              <a:rPr dirty="0" sz="500" spc="355">
                <a:latin typeface="Arial Unicode MS"/>
                <a:cs typeface="Arial Unicode MS"/>
              </a:rPr>
              <a:t>  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  <a:p>
            <a:pPr marL="4064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7700007" y="1447431"/>
            <a:ext cx="25844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04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7946574" y="1470190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8225651" y="1447431"/>
            <a:ext cx="41592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204470">
              <a:lnSpc>
                <a:spcPct val="100000"/>
              </a:lnSpc>
              <a:spcBef>
                <a:spcPts val="28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47" name="object 147" descr=""/>
          <p:cNvGraphicFramePr>
            <a:graphicFrameLocks noGrp="1"/>
          </p:cNvGraphicFramePr>
          <p:nvPr/>
        </p:nvGraphicFramePr>
        <p:xfrm>
          <a:off x="5120340" y="1953429"/>
          <a:ext cx="874394" cy="204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9570"/>
                <a:gridCol w="246379"/>
                <a:gridCol w="246380"/>
              </a:tblGrid>
              <a:tr h="102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35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3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48" name="object 148" descr=""/>
          <p:cNvSpPr txBox="1"/>
          <p:nvPr/>
        </p:nvSpPr>
        <p:spPr>
          <a:xfrm>
            <a:off x="8208391" y="1926966"/>
            <a:ext cx="48196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87O</a:t>
            </a:r>
            <a:r>
              <a:rPr dirty="0" sz="500" spc="345">
                <a:latin typeface="Arial Unicode MS"/>
                <a:cs typeface="Arial Unicode MS"/>
              </a:rPr>
              <a:t>  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429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4615876" y="2123578"/>
            <a:ext cx="9334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40" b="1">
                <a:latin typeface="Arial"/>
                <a:cs typeface="Arial"/>
              </a:rPr>
              <a:t>Y</a:t>
            </a:r>
            <a:endParaRPr sz="850">
              <a:latin typeface="Arial"/>
              <a:cs typeface="Arial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4619374" y="2373774"/>
            <a:ext cx="10541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5" b="1">
                <a:latin typeface="Arial"/>
                <a:cs typeface="Arial"/>
              </a:rPr>
              <a:t>D</a:t>
            </a:r>
            <a:endParaRPr sz="850">
              <a:latin typeface="Arial"/>
              <a:cs typeface="Arial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5495921" y="2529222"/>
            <a:ext cx="48768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65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5495999" y="2429261"/>
            <a:ext cx="4876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575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50/51</a:t>
            </a:r>
            <a:r>
              <a:rPr dirty="0" sz="500" spc="355">
                <a:latin typeface="Arial Unicode MS"/>
                <a:cs typeface="Arial Unicode MS"/>
              </a:rPr>
              <a:t>  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4907263" y="2819359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4779669" y="2878349"/>
            <a:ext cx="18478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7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  <a:p>
            <a:pPr marL="135890">
              <a:lnSpc>
                <a:spcPts val="570"/>
              </a:lnSpc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5495706" y="2895521"/>
            <a:ext cx="247015" cy="123189"/>
          </a:xfrm>
          <a:prstGeom prst="rect">
            <a:avLst/>
          </a:prstGeom>
          <a:ln w="5699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204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5495706" y="3018107"/>
            <a:ext cx="493395" cy="102870"/>
          </a:xfrm>
          <a:prstGeom prst="rect">
            <a:avLst/>
          </a:prstGeom>
          <a:ln w="5544">
            <a:solidFill>
              <a:srgbClr val="000000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5742273" y="2895521"/>
            <a:ext cx="247015" cy="123189"/>
          </a:xfrm>
          <a:prstGeom prst="rect">
            <a:avLst/>
          </a:prstGeom>
          <a:ln w="5699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204"/>
              </a:spcBef>
            </a:pP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5523005" y="3125804"/>
            <a:ext cx="34353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  <a:p>
            <a:pPr marL="3429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6099880" y="3123673"/>
            <a:ext cx="280670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6355579" y="3146432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907263" y="3193320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779669" y="3252311"/>
            <a:ext cx="18478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7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  <a:p>
            <a:pPr marL="135890">
              <a:lnSpc>
                <a:spcPts val="570"/>
              </a:lnSpc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512320" y="3388331"/>
            <a:ext cx="3257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9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5540264" y="3488293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6048557" y="3365572"/>
            <a:ext cx="421640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50AE</a:t>
            </a:r>
            <a:r>
              <a:rPr dirty="0" sz="500" spc="295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429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7679734" y="3365572"/>
            <a:ext cx="39560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280"/>
              </a:spcBef>
              <a:tabLst>
                <a:tab pos="25463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6584794" y="3605340"/>
            <a:ext cx="435609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45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6096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7137379" y="3125804"/>
            <a:ext cx="448945" cy="70231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40640">
              <a:lnSpc>
                <a:spcPct val="100000"/>
              </a:lnSpc>
              <a:spcBef>
                <a:spcPts val="280"/>
              </a:spcBef>
              <a:tabLst>
                <a:tab pos="2444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1778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3180">
              <a:lnSpc>
                <a:spcPct val="100000"/>
              </a:lnSpc>
              <a:spcBef>
                <a:spcPts val="480"/>
              </a:spcBef>
              <a:tabLst>
                <a:tab pos="28702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020">
              <a:lnSpc>
                <a:spcPct val="100000"/>
              </a:lnSpc>
              <a:spcBef>
                <a:spcPts val="21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3180">
              <a:lnSpc>
                <a:spcPct val="100000"/>
              </a:lnSpc>
              <a:spcBef>
                <a:spcPts val="48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300" i="1">
                <a:latin typeface="Trebuchet MS"/>
                <a:cs typeface="Trebuchet MS"/>
              </a:rPr>
              <a:t>Partido</a:t>
            </a:r>
            <a:r>
              <a:rPr dirty="0" sz="300" spc="10" i="1">
                <a:latin typeface="Trebuchet MS"/>
                <a:cs typeface="Trebuchet MS"/>
              </a:rPr>
              <a:t> </a:t>
            </a:r>
            <a:r>
              <a:rPr dirty="0" sz="300" spc="-10" i="1">
                <a:latin typeface="Trebuchet MS"/>
                <a:cs typeface="Trebuchet MS"/>
              </a:rPr>
              <a:t>republicano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7687862" y="3605340"/>
            <a:ext cx="321310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27 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211326" y="3825481"/>
            <a:ext cx="1003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latin typeface="Arial Unicode MS"/>
                <a:cs typeface="Arial Unicode MS"/>
              </a:rPr>
              <a:t>tu</a:t>
            </a:r>
            <a:endParaRPr sz="600">
              <a:latin typeface="Arial Unicode MS"/>
              <a:cs typeface="Arial Unicode MS"/>
            </a:endParaRPr>
          </a:p>
        </p:txBody>
      </p:sp>
      <p:graphicFrame>
        <p:nvGraphicFramePr>
          <p:cNvPr id="171" name="object 171" descr=""/>
          <p:cNvGraphicFramePr>
            <a:graphicFrameLocks noGrp="1"/>
          </p:cNvGraphicFramePr>
          <p:nvPr/>
        </p:nvGraphicFramePr>
        <p:xfrm>
          <a:off x="5490299" y="3871570"/>
          <a:ext cx="513080" cy="204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79"/>
                <a:gridCol w="260350"/>
              </a:tblGrid>
              <a:tr h="102235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00" spc="-2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sz="300" spc="-2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sz="500" spc="-2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2235">
                <a:tc gridSpan="2"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2" name="object 172" descr=""/>
          <p:cNvSpPr txBox="1"/>
          <p:nvPr/>
        </p:nvSpPr>
        <p:spPr>
          <a:xfrm>
            <a:off x="4597155" y="3948431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7168336" y="3867867"/>
            <a:ext cx="4286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0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7702564" y="3867867"/>
            <a:ext cx="23367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 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75" name="object 175" descr=""/>
          <p:cNvGraphicFramePr>
            <a:graphicFrameLocks noGrp="1"/>
          </p:cNvGraphicFramePr>
          <p:nvPr/>
        </p:nvGraphicFramePr>
        <p:xfrm>
          <a:off x="6558756" y="3973432"/>
          <a:ext cx="1607185" cy="33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79"/>
                <a:gridCol w="275589"/>
                <a:gridCol w="260350"/>
                <a:gridCol w="270509"/>
                <a:gridCol w="300355"/>
                <a:gridCol w="246379"/>
              </a:tblGrid>
              <a:tr h="109855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65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ts val="565"/>
                        </a:lnSpc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47A4F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565"/>
                        </a:lnSpc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OV2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PT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565"/>
                        </a:lnSpc>
                      </a:pPr>
                      <a:r>
                        <a:rPr dirty="0" sz="500" spc="-25" i="1">
                          <a:latin typeface="Trebuchet MS"/>
                          <a:cs typeface="Trebuchet MS"/>
                        </a:rPr>
                        <a:t>OV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395"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2225">
                    <a:lnL w="38100">
                      <a:solidFill>
                        <a:srgbClr val="47A4F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47A4F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2225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38100">
                      <a:solidFill>
                        <a:srgbClr val="47A4F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304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2225">
                    <a:lnL w="38100">
                      <a:solidFill>
                        <a:srgbClr val="47A4F9"/>
                      </a:solidFill>
                      <a:prstDash val="solid"/>
                    </a:lnL>
                    <a:lnR w="1270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85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47A4F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38100">
                      <a:solidFill>
                        <a:srgbClr val="47A4F9"/>
                      </a:solidFill>
                      <a:prstDash val="solid"/>
                    </a:lnL>
                    <a:lnR w="38100">
                      <a:solidFill>
                        <a:srgbClr val="47A4F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47A4F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38100">
                      <a:solidFill>
                        <a:srgbClr val="47A4F9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6" name="object 176" descr=""/>
          <p:cNvSpPr txBox="1"/>
          <p:nvPr/>
        </p:nvSpPr>
        <p:spPr>
          <a:xfrm>
            <a:off x="5208769" y="4013870"/>
            <a:ext cx="1003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latin typeface="Arial Unicode MS"/>
                <a:cs typeface="Arial Unicode MS"/>
              </a:rPr>
              <a:t>tu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5475883" y="409050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5563095" y="434740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5544282" y="4447364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798429" y="4347402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6097323" y="4324643"/>
            <a:ext cx="25844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04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6343890" y="4347402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7167423" y="4324643"/>
            <a:ext cx="41592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204470">
              <a:lnSpc>
                <a:spcPct val="100000"/>
              </a:lnSpc>
              <a:spcBef>
                <a:spcPts val="28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169875" y="4485640"/>
            <a:ext cx="3018790" cy="96583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5"/>
              </a:spcBef>
            </a:pP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principal </a:t>
            </a:r>
            <a:r>
              <a:rPr dirty="0" sz="1500" spc="-105" b="1">
                <a:latin typeface="Arial"/>
                <a:cs typeface="Arial"/>
              </a:rPr>
              <a:t>F</a:t>
            </a:r>
            <a:r>
              <a:rPr dirty="0" sz="1500" spc="-450" b="1">
                <a:latin typeface="Arial"/>
                <a:cs typeface="Arial"/>
              </a:rPr>
              <a:t>u</a:t>
            </a:r>
            <a:r>
              <a:rPr dirty="0" sz="1800" spc="-500" b="1">
                <a:latin typeface="Arial"/>
                <a:cs typeface="Arial"/>
              </a:rPr>
              <a:t>e</a:t>
            </a:r>
            <a:r>
              <a:rPr dirty="0" sz="1500" spc="-375" b="1">
                <a:latin typeface="Arial"/>
                <a:cs typeface="Arial"/>
              </a:rPr>
              <a:t>n</a:t>
            </a:r>
            <a:r>
              <a:rPr dirty="0" sz="1800" spc="-585" b="1">
                <a:latin typeface="Arial"/>
                <a:cs typeface="Arial"/>
              </a:rPr>
              <a:t>s</a:t>
            </a:r>
            <a:r>
              <a:rPr dirty="0" sz="1500" spc="-380" b="1">
                <a:latin typeface="Arial"/>
                <a:cs typeface="Arial"/>
              </a:rPr>
              <a:t>c</a:t>
            </a:r>
            <a:r>
              <a:rPr dirty="0" sz="1800" spc="-705" b="1">
                <a:latin typeface="Arial"/>
                <a:cs typeface="Arial"/>
              </a:rPr>
              <a:t>e</a:t>
            </a:r>
            <a:r>
              <a:rPr dirty="0" sz="1500" spc="50" b="1">
                <a:latin typeface="Arial"/>
                <a:cs typeface="Arial"/>
              </a:rPr>
              <a:t>i</a:t>
            </a:r>
            <a:r>
              <a:rPr dirty="0" sz="1500" spc="-625" b="1">
                <a:latin typeface="Arial"/>
                <a:cs typeface="Arial"/>
              </a:rPr>
              <a:t>ó</a:t>
            </a:r>
            <a:r>
              <a:rPr dirty="0" sz="1800" spc="-75" b="1">
                <a:latin typeface="Arial"/>
                <a:cs typeface="Arial"/>
              </a:rPr>
              <a:t>r</a:t>
            </a:r>
            <a:r>
              <a:rPr dirty="0" sz="1500" spc="60" b="1">
                <a:latin typeface="Arial"/>
                <a:cs typeface="Arial"/>
              </a:rPr>
              <a:t>n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spc="-105" b="1">
                <a:latin typeface="Arial"/>
                <a:cs typeface="Arial"/>
              </a:rPr>
              <a:t>R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ve</a:t>
            </a:r>
            <a:endParaRPr sz="1500">
              <a:latin typeface="Arial"/>
              <a:cs typeface="Arial"/>
            </a:endParaRPr>
          </a:p>
          <a:p>
            <a:pPr marL="149860">
              <a:lnSpc>
                <a:spcPct val="100000"/>
              </a:lnSpc>
              <a:spcBef>
                <a:spcPts val="1939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G</a:t>
            </a:r>
            <a:r>
              <a:rPr dirty="0" u="sng" sz="5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grupo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5054491" y="4770042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5498479" y="4858424"/>
            <a:ext cx="48768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5498556" y="4758463"/>
            <a:ext cx="4876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34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35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556485" y="4735703"/>
            <a:ext cx="437515" cy="22796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  <a:p>
            <a:pPr marL="64769">
              <a:lnSpc>
                <a:spcPct val="100000"/>
              </a:lnSpc>
              <a:spcBef>
                <a:spcPts val="204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561605" y="4987657"/>
            <a:ext cx="247015" cy="120014"/>
          </a:xfrm>
          <a:prstGeom prst="rect">
            <a:avLst/>
          </a:prstGeom>
          <a:ln w="5699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80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6561605" y="5107541"/>
            <a:ext cx="493395" cy="102870"/>
          </a:xfrm>
          <a:prstGeom prst="rect">
            <a:avLst/>
          </a:prstGeom>
          <a:ln w="5544">
            <a:solidFill>
              <a:srgbClr val="000000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4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6808172" y="4987657"/>
            <a:ext cx="247015" cy="120014"/>
          </a:xfrm>
          <a:prstGeom prst="rect">
            <a:avLst/>
          </a:prstGeom>
          <a:ln w="5699">
            <a:solidFill>
              <a:srgbClr val="000000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180"/>
              </a:spcBef>
            </a:pPr>
            <a:r>
              <a:rPr dirty="0" sz="500" spc="-20">
                <a:latin typeface="Arial Unicode MS"/>
                <a:cs typeface="Arial Unicode MS"/>
              </a:rPr>
              <a:t>R</a:t>
            </a:r>
            <a:r>
              <a:rPr dirty="0" sz="300" spc="-20">
                <a:latin typeface="Arial Unicode MS"/>
                <a:cs typeface="Arial Unicode MS"/>
              </a:rPr>
              <a:t>SE</a:t>
            </a:r>
            <a:r>
              <a:rPr dirty="0" sz="500" spc="-2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7078567" y="5049609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8300991" y="5171418"/>
            <a:ext cx="419734" cy="78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20" b="1">
                <a:latin typeface="Arial"/>
                <a:cs typeface="Arial"/>
              </a:rPr>
              <a:t>REGISTRO</a:t>
            </a:r>
            <a:r>
              <a:rPr dirty="0" sz="350" spc="40" b="1">
                <a:latin typeface="Arial"/>
                <a:cs typeface="Arial"/>
              </a:rPr>
              <a:t> </a:t>
            </a:r>
            <a:r>
              <a:rPr dirty="0" sz="350" spc="-10" b="1">
                <a:latin typeface="Arial"/>
                <a:cs typeface="Arial"/>
              </a:rPr>
              <a:t>670*1.2</a:t>
            </a:r>
            <a:endParaRPr sz="350">
              <a:latin typeface="Arial"/>
              <a:cs typeface="Arial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4367809" y="2131300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08125" y="3542538"/>
            <a:ext cx="797560" cy="840105"/>
          </a:xfrm>
          <a:custGeom>
            <a:avLst/>
            <a:gdLst/>
            <a:ahLst/>
            <a:cxnLst/>
            <a:rect l="l" t="t" r="r" b="b"/>
            <a:pathLst>
              <a:path w="797560" h="840104">
                <a:moveTo>
                  <a:pt x="402336" y="417830"/>
                </a:moveTo>
                <a:lnTo>
                  <a:pt x="406654" y="403225"/>
                </a:lnTo>
                <a:lnTo>
                  <a:pt x="412496" y="387223"/>
                </a:lnTo>
                <a:lnTo>
                  <a:pt x="416941" y="372618"/>
                </a:lnTo>
                <a:lnTo>
                  <a:pt x="421259" y="354075"/>
                </a:lnTo>
                <a:lnTo>
                  <a:pt x="425577" y="340868"/>
                </a:lnTo>
                <a:lnTo>
                  <a:pt x="431419" y="322325"/>
                </a:lnTo>
                <a:lnTo>
                  <a:pt x="437261" y="303656"/>
                </a:lnTo>
                <a:lnTo>
                  <a:pt x="444627" y="281178"/>
                </a:lnTo>
                <a:lnTo>
                  <a:pt x="451866" y="253364"/>
                </a:lnTo>
                <a:lnTo>
                  <a:pt x="460629" y="228092"/>
                </a:lnTo>
                <a:lnTo>
                  <a:pt x="464947" y="216154"/>
                </a:lnTo>
                <a:lnTo>
                  <a:pt x="470789" y="197612"/>
                </a:lnTo>
                <a:lnTo>
                  <a:pt x="475107" y="181737"/>
                </a:lnTo>
                <a:lnTo>
                  <a:pt x="479552" y="171069"/>
                </a:lnTo>
                <a:lnTo>
                  <a:pt x="483870" y="156463"/>
                </a:lnTo>
                <a:lnTo>
                  <a:pt x="489712" y="141859"/>
                </a:lnTo>
                <a:lnTo>
                  <a:pt x="494030" y="128650"/>
                </a:lnTo>
                <a:lnTo>
                  <a:pt x="498475" y="116712"/>
                </a:lnTo>
                <a:lnTo>
                  <a:pt x="504317" y="102107"/>
                </a:lnTo>
                <a:lnTo>
                  <a:pt x="511556" y="86232"/>
                </a:lnTo>
                <a:lnTo>
                  <a:pt x="521716" y="68961"/>
                </a:lnTo>
                <a:lnTo>
                  <a:pt x="530479" y="51688"/>
                </a:lnTo>
                <a:lnTo>
                  <a:pt x="543560" y="35813"/>
                </a:lnTo>
                <a:lnTo>
                  <a:pt x="556641" y="18542"/>
                </a:lnTo>
                <a:lnTo>
                  <a:pt x="568325" y="9270"/>
                </a:lnTo>
                <a:lnTo>
                  <a:pt x="582930" y="1269"/>
                </a:lnTo>
                <a:lnTo>
                  <a:pt x="597535" y="0"/>
                </a:lnTo>
              </a:path>
              <a:path w="797560" h="840104">
                <a:moveTo>
                  <a:pt x="797179" y="420878"/>
                </a:moveTo>
                <a:lnTo>
                  <a:pt x="792734" y="406273"/>
                </a:lnTo>
                <a:lnTo>
                  <a:pt x="786892" y="390270"/>
                </a:lnTo>
                <a:lnTo>
                  <a:pt x="782574" y="375666"/>
                </a:lnTo>
                <a:lnTo>
                  <a:pt x="778129" y="358394"/>
                </a:lnTo>
                <a:lnTo>
                  <a:pt x="773811" y="343788"/>
                </a:lnTo>
                <a:lnTo>
                  <a:pt x="767969" y="325247"/>
                </a:lnTo>
                <a:lnTo>
                  <a:pt x="762126" y="307975"/>
                </a:lnTo>
                <a:lnTo>
                  <a:pt x="754888" y="284099"/>
                </a:lnTo>
                <a:lnTo>
                  <a:pt x="747649" y="257556"/>
                </a:lnTo>
                <a:lnTo>
                  <a:pt x="738886" y="232282"/>
                </a:lnTo>
                <a:lnTo>
                  <a:pt x="734441" y="219075"/>
                </a:lnTo>
                <a:lnTo>
                  <a:pt x="728599" y="201803"/>
                </a:lnTo>
                <a:lnTo>
                  <a:pt x="724281" y="184531"/>
                </a:lnTo>
                <a:lnTo>
                  <a:pt x="719963" y="173862"/>
                </a:lnTo>
                <a:lnTo>
                  <a:pt x="715518" y="160655"/>
                </a:lnTo>
                <a:lnTo>
                  <a:pt x="709676" y="146050"/>
                </a:lnTo>
                <a:lnTo>
                  <a:pt x="705357" y="132714"/>
                </a:lnTo>
                <a:lnTo>
                  <a:pt x="700913" y="120776"/>
                </a:lnTo>
                <a:lnTo>
                  <a:pt x="695198" y="104901"/>
                </a:lnTo>
                <a:lnTo>
                  <a:pt x="687832" y="88900"/>
                </a:lnTo>
                <a:lnTo>
                  <a:pt x="677672" y="73025"/>
                </a:lnTo>
                <a:lnTo>
                  <a:pt x="668909" y="55753"/>
                </a:lnTo>
                <a:lnTo>
                  <a:pt x="655828" y="38481"/>
                </a:lnTo>
                <a:lnTo>
                  <a:pt x="642747" y="22606"/>
                </a:lnTo>
                <a:lnTo>
                  <a:pt x="631063" y="13335"/>
                </a:lnTo>
                <a:lnTo>
                  <a:pt x="616458" y="5334"/>
                </a:lnTo>
                <a:lnTo>
                  <a:pt x="600456" y="0"/>
                </a:lnTo>
              </a:path>
              <a:path w="797560" h="840104">
                <a:moveTo>
                  <a:pt x="406908" y="417575"/>
                </a:moveTo>
                <a:lnTo>
                  <a:pt x="402590" y="432181"/>
                </a:lnTo>
                <a:lnTo>
                  <a:pt x="396748" y="448182"/>
                </a:lnTo>
                <a:lnTo>
                  <a:pt x="392303" y="462788"/>
                </a:lnTo>
                <a:lnTo>
                  <a:pt x="387985" y="480060"/>
                </a:lnTo>
                <a:lnTo>
                  <a:pt x="383540" y="494664"/>
                </a:lnTo>
                <a:lnTo>
                  <a:pt x="377698" y="513206"/>
                </a:lnTo>
                <a:lnTo>
                  <a:pt x="371856" y="530479"/>
                </a:lnTo>
                <a:lnTo>
                  <a:pt x="364617" y="554355"/>
                </a:lnTo>
                <a:lnTo>
                  <a:pt x="357251" y="580898"/>
                </a:lnTo>
                <a:lnTo>
                  <a:pt x="348488" y="606171"/>
                </a:lnTo>
                <a:lnTo>
                  <a:pt x="344170" y="619506"/>
                </a:lnTo>
                <a:lnTo>
                  <a:pt x="338328" y="638048"/>
                </a:lnTo>
                <a:lnTo>
                  <a:pt x="332486" y="653923"/>
                </a:lnTo>
                <a:lnTo>
                  <a:pt x="329565" y="664591"/>
                </a:lnTo>
                <a:lnTo>
                  <a:pt x="323723" y="677926"/>
                </a:lnTo>
                <a:lnTo>
                  <a:pt x="319278" y="692531"/>
                </a:lnTo>
                <a:lnTo>
                  <a:pt x="314960" y="705739"/>
                </a:lnTo>
                <a:lnTo>
                  <a:pt x="310515" y="719074"/>
                </a:lnTo>
                <a:lnTo>
                  <a:pt x="303276" y="733679"/>
                </a:lnTo>
                <a:lnTo>
                  <a:pt x="295910" y="749554"/>
                </a:lnTo>
                <a:lnTo>
                  <a:pt x="265303" y="800100"/>
                </a:lnTo>
                <a:lnTo>
                  <a:pt x="221437" y="835914"/>
                </a:lnTo>
                <a:lnTo>
                  <a:pt x="196596" y="839978"/>
                </a:lnTo>
              </a:path>
              <a:path w="797560" h="840104">
                <a:moveTo>
                  <a:pt x="0" y="425195"/>
                </a:moveTo>
                <a:lnTo>
                  <a:pt x="4368" y="439800"/>
                </a:lnTo>
                <a:lnTo>
                  <a:pt x="10198" y="455803"/>
                </a:lnTo>
                <a:lnTo>
                  <a:pt x="14566" y="470407"/>
                </a:lnTo>
                <a:lnTo>
                  <a:pt x="18935" y="487680"/>
                </a:lnTo>
                <a:lnTo>
                  <a:pt x="23304" y="502285"/>
                </a:lnTo>
                <a:lnTo>
                  <a:pt x="29133" y="520954"/>
                </a:lnTo>
                <a:lnTo>
                  <a:pt x="34963" y="538226"/>
                </a:lnTo>
                <a:lnTo>
                  <a:pt x="42240" y="562102"/>
                </a:lnTo>
                <a:lnTo>
                  <a:pt x="49530" y="588645"/>
                </a:lnTo>
                <a:lnTo>
                  <a:pt x="58267" y="613918"/>
                </a:lnTo>
                <a:lnTo>
                  <a:pt x="62636" y="627253"/>
                </a:lnTo>
                <a:lnTo>
                  <a:pt x="68465" y="645795"/>
                </a:lnTo>
                <a:lnTo>
                  <a:pt x="72834" y="661797"/>
                </a:lnTo>
                <a:lnTo>
                  <a:pt x="77203" y="672465"/>
                </a:lnTo>
                <a:lnTo>
                  <a:pt x="81584" y="687070"/>
                </a:lnTo>
                <a:lnTo>
                  <a:pt x="87401" y="701675"/>
                </a:lnTo>
                <a:lnTo>
                  <a:pt x="91770" y="715010"/>
                </a:lnTo>
                <a:lnTo>
                  <a:pt x="96151" y="726948"/>
                </a:lnTo>
                <a:lnTo>
                  <a:pt x="101968" y="741553"/>
                </a:lnTo>
                <a:lnTo>
                  <a:pt x="109258" y="757555"/>
                </a:lnTo>
                <a:lnTo>
                  <a:pt x="119456" y="774827"/>
                </a:lnTo>
                <a:lnTo>
                  <a:pt x="128193" y="792099"/>
                </a:lnTo>
                <a:lnTo>
                  <a:pt x="141300" y="807974"/>
                </a:lnTo>
                <a:lnTo>
                  <a:pt x="154419" y="825246"/>
                </a:lnTo>
                <a:lnTo>
                  <a:pt x="167525" y="831977"/>
                </a:lnTo>
                <a:lnTo>
                  <a:pt x="182092" y="835914"/>
                </a:lnTo>
                <a:lnTo>
                  <a:pt x="196659" y="83997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812798" y="3542538"/>
            <a:ext cx="783590" cy="843280"/>
          </a:xfrm>
          <a:custGeom>
            <a:avLst/>
            <a:gdLst/>
            <a:ahLst/>
            <a:cxnLst/>
            <a:rect l="l" t="t" r="r" b="b"/>
            <a:pathLst>
              <a:path w="783589" h="843279">
                <a:moveTo>
                  <a:pt x="391794" y="425195"/>
                </a:moveTo>
                <a:lnTo>
                  <a:pt x="387350" y="439800"/>
                </a:lnTo>
                <a:lnTo>
                  <a:pt x="381507" y="455675"/>
                </a:lnTo>
                <a:lnTo>
                  <a:pt x="378587" y="470281"/>
                </a:lnTo>
                <a:lnTo>
                  <a:pt x="372871" y="488823"/>
                </a:lnTo>
                <a:lnTo>
                  <a:pt x="368426" y="502157"/>
                </a:lnTo>
                <a:lnTo>
                  <a:pt x="362584" y="520700"/>
                </a:lnTo>
                <a:lnTo>
                  <a:pt x="356743" y="539242"/>
                </a:lnTo>
                <a:lnTo>
                  <a:pt x="351027" y="561848"/>
                </a:lnTo>
                <a:lnTo>
                  <a:pt x="342264" y="589661"/>
                </a:lnTo>
                <a:lnTo>
                  <a:pt x="333501" y="614807"/>
                </a:lnTo>
                <a:lnTo>
                  <a:pt x="330581" y="626745"/>
                </a:lnTo>
                <a:lnTo>
                  <a:pt x="324738" y="645414"/>
                </a:lnTo>
                <a:lnTo>
                  <a:pt x="318896" y="661289"/>
                </a:lnTo>
                <a:lnTo>
                  <a:pt x="314578" y="671830"/>
                </a:lnTo>
                <a:lnTo>
                  <a:pt x="310260" y="686435"/>
                </a:lnTo>
                <a:lnTo>
                  <a:pt x="305815" y="701040"/>
                </a:lnTo>
                <a:lnTo>
                  <a:pt x="301497" y="714375"/>
                </a:lnTo>
                <a:lnTo>
                  <a:pt x="297052" y="726313"/>
                </a:lnTo>
                <a:lnTo>
                  <a:pt x="289813" y="740791"/>
                </a:lnTo>
                <a:lnTo>
                  <a:pt x="282575" y="756793"/>
                </a:lnTo>
                <a:lnTo>
                  <a:pt x="265049" y="791210"/>
                </a:lnTo>
                <a:lnTo>
                  <a:pt x="237362" y="824357"/>
                </a:lnTo>
                <a:lnTo>
                  <a:pt x="211200" y="841629"/>
                </a:lnTo>
                <a:lnTo>
                  <a:pt x="198119" y="843026"/>
                </a:lnTo>
              </a:path>
              <a:path w="783589" h="843279">
                <a:moveTo>
                  <a:pt x="0" y="422148"/>
                </a:moveTo>
                <a:lnTo>
                  <a:pt x="4318" y="436753"/>
                </a:lnTo>
                <a:lnTo>
                  <a:pt x="10159" y="452628"/>
                </a:lnTo>
                <a:lnTo>
                  <a:pt x="13081" y="467232"/>
                </a:lnTo>
                <a:lnTo>
                  <a:pt x="18922" y="484505"/>
                </a:lnTo>
                <a:lnTo>
                  <a:pt x="23240" y="499110"/>
                </a:lnTo>
                <a:lnTo>
                  <a:pt x="29082" y="517779"/>
                </a:lnTo>
                <a:lnTo>
                  <a:pt x="34925" y="534924"/>
                </a:lnTo>
                <a:lnTo>
                  <a:pt x="40766" y="558927"/>
                </a:lnTo>
                <a:lnTo>
                  <a:pt x="49529" y="585470"/>
                </a:lnTo>
                <a:lnTo>
                  <a:pt x="58293" y="610616"/>
                </a:lnTo>
                <a:lnTo>
                  <a:pt x="61213" y="623951"/>
                </a:lnTo>
                <a:lnTo>
                  <a:pt x="66928" y="641223"/>
                </a:lnTo>
                <a:lnTo>
                  <a:pt x="72770" y="658495"/>
                </a:lnTo>
                <a:lnTo>
                  <a:pt x="77215" y="669036"/>
                </a:lnTo>
                <a:lnTo>
                  <a:pt x="81533" y="682371"/>
                </a:lnTo>
                <a:lnTo>
                  <a:pt x="85978" y="696976"/>
                </a:lnTo>
                <a:lnTo>
                  <a:pt x="90296" y="710184"/>
                </a:lnTo>
                <a:lnTo>
                  <a:pt x="94614" y="722122"/>
                </a:lnTo>
                <a:lnTo>
                  <a:pt x="101981" y="738124"/>
                </a:lnTo>
                <a:lnTo>
                  <a:pt x="109219" y="753999"/>
                </a:lnTo>
                <a:lnTo>
                  <a:pt x="117982" y="770001"/>
                </a:lnTo>
                <a:lnTo>
                  <a:pt x="126745" y="787273"/>
                </a:lnTo>
                <a:lnTo>
                  <a:pt x="139826" y="804418"/>
                </a:lnTo>
                <a:lnTo>
                  <a:pt x="154304" y="820420"/>
                </a:lnTo>
                <a:lnTo>
                  <a:pt x="164591" y="829691"/>
                </a:lnTo>
                <a:lnTo>
                  <a:pt x="179069" y="837692"/>
                </a:lnTo>
                <a:lnTo>
                  <a:pt x="195199" y="843026"/>
                </a:lnTo>
              </a:path>
              <a:path w="783589" h="843279">
                <a:moveTo>
                  <a:pt x="390144" y="417830"/>
                </a:moveTo>
                <a:lnTo>
                  <a:pt x="394462" y="403225"/>
                </a:lnTo>
                <a:lnTo>
                  <a:pt x="400303" y="387223"/>
                </a:lnTo>
                <a:lnTo>
                  <a:pt x="404749" y="372618"/>
                </a:lnTo>
                <a:lnTo>
                  <a:pt x="409066" y="354075"/>
                </a:lnTo>
                <a:lnTo>
                  <a:pt x="413384" y="340868"/>
                </a:lnTo>
                <a:lnTo>
                  <a:pt x="419226" y="322325"/>
                </a:lnTo>
                <a:lnTo>
                  <a:pt x="425069" y="303656"/>
                </a:lnTo>
                <a:lnTo>
                  <a:pt x="432434" y="281178"/>
                </a:lnTo>
                <a:lnTo>
                  <a:pt x="439674" y="253364"/>
                </a:lnTo>
                <a:lnTo>
                  <a:pt x="448437" y="228092"/>
                </a:lnTo>
                <a:lnTo>
                  <a:pt x="452754" y="216154"/>
                </a:lnTo>
                <a:lnTo>
                  <a:pt x="458596" y="197612"/>
                </a:lnTo>
                <a:lnTo>
                  <a:pt x="462914" y="181737"/>
                </a:lnTo>
                <a:lnTo>
                  <a:pt x="467359" y="171069"/>
                </a:lnTo>
                <a:lnTo>
                  <a:pt x="471677" y="156463"/>
                </a:lnTo>
                <a:lnTo>
                  <a:pt x="477519" y="141859"/>
                </a:lnTo>
                <a:lnTo>
                  <a:pt x="481838" y="128650"/>
                </a:lnTo>
                <a:lnTo>
                  <a:pt x="486282" y="116712"/>
                </a:lnTo>
                <a:lnTo>
                  <a:pt x="492125" y="102107"/>
                </a:lnTo>
                <a:lnTo>
                  <a:pt x="499363" y="86232"/>
                </a:lnTo>
                <a:lnTo>
                  <a:pt x="509524" y="68961"/>
                </a:lnTo>
                <a:lnTo>
                  <a:pt x="515365" y="51688"/>
                </a:lnTo>
                <a:lnTo>
                  <a:pt x="527050" y="34543"/>
                </a:lnTo>
                <a:lnTo>
                  <a:pt x="540131" y="19938"/>
                </a:lnTo>
                <a:lnTo>
                  <a:pt x="556132" y="9270"/>
                </a:lnTo>
                <a:lnTo>
                  <a:pt x="570738" y="1269"/>
                </a:lnTo>
                <a:lnTo>
                  <a:pt x="585343" y="0"/>
                </a:lnTo>
              </a:path>
              <a:path w="783589" h="843279">
                <a:moveTo>
                  <a:pt x="783463" y="420878"/>
                </a:moveTo>
                <a:lnTo>
                  <a:pt x="779018" y="406273"/>
                </a:lnTo>
                <a:lnTo>
                  <a:pt x="773176" y="390270"/>
                </a:lnTo>
                <a:lnTo>
                  <a:pt x="770254" y="377063"/>
                </a:lnTo>
                <a:lnTo>
                  <a:pt x="764413" y="358394"/>
                </a:lnTo>
                <a:lnTo>
                  <a:pt x="760094" y="343916"/>
                </a:lnTo>
                <a:lnTo>
                  <a:pt x="754252" y="325247"/>
                </a:lnTo>
                <a:lnTo>
                  <a:pt x="749934" y="307975"/>
                </a:lnTo>
                <a:lnTo>
                  <a:pt x="742569" y="284099"/>
                </a:lnTo>
                <a:lnTo>
                  <a:pt x="733806" y="257556"/>
                </a:lnTo>
                <a:lnTo>
                  <a:pt x="726566" y="232410"/>
                </a:lnTo>
                <a:lnTo>
                  <a:pt x="722249" y="220472"/>
                </a:lnTo>
                <a:lnTo>
                  <a:pt x="716407" y="201930"/>
                </a:lnTo>
                <a:lnTo>
                  <a:pt x="710564" y="184657"/>
                </a:lnTo>
                <a:lnTo>
                  <a:pt x="706119" y="173989"/>
                </a:lnTo>
                <a:lnTo>
                  <a:pt x="701801" y="160781"/>
                </a:lnTo>
                <a:lnTo>
                  <a:pt x="697483" y="146176"/>
                </a:lnTo>
                <a:lnTo>
                  <a:pt x="693038" y="132842"/>
                </a:lnTo>
                <a:lnTo>
                  <a:pt x="688720" y="120904"/>
                </a:lnTo>
                <a:lnTo>
                  <a:pt x="682878" y="106299"/>
                </a:lnTo>
                <a:lnTo>
                  <a:pt x="675513" y="90424"/>
                </a:lnTo>
                <a:lnTo>
                  <a:pt x="665352" y="73151"/>
                </a:lnTo>
                <a:lnTo>
                  <a:pt x="656589" y="55880"/>
                </a:lnTo>
                <a:lnTo>
                  <a:pt x="643508" y="40005"/>
                </a:lnTo>
                <a:lnTo>
                  <a:pt x="630427" y="24130"/>
                </a:lnTo>
                <a:lnTo>
                  <a:pt x="618744" y="13462"/>
                </a:lnTo>
                <a:lnTo>
                  <a:pt x="605663" y="5461"/>
                </a:lnTo>
                <a:lnTo>
                  <a:pt x="585215" y="1524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739901" y="3529584"/>
            <a:ext cx="1952625" cy="447040"/>
            <a:chOff x="739901" y="3529584"/>
            <a:chExt cx="1952625" cy="447040"/>
          </a:xfrm>
        </p:grpSpPr>
        <p:sp>
          <p:nvSpPr>
            <p:cNvPr id="5" name="object 5" descr=""/>
            <p:cNvSpPr/>
            <p:nvPr/>
          </p:nvSpPr>
          <p:spPr>
            <a:xfrm>
              <a:off x="817625" y="3542538"/>
              <a:ext cx="193675" cy="421005"/>
            </a:xfrm>
            <a:custGeom>
              <a:avLst/>
              <a:gdLst/>
              <a:ahLst/>
              <a:cxnLst/>
              <a:rect l="l" t="t" r="r" b="b"/>
              <a:pathLst>
                <a:path w="193675" h="421004">
                  <a:moveTo>
                    <a:pt x="193611" y="420878"/>
                  </a:moveTo>
                  <a:lnTo>
                    <a:pt x="189242" y="406273"/>
                  </a:lnTo>
                  <a:lnTo>
                    <a:pt x="183426" y="390270"/>
                  </a:lnTo>
                  <a:lnTo>
                    <a:pt x="180517" y="375666"/>
                  </a:lnTo>
                  <a:lnTo>
                    <a:pt x="174688" y="358394"/>
                  </a:lnTo>
                  <a:lnTo>
                    <a:pt x="170319" y="343788"/>
                  </a:lnTo>
                  <a:lnTo>
                    <a:pt x="164503" y="325247"/>
                  </a:lnTo>
                  <a:lnTo>
                    <a:pt x="160134" y="307975"/>
                  </a:lnTo>
                  <a:lnTo>
                    <a:pt x="152857" y="284099"/>
                  </a:lnTo>
                  <a:lnTo>
                    <a:pt x="144119" y="257556"/>
                  </a:lnTo>
                  <a:lnTo>
                    <a:pt x="136842" y="232282"/>
                  </a:lnTo>
                  <a:lnTo>
                    <a:pt x="132473" y="219075"/>
                  </a:lnTo>
                  <a:lnTo>
                    <a:pt x="126657" y="201803"/>
                  </a:lnTo>
                  <a:lnTo>
                    <a:pt x="120827" y="184531"/>
                  </a:lnTo>
                  <a:lnTo>
                    <a:pt x="117919" y="173862"/>
                  </a:lnTo>
                  <a:lnTo>
                    <a:pt x="112090" y="160655"/>
                  </a:lnTo>
                  <a:lnTo>
                    <a:pt x="107721" y="146050"/>
                  </a:lnTo>
                  <a:lnTo>
                    <a:pt x="103365" y="132714"/>
                  </a:lnTo>
                  <a:lnTo>
                    <a:pt x="98996" y="120776"/>
                  </a:lnTo>
                  <a:lnTo>
                    <a:pt x="93167" y="104901"/>
                  </a:lnTo>
                  <a:lnTo>
                    <a:pt x="85890" y="88900"/>
                  </a:lnTo>
                  <a:lnTo>
                    <a:pt x="75704" y="73025"/>
                  </a:lnTo>
                  <a:lnTo>
                    <a:pt x="66967" y="55753"/>
                  </a:lnTo>
                  <a:lnTo>
                    <a:pt x="53860" y="38481"/>
                  </a:lnTo>
                  <a:lnTo>
                    <a:pt x="40767" y="22606"/>
                  </a:lnTo>
                  <a:lnTo>
                    <a:pt x="30568" y="13335"/>
                  </a:lnTo>
                  <a:lnTo>
                    <a:pt x="16014" y="5334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39901" y="3963162"/>
              <a:ext cx="1952625" cy="0"/>
            </a:xfrm>
            <a:custGeom>
              <a:avLst/>
              <a:gdLst/>
              <a:ahLst/>
              <a:cxnLst/>
              <a:rect l="l" t="t" r="r" b="b"/>
              <a:pathLst>
                <a:path w="1952625" h="0">
                  <a:moveTo>
                    <a:pt x="0" y="0"/>
                  </a:moveTo>
                  <a:lnTo>
                    <a:pt x="1952244" y="0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2617470" y="3542538"/>
            <a:ext cx="795655" cy="840105"/>
          </a:xfrm>
          <a:custGeom>
            <a:avLst/>
            <a:gdLst/>
            <a:ahLst/>
            <a:cxnLst/>
            <a:rect l="l" t="t" r="r" b="b"/>
            <a:pathLst>
              <a:path w="795654" h="840104">
                <a:moveTo>
                  <a:pt x="400812" y="417830"/>
                </a:moveTo>
                <a:lnTo>
                  <a:pt x="405130" y="403225"/>
                </a:lnTo>
                <a:lnTo>
                  <a:pt x="410972" y="387223"/>
                </a:lnTo>
                <a:lnTo>
                  <a:pt x="415417" y="372618"/>
                </a:lnTo>
                <a:lnTo>
                  <a:pt x="419735" y="354075"/>
                </a:lnTo>
                <a:lnTo>
                  <a:pt x="424053" y="340868"/>
                </a:lnTo>
                <a:lnTo>
                  <a:pt x="429894" y="322325"/>
                </a:lnTo>
                <a:lnTo>
                  <a:pt x="435737" y="303656"/>
                </a:lnTo>
                <a:lnTo>
                  <a:pt x="443103" y="281178"/>
                </a:lnTo>
                <a:lnTo>
                  <a:pt x="450342" y="253364"/>
                </a:lnTo>
                <a:lnTo>
                  <a:pt x="459105" y="228092"/>
                </a:lnTo>
                <a:lnTo>
                  <a:pt x="463423" y="216154"/>
                </a:lnTo>
                <a:lnTo>
                  <a:pt x="469265" y="197612"/>
                </a:lnTo>
                <a:lnTo>
                  <a:pt x="473582" y="181737"/>
                </a:lnTo>
                <a:lnTo>
                  <a:pt x="478028" y="171069"/>
                </a:lnTo>
                <a:lnTo>
                  <a:pt x="482346" y="156463"/>
                </a:lnTo>
                <a:lnTo>
                  <a:pt x="488188" y="141859"/>
                </a:lnTo>
                <a:lnTo>
                  <a:pt x="492506" y="128650"/>
                </a:lnTo>
                <a:lnTo>
                  <a:pt x="496950" y="116712"/>
                </a:lnTo>
                <a:lnTo>
                  <a:pt x="502793" y="102107"/>
                </a:lnTo>
                <a:lnTo>
                  <a:pt x="510031" y="86232"/>
                </a:lnTo>
                <a:lnTo>
                  <a:pt x="520192" y="68961"/>
                </a:lnTo>
                <a:lnTo>
                  <a:pt x="528955" y="51688"/>
                </a:lnTo>
                <a:lnTo>
                  <a:pt x="542036" y="35813"/>
                </a:lnTo>
                <a:lnTo>
                  <a:pt x="555117" y="18542"/>
                </a:lnTo>
                <a:lnTo>
                  <a:pt x="566801" y="9270"/>
                </a:lnTo>
                <a:lnTo>
                  <a:pt x="581406" y="1269"/>
                </a:lnTo>
                <a:lnTo>
                  <a:pt x="596011" y="0"/>
                </a:lnTo>
              </a:path>
              <a:path w="795654" h="840104">
                <a:moveTo>
                  <a:pt x="795655" y="420878"/>
                </a:moveTo>
                <a:lnTo>
                  <a:pt x="791209" y="406273"/>
                </a:lnTo>
                <a:lnTo>
                  <a:pt x="785368" y="390270"/>
                </a:lnTo>
                <a:lnTo>
                  <a:pt x="781050" y="375666"/>
                </a:lnTo>
                <a:lnTo>
                  <a:pt x="776605" y="358394"/>
                </a:lnTo>
                <a:lnTo>
                  <a:pt x="772287" y="343788"/>
                </a:lnTo>
                <a:lnTo>
                  <a:pt x="766444" y="325247"/>
                </a:lnTo>
                <a:lnTo>
                  <a:pt x="760603" y="307975"/>
                </a:lnTo>
                <a:lnTo>
                  <a:pt x="753364" y="284099"/>
                </a:lnTo>
                <a:lnTo>
                  <a:pt x="746125" y="257556"/>
                </a:lnTo>
                <a:lnTo>
                  <a:pt x="737362" y="232282"/>
                </a:lnTo>
                <a:lnTo>
                  <a:pt x="732917" y="219075"/>
                </a:lnTo>
                <a:lnTo>
                  <a:pt x="727075" y="201803"/>
                </a:lnTo>
                <a:lnTo>
                  <a:pt x="722757" y="184531"/>
                </a:lnTo>
                <a:lnTo>
                  <a:pt x="718439" y="173862"/>
                </a:lnTo>
                <a:lnTo>
                  <a:pt x="713994" y="160655"/>
                </a:lnTo>
                <a:lnTo>
                  <a:pt x="708152" y="146050"/>
                </a:lnTo>
                <a:lnTo>
                  <a:pt x="703833" y="132714"/>
                </a:lnTo>
                <a:lnTo>
                  <a:pt x="699389" y="120776"/>
                </a:lnTo>
                <a:lnTo>
                  <a:pt x="693674" y="104901"/>
                </a:lnTo>
                <a:lnTo>
                  <a:pt x="686307" y="88900"/>
                </a:lnTo>
                <a:lnTo>
                  <a:pt x="676147" y="73025"/>
                </a:lnTo>
                <a:lnTo>
                  <a:pt x="667384" y="55753"/>
                </a:lnTo>
                <a:lnTo>
                  <a:pt x="654304" y="38481"/>
                </a:lnTo>
                <a:lnTo>
                  <a:pt x="641222" y="22606"/>
                </a:lnTo>
                <a:lnTo>
                  <a:pt x="629538" y="13335"/>
                </a:lnTo>
                <a:lnTo>
                  <a:pt x="614934" y="5334"/>
                </a:lnTo>
                <a:lnTo>
                  <a:pt x="598932" y="0"/>
                </a:lnTo>
              </a:path>
              <a:path w="795654" h="840104">
                <a:moveTo>
                  <a:pt x="403987" y="417575"/>
                </a:moveTo>
                <a:lnTo>
                  <a:pt x="399542" y="432181"/>
                </a:lnTo>
                <a:lnTo>
                  <a:pt x="393827" y="448182"/>
                </a:lnTo>
                <a:lnTo>
                  <a:pt x="389381" y="462788"/>
                </a:lnTo>
                <a:lnTo>
                  <a:pt x="385063" y="480060"/>
                </a:lnTo>
                <a:lnTo>
                  <a:pt x="380746" y="494664"/>
                </a:lnTo>
                <a:lnTo>
                  <a:pt x="374904" y="513206"/>
                </a:lnTo>
                <a:lnTo>
                  <a:pt x="369062" y="530479"/>
                </a:lnTo>
                <a:lnTo>
                  <a:pt x="361823" y="554355"/>
                </a:lnTo>
                <a:lnTo>
                  <a:pt x="354584" y="580898"/>
                </a:lnTo>
                <a:lnTo>
                  <a:pt x="345948" y="606171"/>
                </a:lnTo>
                <a:lnTo>
                  <a:pt x="341503" y="619506"/>
                </a:lnTo>
                <a:lnTo>
                  <a:pt x="335788" y="638048"/>
                </a:lnTo>
                <a:lnTo>
                  <a:pt x="329946" y="653923"/>
                </a:lnTo>
                <a:lnTo>
                  <a:pt x="327025" y="664591"/>
                </a:lnTo>
                <a:lnTo>
                  <a:pt x="321310" y="677926"/>
                </a:lnTo>
                <a:lnTo>
                  <a:pt x="316865" y="692531"/>
                </a:lnTo>
                <a:lnTo>
                  <a:pt x="312547" y="705739"/>
                </a:lnTo>
                <a:lnTo>
                  <a:pt x="308229" y="719074"/>
                </a:lnTo>
                <a:lnTo>
                  <a:pt x="300990" y="733679"/>
                </a:lnTo>
                <a:lnTo>
                  <a:pt x="293750" y="749554"/>
                </a:lnTo>
                <a:lnTo>
                  <a:pt x="263271" y="800100"/>
                </a:lnTo>
                <a:lnTo>
                  <a:pt x="219710" y="835914"/>
                </a:lnTo>
                <a:lnTo>
                  <a:pt x="195072" y="839978"/>
                </a:lnTo>
              </a:path>
              <a:path w="795654" h="840104">
                <a:moveTo>
                  <a:pt x="0" y="425195"/>
                </a:moveTo>
                <a:lnTo>
                  <a:pt x="4318" y="439800"/>
                </a:lnTo>
                <a:lnTo>
                  <a:pt x="10160" y="455803"/>
                </a:lnTo>
                <a:lnTo>
                  <a:pt x="14478" y="470407"/>
                </a:lnTo>
                <a:lnTo>
                  <a:pt x="18796" y="487680"/>
                </a:lnTo>
                <a:lnTo>
                  <a:pt x="23113" y="502285"/>
                </a:lnTo>
                <a:lnTo>
                  <a:pt x="28956" y="520954"/>
                </a:lnTo>
                <a:lnTo>
                  <a:pt x="34671" y="538226"/>
                </a:lnTo>
                <a:lnTo>
                  <a:pt x="41910" y="562102"/>
                </a:lnTo>
                <a:lnTo>
                  <a:pt x="49149" y="588645"/>
                </a:lnTo>
                <a:lnTo>
                  <a:pt x="57785" y="613918"/>
                </a:lnTo>
                <a:lnTo>
                  <a:pt x="62103" y="627253"/>
                </a:lnTo>
                <a:lnTo>
                  <a:pt x="67944" y="645795"/>
                </a:lnTo>
                <a:lnTo>
                  <a:pt x="72262" y="661797"/>
                </a:lnTo>
                <a:lnTo>
                  <a:pt x="76581" y="672465"/>
                </a:lnTo>
                <a:lnTo>
                  <a:pt x="80899" y="687070"/>
                </a:lnTo>
                <a:lnTo>
                  <a:pt x="86741" y="701675"/>
                </a:lnTo>
                <a:lnTo>
                  <a:pt x="91059" y="715010"/>
                </a:lnTo>
                <a:lnTo>
                  <a:pt x="95377" y="726948"/>
                </a:lnTo>
                <a:lnTo>
                  <a:pt x="101218" y="741553"/>
                </a:lnTo>
                <a:lnTo>
                  <a:pt x="108457" y="757555"/>
                </a:lnTo>
                <a:lnTo>
                  <a:pt x="118491" y="774827"/>
                </a:lnTo>
                <a:lnTo>
                  <a:pt x="127254" y="792099"/>
                </a:lnTo>
                <a:lnTo>
                  <a:pt x="140207" y="807974"/>
                </a:lnTo>
                <a:lnTo>
                  <a:pt x="153288" y="825246"/>
                </a:lnTo>
                <a:lnTo>
                  <a:pt x="166243" y="831977"/>
                </a:lnTo>
                <a:lnTo>
                  <a:pt x="180721" y="835914"/>
                </a:lnTo>
                <a:lnTo>
                  <a:pt x="195199" y="83997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728472" y="3529584"/>
            <a:ext cx="3817620" cy="885825"/>
            <a:chOff x="728472" y="3529584"/>
            <a:chExt cx="3817620" cy="885825"/>
          </a:xfrm>
        </p:grpSpPr>
        <p:sp>
          <p:nvSpPr>
            <p:cNvPr id="9" name="object 9" descr=""/>
            <p:cNvSpPr/>
            <p:nvPr/>
          </p:nvSpPr>
          <p:spPr>
            <a:xfrm>
              <a:off x="3420617" y="3542538"/>
              <a:ext cx="780415" cy="843280"/>
            </a:xfrm>
            <a:custGeom>
              <a:avLst/>
              <a:gdLst/>
              <a:ahLst/>
              <a:cxnLst/>
              <a:rect l="l" t="t" r="r" b="b"/>
              <a:pathLst>
                <a:path w="780414" h="843279">
                  <a:moveTo>
                    <a:pt x="391795" y="426719"/>
                  </a:moveTo>
                  <a:lnTo>
                    <a:pt x="387350" y="441198"/>
                  </a:lnTo>
                  <a:lnTo>
                    <a:pt x="381508" y="457073"/>
                  </a:lnTo>
                  <a:lnTo>
                    <a:pt x="378587" y="471678"/>
                  </a:lnTo>
                  <a:lnTo>
                    <a:pt x="372872" y="490093"/>
                  </a:lnTo>
                  <a:lnTo>
                    <a:pt x="368427" y="503300"/>
                  </a:lnTo>
                  <a:lnTo>
                    <a:pt x="362585" y="521843"/>
                  </a:lnTo>
                  <a:lnTo>
                    <a:pt x="356743" y="540385"/>
                  </a:lnTo>
                  <a:lnTo>
                    <a:pt x="351028" y="562864"/>
                  </a:lnTo>
                  <a:lnTo>
                    <a:pt x="342265" y="590550"/>
                  </a:lnTo>
                  <a:lnTo>
                    <a:pt x="333502" y="615696"/>
                  </a:lnTo>
                  <a:lnTo>
                    <a:pt x="330581" y="627634"/>
                  </a:lnTo>
                  <a:lnTo>
                    <a:pt x="324739" y="646049"/>
                  </a:lnTo>
                  <a:lnTo>
                    <a:pt x="318897" y="661924"/>
                  </a:lnTo>
                  <a:lnTo>
                    <a:pt x="314579" y="672465"/>
                  </a:lnTo>
                  <a:lnTo>
                    <a:pt x="310261" y="687070"/>
                  </a:lnTo>
                  <a:lnTo>
                    <a:pt x="305816" y="701548"/>
                  </a:lnTo>
                  <a:lnTo>
                    <a:pt x="301498" y="714756"/>
                  </a:lnTo>
                  <a:lnTo>
                    <a:pt x="297053" y="726694"/>
                  </a:lnTo>
                  <a:lnTo>
                    <a:pt x="289814" y="741172"/>
                  </a:lnTo>
                  <a:lnTo>
                    <a:pt x="282575" y="757047"/>
                  </a:lnTo>
                  <a:lnTo>
                    <a:pt x="265049" y="791464"/>
                  </a:lnTo>
                  <a:lnTo>
                    <a:pt x="237362" y="824484"/>
                  </a:lnTo>
                  <a:lnTo>
                    <a:pt x="211201" y="841629"/>
                  </a:lnTo>
                  <a:lnTo>
                    <a:pt x="198120" y="843026"/>
                  </a:lnTo>
                </a:path>
                <a:path w="780414" h="843279">
                  <a:moveTo>
                    <a:pt x="0" y="423672"/>
                  </a:moveTo>
                  <a:lnTo>
                    <a:pt x="4318" y="438276"/>
                  </a:lnTo>
                  <a:lnTo>
                    <a:pt x="10160" y="454151"/>
                  </a:lnTo>
                  <a:lnTo>
                    <a:pt x="12954" y="468630"/>
                  </a:lnTo>
                  <a:lnTo>
                    <a:pt x="18796" y="485901"/>
                  </a:lnTo>
                  <a:lnTo>
                    <a:pt x="23114" y="500380"/>
                  </a:lnTo>
                  <a:lnTo>
                    <a:pt x="28956" y="518922"/>
                  </a:lnTo>
                  <a:lnTo>
                    <a:pt x="34671" y="536067"/>
                  </a:lnTo>
                  <a:lnTo>
                    <a:pt x="40512" y="559943"/>
                  </a:lnTo>
                  <a:lnTo>
                    <a:pt x="49149" y="586359"/>
                  </a:lnTo>
                  <a:lnTo>
                    <a:pt x="57785" y="611505"/>
                  </a:lnTo>
                  <a:lnTo>
                    <a:pt x="60706" y="624713"/>
                  </a:lnTo>
                  <a:lnTo>
                    <a:pt x="66421" y="641858"/>
                  </a:lnTo>
                  <a:lnTo>
                    <a:pt x="72262" y="659130"/>
                  </a:lnTo>
                  <a:lnTo>
                    <a:pt x="76581" y="669671"/>
                  </a:lnTo>
                  <a:lnTo>
                    <a:pt x="80899" y="682879"/>
                  </a:lnTo>
                  <a:lnTo>
                    <a:pt x="93980" y="722630"/>
                  </a:lnTo>
                  <a:lnTo>
                    <a:pt x="117094" y="770255"/>
                  </a:lnTo>
                  <a:lnTo>
                    <a:pt x="125730" y="787400"/>
                  </a:lnTo>
                  <a:lnTo>
                    <a:pt x="138684" y="804672"/>
                  </a:lnTo>
                  <a:lnTo>
                    <a:pt x="153162" y="820547"/>
                  </a:lnTo>
                  <a:lnTo>
                    <a:pt x="163322" y="829691"/>
                  </a:lnTo>
                  <a:lnTo>
                    <a:pt x="177673" y="837692"/>
                  </a:lnTo>
                  <a:lnTo>
                    <a:pt x="193675" y="843026"/>
                  </a:lnTo>
                </a:path>
                <a:path w="780414" h="843279">
                  <a:moveTo>
                    <a:pt x="388620" y="417830"/>
                  </a:moveTo>
                  <a:lnTo>
                    <a:pt x="392938" y="403225"/>
                  </a:lnTo>
                  <a:lnTo>
                    <a:pt x="398780" y="387223"/>
                  </a:lnTo>
                  <a:lnTo>
                    <a:pt x="403225" y="372618"/>
                  </a:lnTo>
                  <a:lnTo>
                    <a:pt x="407543" y="354075"/>
                  </a:lnTo>
                  <a:lnTo>
                    <a:pt x="411861" y="340868"/>
                  </a:lnTo>
                  <a:lnTo>
                    <a:pt x="417703" y="322325"/>
                  </a:lnTo>
                  <a:lnTo>
                    <a:pt x="423545" y="303656"/>
                  </a:lnTo>
                  <a:lnTo>
                    <a:pt x="430911" y="281178"/>
                  </a:lnTo>
                  <a:lnTo>
                    <a:pt x="438150" y="253364"/>
                  </a:lnTo>
                  <a:lnTo>
                    <a:pt x="446913" y="228092"/>
                  </a:lnTo>
                  <a:lnTo>
                    <a:pt x="451231" y="216154"/>
                  </a:lnTo>
                  <a:lnTo>
                    <a:pt x="457073" y="197612"/>
                  </a:lnTo>
                  <a:lnTo>
                    <a:pt x="461391" y="181737"/>
                  </a:lnTo>
                  <a:lnTo>
                    <a:pt x="465836" y="171069"/>
                  </a:lnTo>
                  <a:lnTo>
                    <a:pt x="470154" y="156463"/>
                  </a:lnTo>
                  <a:lnTo>
                    <a:pt x="475996" y="141859"/>
                  </a:lnTo>
                  <a:lnTo>
                    <a:pt x="480314" y="128650"/>
                  </a:lnTo>
                  <a:lnTo>
                    <a:pt x="484759" y="116712"/>
                  </a:lnTo>
                  <a:lnTo>
                    <a:pt x="490601" y="102107"/>
                  </a:lnTo>
                  <a:lnTo>
                    <a:pt x="497840" y="86232"/>
                  </a:lnTo>
                  <a:lnTo>
                    <a:pt x="508000" y="68961"/>
                  </a:lnTo>
                  <a:lnTo>
                    <a:pt x="513842" y="51688"/>
                  </a:lnTo>
                  <a:lnTo>
                    <a:pt x="525526" y="34543"/>
                  </a:lnTo>
                  <a:lnTo>
                    <a:pt x="538607" y="19938"/>
                  </a:lnTo>
                  <a:lnTo>
                    <a:pt x="554609" y="9270"/>
                  </a:lnTo>
                  <a:lnTo>
                    <a:pt x="569214" y="1269"/>
                  </a:lnTo>
                  <a:lnTo>
                    <a:pt x="583819" y="0"/>
                  </a:lnTo>
                </a:path>
                <a:path w="780414" h="843279">
                  <a:moveTo>
                    <a:pt x="780415" y="420878"/>
                  </a:moveTo>
                  <a:lnTo>
                    <a:pt x="775970" y="406273"/>
                  </a:lnTo>
                  <a:lnTo>
                    <a:pt x="770255" y="390270"/>
                  </a:lnTo>
                  <a:lnTo>
                    <a:pt x="767334" y="377063"/>
                  </a:lnTo>
                  <a:lnTo>
                    <a:pt x="761619" y="358394"/>
                  </a:lnTo>
                  <a:lnTo>
                    <a:pt x="757174" y="343916"/>
                  </a:lnTo>
                  <a:lnTo>
                    <a:pt x="751459" y="325247"/>
                  </a:lnTo>
                  <a:lnTo>
                    <a:pt x="747141" y="307975"/>
                  </a:lnTo>
                  <a:lnTo>
                    <a:pt x="739902" y="284099"/>
                  </a:lnTo>
                  <a:lnTo>
                    <a:pt x="731139" y="257556"/>
                  </a:lnTo>
                  <a:lnTo>
                    <a:pt x="724027" y="232410"/>
                  </a:lnTo>
                  <a:lnTo>
                    <a:pt x="719582" y="220472"/>
                  </a:lnTo>
                  <a:lnTo>
                    <a:pt x="713867" y="201930"/>
                  </a:lnTo>
                  <a:lnTo>
                    <a:pt x="708025" y="184657"/>
                  </a:lnTo>
                  <a:lnTo>
                    <a:pt x="703707" y="173989"/>
                  </a:lnTo>
                  <a:lnTo>
                    <a:pt x="699389" y="160781"/>
                  </a:lnTo>
                  <a:lnTo>
                    <a:pt x="695071" y="146176"/>
                  </a:lnTo>
                  <a:lnTo>
                    <a:pt x="690753" y="132842"/>
                  </a:lnTo>
                  <a:lnTo>
                    <a:pt x="686308" y="120904"/>
                  </a:lnTo>
                  <a:lnTo>
                    <a:pt x="680593" y="106299"/>
                  </a:lnTo>
                  <a:lnTo>
                    <a:pt x="673354" y="90424"/>
                  </a:lnTo>
                  <a:lnTo>
                    <a:pt x="663194" y="73151"/>
                  </a:lnTo>
                  <a:lnTo>
                    <a:pt x="654558" y="55880"/>
                  </a:lnTo>
                  <a:lnTo>
                    <a:pt x="641477" y="40005"/>
                  </a:lnTo>
                  <a:lnTo>
                    <a:pt x="628523" y="24130"/>
                  </a:lnTo>
                  <a:lnTo>
                    <a:pt x="616966" y="13462"/>
                  </a:lnTo>
                  <a:lnTo>
                    <a:pt x="603885" y="5461"/>
                  </a:lnTo>
                  <a:lnTo>
                    <a:pt x="583692" y="1524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41426" y="3952494"/>
              <a:ext cx="3792220" cy="10795"/>
            </a:xfrm>
            <a:custGeom>
              <a:avLst/>
              <a:gdLst/>
              <a:ahLst/>
              <a:cxnLst/>
              <a:rect l="l" t="t" r="r" b="b"/>
              <a:pathLst>
                <a:path w="3792220" h="10795">
                  <a:moveTo>
                    <a:pt x="0" y="0"/>
                  </a:moveTo>
                  <a:lnTo>
                    <a:pt x="3791712" y="10667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23722" y="3557778"/>
              <a:ext cx="3583304" cy="844550"/>
            </a:xfrm>
            <a:custGeom>
              <a:avLst/>
              <a:gdLst/>
              <a:ahLst/>
              <a:cxnLst/>
              <a:rect l="l" t="t" r="r" b="b"/>
              <a:pathLst>
                <a:path w="3583304" h="844550">
                  <a:moveTo>
                    <a:pt x="626364" y="419354"/>
                  </a:moveTo>
                  <a:lnTo>
                    <a:pt x="630682" y="404622"/>
                  </a:lnTo>
                  <a:lnTo>
                    <a:pt x="636524" y="388620"/>
                  </a:lnTo>
                  <a:lnTo>
                    <a:pt x="640969" y="374015"/>
                  </a:lnTo>
                  <a:lnTo>
                    <a:pt x="646811" y="355346"/>
                  </a:lnTo>
                  <a:lnTo>
                    <a:pt x="651129" y="342138"/>
                  </a:lnTo>
                  <a:lnTo>
                    <a:pt x="656971" y="323469"/>
                  </a:lnTo>
                  <a:lnTo>
                    <a:pt x="662813" y="304800"/>
                  </a:lnTo>
                  <a:lnTo>
                    <a:pt x="670179" y="282194"/>
                  </a:lnTo>
                  <a:lnTo>
                    <a:pt x="678941" y="254254"/>
                  </a:lnTo>
                  <a:lnTo>
                    <a:pt x="687705" y="228981"/>
                  </a:lnTo>
                  <a:lnTo>
                    <a:pt x="692022" y="216916"/>
                  </a:lnTo>
                  <a:lnTo>
                    <a:pt x="697865" y="198374"/>
                  </a:lnTo>
                  <a:lnTo>
                    <a:pt x="703707" y="182372"/>
                  </a:lnTo>
                  <a:lnTo>
                    <a:pt x="708152" y="171704"/>
                  </a:lnTo>
                  <a:lnTo>
                    <a:pt x="713994" y="157099"/>
                  </a:lnTo>
                  <a:lnTo>
                    <a:pt x="718312" y="142367"/>
                  </a:lnTo>
                  <a:lnTo>
                    <a:pt x="722757" y="129159"/>
                  </a:lnTo>
                  <a:lnTo>
                    <a:pt x="728599" y="117094"/>
                  </a:lnTo>
                  <a:lnTo>
                    <a:pt x="735838" y="102489"/>
                  </a:lnTo>
                  <a:lnTo>
                    <a:pt x="743204" y="86487"/>
                  </a:lnTo>
                  <a:lnTo>
                    <a:pt x="753364" y="69215"/>
                  </a:lnTo>
                  <a:lnTo>
                    <a:pt x="762127" y="51943"/>
                  </a:lnTo>
                  <a:lnTo>
                    <a:pt x="776732" y="35941"/>
                  </a:lnTo>
                  <a:lnTo>
                    <a:pt x="791337" y="18669"/>
                  </a:lnTo>
                  <a:lnTo>
                    <a:pt x="803021" y="9271"/>
                  </a:lnTo>
                  <a:lnTo>
                    <a:pt x="817626" y="1270"/>
                  </a:lnTo>
                  <a:lnTo>
                    <a:pt x="833754" y="0"/>
                  </a:lnTo>
                </a:path>
                <a:path w="3583304" h="844550">
                  <a:moveTo>
                    <a:pt x="1044066" y="420878"/>
                  </a:moveTo>
                  <a:lnTo>
                    <a:pt x="1039622" y="406273"/>
                  </a:lnTo>
                  <a:lnTo>
                    <a:pt x="1033779" y="390271"/>
                  </a:lnTo>
                  <a:lnTo>
                    <a:pt x="1029461" y="375666"/>
                  </a:lnTo>
                  <a:lnTo>
                    <a:pt x="1023620" y="358394"/>
                  </a:lnTo>
                  <a:lnTo>
                    <a:pt x="1019175" y="343789"/>
                  </a:lnTo>
                  <a:lnTo>
                    <a:pt x="1013333" y="325247"/>
                  </a:lnTo>
                  <a:lnTo>
                    <a:pt x="1007491" y="307975"/>
                  </a:lnTo>
                  <a:lnTo>
                    <a:pt x="1000252" y="284099"/>
                  </a:lnTo>
                  <a:lnTo>
                    <a:pt x="991489" y="257556"/>
                  </a:lnTo>
                  <a:lnTo>
                    <a:pt x="982726" y="232283"/>
                  </a:lnTo>
                  <a:lnTo>
                    <a:pt x="978280" y="219075"/>
                  </a:lnTo>
                  <a:lnTo>
                    <a:pt x="972439" y="201803"/>
                  </a:lnTo>
                  <a:lnTo>
                    <a:pt x="966597" y="184531"/>
                  </a:lnTo>
                  <a:lnTo>
                    <a:pt x="962279" y="173863"/>
                  </a:lnTo>
                  <a:lnTo>
                    <a:pt x="957834" y="160655"/>
                  </a:lnTo>
                  <a:lnTo>
                    <a:pt x="951991" y="146050"/>
                  </a:lnTo>
                  <a:lnTo>
                    <a:pt x="947673" y="132715"/>
                  </a:lnTo>
                  <a:lnTo>
                    <a:pt x="943229" y="120777"/>
                  </a:lnTo>
                  <a:lnTo>
                    <a:pt x="935990" y="104902"/>
                  </a:lnTo>
                  <a:lnTo>
                    <a:pt x="928623" y="88900"/>
                  </a:lnTo>
                  <a:lnTo>
                    <a:pt x="918464" y="73025"/>
                  </a:lnTo>
                  <a:lnTo>
                    <a:pt x="908177" y="55753"/>
                  </a:lnTo>
                  <a:lnTo>
                    <a:pt x="895096" y="38481"/>
                  </a:lnTo>
                  <a:lnTo>
                    <a:pt x="880491" y="22606"/>
                  </a:lnTo>
                  <a:lnTo>
                    <a:pt x="868807" y="13335"/>
                  </a:lnTo>
                  <a:lnTo>
                    <a:pt x="854202" y="5334"/>
                  </a:lnTo>
                  <a:lnTo>
                    <a:pt x="836676" y="0"/>
                  </a:lnTo>
                </a:path>
                <a:path w="3583304" h="844550">
                  <a:moveTo>
                    <a:pt x="631063" y="417576"/>
                  </a:moveTo>
                  <a:lnTo>
                    <a:pt x="626618" y="432181"/>
                  </a:lnTo>
                  <a:lnTo>
                    <a:pt x="620776" y="448183"/>
                  </a:lnTo>
                  <a:lnTo>
                    <a:pt x="616458" y="462788"/>
                  </a:lnTo>
                  <a:lnTo>
                    <a:pt x="610616" y="480060"/>
                  </a:lnTo>
                  <a:lnTo>
                    <a:pt x="606297" y="494665"/>
                  </a:lnTo>
                  <a:lnTo>
                    <a:pt x="600456" y="513207"/>
                  </a:lnTo>
                  <a:lnTo>
                    <a:pt x="594614" y="530479"/>
                  </a:lnTo>
                  <a:lnTo>
                    <a:pt x="587375" y="554355"/>
                  </a:lnTo>
                  <a:lnTo>
                    <a:pt x="578612" y="580898"/>
                  </a:lnTo>
                  <a:lnTo>
                    <a:pt x="568452" y="606171"/>
                  </a:lnTo>
                  <a:lnTo>
                    <a:pt x="564134" y="619506"/>
                  </a:lnTo>
                  <a:lnTo>
                    <a:pt x="558291" y="638048"/>
                  </a:lnTo>
                  <a:lnTo>
                    <a:pt x="552450" y="653923"/>
                  </a:lnTo>
                  <a:lnTo>
                    <a:pt x="548132" y="664591"/>
                  </a:lnTo>
                  <a:lnTo>
                    <a:pt x="543687" y="677926"/>
                  </a:lnTo>
                  <a:lnTo>
                    <a:pt x="539369" y="692531"/>
                  </a:lnTo>
                  <a:lnTo>
                    <a:pt x="533527" y="705739"/>
                  </a:lnTo>
                  <a:lnTo>
                    <a:pt x="529209" y="719074"/>
                  </a:lnTo>
                  <a:lnTo>
                    <a:pt x="521843" y="733679"/>
                  </a:lnTo>
                  <a:lnTo>
                    <a:pt x="514603" y="749554"/>
                  </a:lnTo>
                  <a:lnTo>
                    <a:pt x="494284" y="782828"/>
                  </a:lnTo>
                  <a:lnTo>
                    <a:pt x="466597" y="815975"/>
                  </a:lnTo>
                  <a:lnTo>
                    <a:pt x="434619" y="835914"/>
                  </a:lnTo>
                  <a:lnTo>
                    <a:pt x="408431" y="839978"/>
                  </a:lnTo>
                </a:path>
                <a:path w="3583304" h="844550">
                  <a:moveTo>
                    <a:pt x="201168" y="426720"/>
                  </a:moveTo>
                  <a:lnTo>
                    <a:pt x="205549" y="441325"/>
                  </a:lnTo>
                  <a:lnTo>
                    <a:pt x="211391" y="457200"/>
                  </a:lnTo>
                  <a:lnTo>
                    <a:pt x="215772" y="471805"/>
                  </a:lnTo>
                  <a:lnTo>
                    <a:pt x="221615" y="488950"/>
                  </a:lnTo>
                  <a:lnTo>
                    <a:pt x="225983" y="503555"/>
                  </a:lnTo>
                  <a:lnTo>
                    <a:pt x="231825" y="522097"/>
                  </a:lnTo>
                  <a:lnTo>
                    <a:pt x="237667" y="539242"/>
                  </a:lnTo>
                  <a:lnTo>
                    <a:pt x="244970" y="563118"/>
                  </a:lnTo>
                  <a:lnTo>
                    <a:pt x="253733" y="589661"/>
                  </a:lnTo>
                  <a:lnTo>
                    <a:pt x="262496" y="614807"/>
                  </a:lnTo>
                  <a:lnTo>
                    <a:pt x="266865" y="628015"/>
                  </a:lnTo>
                  <a:lnTo>
                    <a:pt x="272707" y="646557"/>
                  </a:lnTo>
                  <a:lnTo>
                    <a:pt x="278549" y="662432"/>
                  </a:lnTo>
                  <a:lnTo>
                    <a:pt x="282930" y="673100"/>
                  </a:lnTo>
                  <a:lnTo>
                    <a:pt x="287312" y="687578"/>
                  </a:lnTo>
                  <a:lnTo>
                    <a:pt x="293154" y="702183"/>
                  </a:lnTo>
                  <a:lnTo>
                    <a:pt x="297535" y="715391"/>
                  </a:lnTo>
                  <a:lnTo>
                    <a:pt x="301917" y="727329"/>
                  </a:lnTo>
                  <a:lnTo>
                    <a:pt x="309206" y="741934"/>
                  </a:lnTo>
                  <a:lnTo>
                    <a:pt x="316509" y="757809"/>
                  </a:lnTo>
                  <a:lnTo>
                    <a:pt x="336956" y="792226"/>
                  </a:lnTo>
                  <a:lnTo>
                    <a:pt x="364693" y="825373"/>
                  </a:lnTo>
                  <a:lnTo>
                    <a:pt x="393890" y="835914"/>
                  </a:lnTo>
                  <a:lnTo>
                    <a:pt x="408495" y="839978"/>
                  </a:lnTo>
                </a:path>
                <a:path w="3583304" h="844550">
                  <a:moveTo>
                    <a:pt x="1469263" y="426720"/>
                  </a:moveTo>
                  <a:lnTo>
                    <a:pt x="1464817" y="441325"/>
                  </a:lnTo>
                  <a:lnTo>
                    <a:pt x="1459103" y="457200"/>
                  </a:lnTo>
                  <a:lnTo>
                    <a:pt x="1454785" y="471805"/>
                  </a:lnTo>
                  <a:lnTo>
                    <a:pt x="1448942" y="490347"/>
                  </a:lnTo>
                  <a:lnTo>
                    <a:pt x="1444625" y="503682"/>
                  </a:lnTo>
                  <a:lnTo>
                    <a:pt x="1438783" y="522224"/>
                  </a:lnTo>
                  <a:lnTo>
                    <a:pt x="1432941" y="540766"/>
                  </a:lnTo>
                  <a:lnTo>
                    <a:pt x="1425702" y="563372"/>
                  </a:lnTo>
                  <a:lnTo>
                    <a:pt x="1417066" y="591185"/>
                  </a:lnTo>
                  <a:lnTo>
                    <a:pt x="1408303" y="616331"/>
                  </a:lnTo>
                  <a:lnTo>
                    <a:pt x="1403985" y="628269"/>
                  </a:lnTo>
                  <a:lnTo>
                    <a:pt x="1398270" y="646938"/>
                  </a:lnTo>
                  <a:lnTo>
                    <a:pt x="1392428" y="662813"/>
                  </a:lnTo>
                  <a:lnTo>
                    <a:pt x="1388110" y="673354"/>
                  </a:lnTo>
                  <a:lnTo>
                    <a:pt x="1383665" y="687959"/>
                  </a:lnTo>
                  <a:lnTo>
                    <a:pt x="1377950" y="702564"/>
                  </a:lnTo>
                  <a:lnTo>
                    <a:pt x="1373632" y="715899"/>
                  </a:lnTo>
                  <a:lnTo>
                    <a:pt x="1369186" y="727837"/>
                  </a:lnTo>
                  <a:lnTo>
                    <a:pt x="1361948" y="742315"/>
                  </a:lnTo>
                  <a:lnTo>
                    <a:pt x="1354709" y="758317"/>
                  </a:lnTo>
                  <a:lnTo>
                    <a:pt x="1344548" y="775589"/>
                  </a:lnTo>
                  <a:lnTo>
                    <a:pt x="1321435" y="808736"/>
                  </a:lnTo>
                  <a:lnTo>
                    <a:pt x="1279398" y="843153"/>
                  </a:lnTo>
                  <a:lnTo>
                    <a:pt x="1264920" y="844550"/>
                  </a:lnTo>
                </a:path>
                <a:path w="3583304" h="844550">
                  <a:moveTo>
                    <a:pt x="1051560" y="425196"/>
                  </a:moveTo>
                  <a:lnTo>
                    <a:pt x="1055878" y="439801"/>
                  </a:lnTo>
                  <a:lnTo>
                    <a:pt x="1061720" y="455676"/>
                  </a:lnTo>
                  <a:lnTo>
                    <a:pt x="1066165" y="470154"/>
                  </a:lnTo>
                  <a:lnTo>
                    <a:pt x="1072007" y="487426"/>
                  </a:lnTo>
                  <a:lnTo>
                    <a:pt x="1076325" y="501904"/>
                  </a:lnTo>
                  <a:lnTo>
                    <a:pt x="1082167" y="520446"/>
                  </a:lnTo>
                  <a:lnTo>
                    <a:pt x="1088009" y="537591"/>
                  </a:lnTo>
                  <a:lnTo>
                    <a:pt x="1095375" y="561467"/>
                  </a:lnTo>
                  <a:lnTo>
                    <a:pt x="1104138" y="587883"/>
                  </a:lnTo>
                  <a:lnTo>
                    <a:pt x="1112901" y="613029"/>
                  </a:lnTo>
                  <a:lnTo>
                    <a:pt x="1117219" y="626237"/>
                  </a:lnTo>
                  <a:lnTo>
                    <a:pt x="1123061" y="643382"/>
                  </a:lnTo>
                  <a:lnTo>
                    <a:pt x="1128903" y="660654"/>
                  </a:lnTo>
                  <a:lnTo>
                    <a:pt x="1133348" y="671195"/>
                  </a:lnTo>
                  <a:lnTo>
                    <a:pt x="1139190" y="684403"/>
                  </a:lnTo>
                  <a:lnTo>
                    <a:pt x="1143508" y="699008"/>
                  </a:lnTo>
                  <a:lnTo>
                    <a:pt x="1147953" y="712216"/>
                  </a:lnTo>
                  <a:lnTo>
                    <a:pt x="1153795" y="724154"/>
                  </a:lnTo>
                  <a:lnTo>
                    <a:pt x="1161034" y="740029"/>
                  </a:lnTo>
                  <a:lnTo>
                    <a:pt x="1168400" y="755904"/>
                  </a:lnTo>
                  <a:lnTo>
                    <a:pt x="1178560" y="771779"/>
                  </a:lnTo>
                  <a:lnTo>
                    <a:pt x="1187323" y="788924"/>
                  </a:lnTo>
                  <a:lnTo>
                    <a:pt x="1201928" y="806196"/>
                  </a:lnTo>
                  <a:lnTo>
                    <a:pt x="1216533" y="822071"/>
                  </a:lnTo>
                  <a:lnTo>
                    <a:pt x="1228217" y="831215"/>
                  </a:lnTo>
                  <a:lnTo>
                    <a:pt x="1242822" y="839216"/>
                  </a:lnTo>
                  <a:lnTo>
                    <a:pt x="1260348" y="844550"/>
                  </a:lnTo>
                </a:path>
                <a:path w="3583304" h="844550">
                  <a:moveTo>
                    <a:pt x="1466088" y="417830"/>
                  </a:moveTo>
                  <a:lnTo>
                    <a:pt x="1470405" y="403225"/>
                  </a:lnTo>
                  <a:lnTo>
                    <a:pt x="1476248" y="387223"/>
                  </a:lnTo>
                  <a:lnTo>
                    <a:pt x="1480692" y="372618"/>
                  </a:lnTo>
                  <a:lnTo>
                    <a:pt x="1486535" y="354076"/>
                  </a:lnTo>
                  <a:lnTo>
                    <a:pt x="1490853" y="340868"/>
                  </a:lnTo>
                  <a:lnTo>
                    <a:pt x="1496695" y="322326"/>
                  </a:lnTo>
                  <a:lnTo>
                    <a:pt x="1502536" y="303657"/>
                  </a:lnTo>
                  <a:lnTo>
                    <a:pt x="1509903" y="281178"/>
                  </a:lnTo>
                  <a:lnTo>
                    <a:pt x="1518666" y="253365"/>
                  </a:lnTo>
                  <a:lnTo>
                    <a:pt x="1527429" y="228092"/>
                  </a:lnTo>
                  <a:lnTo>
                    <a:pt x="1531747" y="216154"/>
                  </a:lnTo>
                  <a:lnTo>
                    <a:pt x="1537589" y="197612"/>
                  </a:lnTo>
                  <a:lnTo>
                    <a:pt x="1543430" y="181737"/>
                  </a:lnTo>
                  <a:lnTo>
                    <a:pt x="1547876" y="171069"/>
                  </a:lnTo>
                  <a:lnTo>
                    <a:pt x="1553717" y="156464"/>
                  </a:lnTo>
                  <a:lnTo>
                    <a:pt x="1558036" y="141859"/>
                  </a:lnTo>
                  <a:lnTo>
                    <a:pt x="1562480" y="128651"/>
                  </a:lnTo>
                  <a:lnTo>
                    <a:pt x="1568323" y="116713"/>
                  </a:lnTo>
                  <a:lnTo>
                    <a:pt x="1575561" y="102108"/>
                  </a:lnTo>
                  <a:lnTo>
                    <a:pt x="1582928" y="86233"/>
                  </a:lnTo>
                  <a:lnTo>
                    <a:pt x="1593088" y="68961"/>
                  </a:lnTo>
                  <a:lnTo>
                    <a:pt x="1600454" y="51689"/>
                  </a:lnTo>
                  <a:lnTo>
                    <a:pt x="1612138" y="34544"/>
                  </a:lnTo>
                  <a:lnTo>
                    <a:pt x="1625219" y="19939"/>
                  </a:lnTo>
                  <a:lnTo>
                    <a:pt x="1642745" y="9271"/>
                  </a:lnTo>
                  <a:lnTo>
                    <a:pt x="1657350" y="1270"/>
                  </a:lnTo>
                  <a:lnTo>
                    <a:pt x="1673478" y="0"/>
                  </a:lnTo>
                </a:path>
                <a:path w="3583304" h="844550">
                  <a:moveTo>
                    <a:pt x="1880742" y="420878"/>
                  </a:moveTo>
                  <a:lnTo>
                    <a:pt x="1876298" y="406273"/>
                  </a:lnTo>
                  <a:lnTo>
                    <a:pt x="1870583" y="390271"/>
                  </a:lnTo>
                  <a:lnTo>
                    <a:pt x="1866138" y="377063"/>
                  </a:lnTo>
                  <a:lnTo>
                    <a:pt x="1860423" y="358394"/>
                  </a:lnTo>
                  <a:lnTo>
                    <a:pt x="1855977" y="343916"/>
                  </a:lnTo>
                  <a:lnTo>
                    <a:pt x="1850263" y="325247"/>
                  </a:lnTo>
                  <a:lnTo>
                    <a:pt x="1844421" y="307975"/>
                  </a:lnTo>
                  <a:lnTo>
                    <a:pt x="1837182" y="284099"/>
                  </a:lnTo>
                  <a:lnTo>
                    <a:pt x="1828546" y="257556"/>
                  </a:lnTo>
                  <a:lnTo>
                    <a:pt x="1821307" y="232410"/>
                  </a:lnTo>
                  <a:lnTo>
                    <a:pt x="1816862" y="220472"/>
                  </a:lnTo>
                  <a:lnTo>
                    <a:pt x="1811147" y="201930"/>
                  </a:lnTo>
                  <a:lnTo>
                    <a:pt x="1805304" y="184658"/>
                  </a:lnTo>
                  <a:lnTo>
                    <a:pt x="1800987" y="173990"/>
                  </a:lnTo>
                  <a:lnTo>
                    <a:pt x="1795145" y="160782"/>
                  </a:lnTo>
                  <a:lnTo>
                    <a:pt x="1790827" y="146177"/>
                  </a:lnTo>
                  <a:lnTo>
                    <a:pt x="1786382" y="132842"/>
                  </a:lnTo>
                  <a:lnTo>
                    <a:pt x="1782064" y="120904"/>
                  </a:lnTo>
                  <a:lnTo>
                    <a:pt x="1774825" y="106299"/>
                  </a:lnTo>
                  <a:lnTo>
                    <a:pt x="1767586" y="90424"/>
                  </a:lnTo>
                  <a:lnTo>
                    <a:pt x="1757426" y="73152"/>
                  </a:lnTo>
                  <a:lnTo>
                    <a:pt x="1748789" y="55880"/>
                  </a:lnTo>
                  <a:lnTo>
                    <a:pt x="1734185" y="40005"/>
                  </a:lnTo>
                  <a:lnTo>
                    <a:pt x="1721230" y="24130"/>
                  </a:lnTo>
                  <a:lnTo>
                    <a:pt x="1709547" y="13462"/>
                  </a:lnTo>
                  <a:lnTo>
                    <a:pt x="1695069" y="5461"/>
                  </a:lnTo>
                  <a:lnTo>
                    <a:pt x="1673352" y="1524"/>
                  </a:lnTo>
                </a:path>
                <a:path w="3583304" h="844550">
                  <a:moveTo>
                    <a:pt x="204292" y="420878"/>
                  </a:moveTo>
                  <a:lnTo>
                    <a:pt x="199948" y="406273"/>
                  </a:lnTo>
                  <a:lnTo>
                    <a:pt x="194144" y="390271"/>
                  </a:lnTo>
                  <a:lnTo>
                    <a:pt x="189801" y="375666"/>
                  </a:lnTo>
                  <a:lnTo>
                    <a:pt x="184010" y="358394"/>
                  </a:lnTo>
                  <a:lnTo>
                    <a:pt x="179654" y="343789"/>
                  </a:lnTo>
                  <a:lnTo>
                    <a:pt x="173862" y="325247"/>
                  </a:lnTo>
                  <a:lnTo>
                    <a:pt x="168071" y="307975"/>
                  </a:lnTo>
                  <a:lnTo>
                    <a:pt x="160820" y="284099"/>
                  </a:lnTo>
                  <a:lnTo>
                    <a:pt x="152133" y="257556"/>
                  </a:lnTo>
                  <a:lnTo>
                    <a:pt x="143433" y="232283"/>
                  </a:lnTo>
                  <a:lnTo>
                    <a:pt x="139090" y="219075"/>
                  </a:lnTo>
                  <a:lnTo>
                    <a:pt x="133299" y="201803"/>
                  </a:lnTo>
                  <a:lnTo>
                    <a:pt x="127495" y="184531"/>
                  </a:lnTo>
                  <a:lnTo>
                    <a:pt x="123151" y="173863"/>
                  </a:lnTo>
                  <a:lnTo>
                    <a:pt x="118808" y="160655"/>
                  </a:lnTo>
                  <a:lnTo>
                    <a:pt x="114465" y="146050"/>
                  </a:lnTo>
                  <a:lnTo>
                    <a:pt x="108661" y="132715"/>
                  </a:lnTo>
                  <a:lnTo>
                    <a:pt x="104317" y="120777"/>
                  </a:lnTo>
                  <a:lnTo>
                    <a:pt x="81140" y="73025"/>
                  </a:lnTo>
                  <a:lnTo>
                    <a:pt x="57950" y="38481"/>
                  </a:lnTo>
                  <a:lnTo>
                    <a:pt x="17386" y="5334"/>
                  </a:lnTo>
                  <a:lnTo>
                    <a:pt x="0" y="0"/>
                  </a:lnTo>
                </a:path>
                <a:path w="3583304" h="844550">
                  <a:moveTo>
                    <a:pt x="2328672" y="419354"/>
                  </a:moveTo>
                  <a:lnTo>
                    <a:pt x="2332990" y="404622"/>
                  </a:lnTo>
                  <a:lnTo>
                    <a:pt x="2338832" y="388620"/>
                  </a:lnTo>
                  <a:lnTo>
                    <a:pt x="2343150" y="374015"/>
                  </a:lnTo>
                  <a:lnTo>
                    <a:pt x="2348991" y="355346"/>
                  </a:lnTo>
                  <a:lnTo>
                    <a:pt x="2353310" y="342138"/>
                  </a:lnTo>
                  <a:lnTo>
                    <a:pt x="2359152" y="323469"/>
                  </a:lnTo>
                  <a:lnTo>
                    <a:pt x="2364866" y="304800"/>
                  </a:lnTo>
                  <a:lnTo>
                    <a:pt x="2372105" y="282194"/>
                  </a:lnTo>
                  <a:lnTo>
                    <a:pt x="2380869" y="254254"/>
                  </a:lnTo>
                  <a:lnTo>
                    <a:pt x="2389504" y="228981"/>
                  </a:lnTo>
                  <a:lnTo>
                    <a:pt x="2393823" y="216916"/>
                  </a:lnTo>
                  <a:lnTo>
                    <a:pt x="2399665" y="198374"/>
                  </a:lnTo>
                  <a:lnTo>
                    <a:pt x="2405507" y="182372"/>
                  </a:lnTo>
                  <a:lnTo>
                    <a:pt x="2409825" y="171704"/>
                  </a:lnTo>
                  <a:lnTo>
                    <a:pt x="2414142" y="157099"/>
                  </a:lnTo>
                  <a:lnTo>
                    <a:pt x="2419985" y="142367"/>
                  </a:lnTo>
                  <a:lnTo>
                    <a:pt x="2424303" y="129159"/>
                  </a:lnTo>
                  <a:lnTo>
                    <a:pt x="2428620" y="117094"/>
                  </a:lnTo>
                  <a:lnTo>
                    <a:pt x="2435860" y="102489"/>
                  </a:lnTo>
                  <a:lnTo>
                    <a:pt x="2443099" y="86487"/>
                  </a:lnTo>
                  <a:lnTo>
                    <a:pt x="2453258" y="69215"/>
                  </a:lnTo>
                  <a:lnTo>
                    <a:pt x="2476500" y="35941"/>
                  </a:lnTo>
                  <a:lnTo>
                    <a:pt x="2517013" y="1270"/>
                  </a:lnTo>
                  <a:lnTo>
                    <a:pt x="2533015" y="0"/>
                  </a:lnTo>
                </a:path>
                <a:path w="3583304" h="844550">
                  <a:moveTo>
                    <a:pt x="2746248" y="420878"/>
                  </a:moveTo>
                  <a:lnTo>
                    <a:pt x="2741929" y="406273"/>
                  </a:lnTo>
                  <a:lnTo>
                    <a:pt x="2736088" y="390271"/>
                  </a:lnTo>
                  <a:lnTo>
                    <a:pt x="2731642" y="375666"/>
                  </a:lnTo>
                  <a:lnTo>
                    <a:pt x="2725801" y="358394"/>
                  </a:lnTo>
                  <a:lnTo>
                    <a:pt x="2721482" y="343789"/>
                  </a:lnTo>
                  <a:lnTo>
                    <a:pt x="2715641" y="325247"/>
                  </a:lnTo>
                  <a:lnTo>
                    <a:pt x="2709799" y="307975"/>
                  </a:lnTo>
                  <a:lnTo>
                    <a:pt x="2702432" y="284099"/>
                  </a:lnTo>
                  <a:lnTo>
                    <a:pt x="2693669" y="257556"/>
                  </a:lnTo>
                  <a:lnTo>
                    <a:pt x="2684906" y="232283"/>
                  </a:lnTo>
                  <a:lnTo>
                    <a:pt x="2680589" y="219075"/>
                  </a:lnTo>
                  <a:lnTo>
                    <a:pt x="2674747" y="201803"/>
                  </a:lnTo>
                  <a:lnTo>
                    <a:pt x="2668904" y="184531"/>
                  </a:lnTo>
                  <a:lnTo>
                    <a:pt x="2664460" y="173863"/>
                  </a:lnTo>
                  <a:lnTo>
                    <a:pt x="2658617" y="160655"/>
                  </a:lnTo>
                  <a:lnTo>
                    <a:pt x="2654300" y="146050"/>
                  </a:lnTo>
                  <a:lnTo>
                    <a:pt x="2649854" y="132715"/>
                  </a:lnTo>
                  <a:lnTo>
                    <a:pt x="2644013" y="120777"/>
                  </a:lnTo>
                  <a:lnTo>
                    <a:pt x="2636774" y="104902"/>
                  </a:lnTo>
                  <a:lnTo>
                    <a:pt x="2629407" y="88900"/>
                  </a:lnTo>
                  <a:lnTo>
                    <a:pt x="2619248" y="73025"/>
                  </a:lnTo>
                  <a:lnTo>
                    <a:pt x="2610485" y="55753"/>
                  </a:lnTo>
                  <a:lnTo>
                    <a:pt x="2595879" y="38481"/>
                  </a:lnTo>
                  <a:lnTo>
                    <a:pt x="2581275" y="22606"/>
                  </a:lnTo>
                  <a:lnTo>
                    <a:pt x="2569591" y="13335"/>
                  </a:lnTo>
                  <a:lnTo>
                    <a:pt x="2554986" y="5334"/>
                  </a:lnTo>
                  <a:lnTo>
                    <a:pt x="2537460" y="0"/>
                  </a:lnTo>
                </a:path>
                <a:path w="3583304" h="844550">
                  <a:moveTo>
                    <a:pt x="2331847" y="417576"/>
                  </a:moveTo>
                  <a:lnTo>
                    <a:pt x="2327402" y="432181"/>
                  </a:lnTo>
                  <a:lnTo>
                    <a:pt x="2321560" y="448183"/>
                  </a:lnTo>
                  <a:lnTo>
                    <a:pt x="2317241" y="462788"/>
                  </a:lnTo>
                  <a:lnTo>
                    <a:pt x="2311400" y="480060"/>
                  </a:lnTo>
                  <a:lnTo>
                    <a:pt x="2307082" y="494665"/>
                  </a:lnTo>
                  <a:lnTo>
                    <a:pt x="2301240" y="513207"/>
                  </a:lnTo>
                  <a:lnTo>
                    <a:pt x="2295398" y="530479"/>
                  </a:lnTo>
                  <a:lnTo>
                    <a:pt x="2288159" y="554355"/>
                  </a:lnTo>
                  <a:lnTo>
                    <a:pt x="2279396" y="580898"/>
                  </a:lnTo>
                  <a:lnTo>
                    <a:pt x="2270760" y="606171"/>
                  </a:lnTo>
                  <a:lnTo>
                    <a:pt x="2266315" y="619506"/>
                  </a:lnTo>
                  <a:lnTo>
                    <a:pt x="2260473" y="638048"/>
                  </a:lnTo>
                  <a:lnTo>
                    <a:pt x="2254758" y="653923"/>
                  </a:lnTo>
                  <a:lnTo>
                    <a:pt x="2250313" y="664591"/>
                  </a:lnTo>
                  <a:lnTo>
                    <a:pt x="2244471" y="677926"/>
                  </a:lnTo>
                  <a:lnTo>
                    <a:pt x="2240153" y="692531"/>
                  </a:lnTo>
                  <a:lnTo>
                    <a:pt x="2235835" y="705739"/>
                  </a:lnTo>
                  <a:lnTo>
                    <a:pt x="2229992" y="719074"/>
                  </a:lnTo>
                  <a:lnTo>
                    <a:pt x="2224151" y="733679"/>
                  </a:lnTo>
                  <a:lnTo>
                    <a:pt x="2215388" y="749554"/>
                  </a:lnTo>
                  <a:lnTo>
                    <a:pt x="2205228" y="766826"/>
                  </a:lnTo>
                  <a:lnTo>
                    <a:pt x="2196591" y="782828"/>
                  </a:lnTo>
                  <a:lnTo>
                    <a:pt x="2181987" y="800100"/>
                  </a:lnTo>
                  <a:lnTo>
                    <a:pt x="2167509" y="815975"/>
                  </a:lnTo>
                  <a:lnTo>
                    <a:pt x="2155825" y="825373"/>
                  </a:lnTo>
                  <a:lnTo>
                    <a:pt x="2136902" y="835914"/>
                  </a:lnTo>
                  <a:lnTo>
                    <a:pt x="2110740" y="839978"/>
                  </a:lnTo>
                </a:path>
                <a:path w="3583304" h="844550">
                  <a:moveTo>
                    <a:pt x="1901952" y="426720"/>
                  </a:moveTo>
                  <a:lnTo>
                    <a:pt x="1906270" y="441325"/>
                  </a:lnTo>
                  <a:lnTo>
                    <a:pt x="1912112" y="457200"/>
                  </a:lnTo>
                  <a:lnTo>
                    <a:pt x="1916429" y="471805"/>
                  </a:lnTo>
                  <a:lnTo>
                    <a:pt x="1922272" y="488950"/>
                  </a:lnTo>
                  <a:lnTo>
                    <a:pt x="1926589" y="503555"/>
                  </a:lnTo>
                  <a:lnTo>
                    <a:pt x="1932432" y="522097"/>
                  </a:lnTo>
                  <a:lnTo>
                    <a:pt x="1938274" y="539242"/>
                  </a:lnTo>
                  <a:lnTo>
                    <a:pt x="1945513" y="563118"/>
                  </a:lnTo>
                  <a:lnTo>
                    <a:pt x="1955673" y="589661"/>
                  </a:lnTo>
                  <a:lnTo>
                    <a:pt x="1964309" y="614807"/>
                  </a:lnTo>
                  <a:lnTo>
                    <a:pt x="1968627" y="628015"/>
                  </a:lnTo>
                  <a:lnTo>
                    <a:pt x="1974469" y="646557"/>
                  </a:lnTo>
                  <a:lnTo>
                    <a:pt x="1980311" y="662432"/>
                  </a:lnTo>
                  <a:lnTo>
                    <a:pt x="1984628" y="673100"/>
                  </a:lnTo>
                  <a:lnTo>
                    <a:pt x="1988947" y="687578"/>
                  </a:lnTo>
                  <a:lnTo>
                    <a:pt x="1994789" y="702183"/>
                  </a:lnTo>
                  <a:lnTo>
                    <a:pt x="1999107" y="715391"/>
                  </a:lnTo>
                  <a:lnTo>
                    <a:pt x="2003425" y="727329"/>
                  </a:lnTo>
                  <a:lnTo>
                    <a:pt x="2010790" y="741934"/>
                  </a:lnTo>
                  <a:lnTo>
                    <a:pt x="2018029" y="757809"/>
                  </a:lnTo>
                  <a:lnTo>
                    <a:pt x="2038350" y="792226"/>
                  </a:lnTo>
                  <a:lnTo>
                    <a:pt x="2067305" y="825373"/>
                  </a:lnTo>
                  <a:lnTo>
                    <a:pt x="2096262" y="835914"/>
                  </a:lnTo>
                  <a:lnTo>
                    <a:pt x="2110866" y="839978"/>
                  </a:lnTo>
                </a:path>
                <a:path w="3583304" h="844550">
                  <a:moveTo>
                    <a:pt x="3168523" y="426720"/>
                  </a:moveTo>
                  <a:lnTo>
                    <a:pt x="3164078" y="441325"/>
                  </a:lnTo>
                  <a:lnTo>
                    <a:pt x="3158236" y="457200"/>
                  </a:lnTo>
                  <a:lnTo>
                    <a:pt x="3153917" y="471805"/>
                  </a:lnTo>
                  <a:lnTo>
                    <a:pt x="3148076" y="490347"/>
                  </a:lnTo>
                  <a:lnTo>
                    <a:pt x="3143630" y="503682"/>
                  </a:lnTo>
                  <a:lnTo>
                    <a:pt x="3137789" y="522224"/>
                  </a:lnTo>
                  <a:lnTo>
                    <a:pt x="3131947" y="540766"/>
                  </a:lnTo>
                  <a:lnTo>
                    <a:pt x="3124707" y="563372"/>
                  </a:lnTo>
                  <a:lnTo>
                    <a:pt x="3115944" y="591185"/>
                  </a:lnTo>
                  <a:lnTo>
                    <a:pt x="3107181" y="616331"/>
                  </a:lnTo>
                  <a:lnTo>
                    <a:pt x="3102737" y="628269"/>
                  </a:lnTo>
                  <a:lnTo>
                    <a:pt x="3096894" y="646938"/>
                  </a:lnTo>
                  <a:lnTo>
                    <a:pt x="3091053" y="662813"/>
                  </a:lnTo>
                  <a:lnTo>
                    <a:pt x="3086735" y="673354"/>
                  </a:lnTo>
                  <a:lnTo>
                    <a:pt x="3082290" y="687959"/>
                  </a:lnTo>
                  <a:lnTo>
                    <a:pt x="3076448" y="702564"/>
                  </a:lnTo>
                  <a:lnTo>
                    <a:pt x="3072129" y="715899"/>
                  </a:lnTo>
                  <a:lnTo>
                    <a:pt x="3067685" y="727837"/>
                  </a:lnTo>
                  <a:lnTo>
                    <a:pt x="3060445" y="742315"/>
                  </a:lnTo>
                  <a:lnTo>
                    <a:pt x="3053206" y="758317"/>
                  </a:lnTo>
                  <a:lnTo>
                    <a:pt x="3042919" y="775589"/>
                  </a:lnTo>
                  <a:lnTo>
                    <a:pt x="3019552" y="808736"/>
                  </a:lnTo>
                  <a:lnTo>
                    <a:pt x="2977261" y="843153"/>
                  </a:lnTo>
                  <a:lnTo>
                    <a:pt x="2962655" y="844550"/>
                  </a:lnTo>
                </a:path>
                <a:path w="3583304" h="844550">
                  <a:moveTo>
                    <a:pt x="2752343" y="425196"/>
                  </a:moveTo>
                  <a:lnTo>
                    <a:pt x="2756662" y="439801"/>
                  </a:lnTo>
                  <a:lnTo>
                    <a:pt x="2762504" y="455676"/>
                  </a:lnTo>
                  <a:lnTo>
                    <a:pt x="2766822" y="470154"/>
                  </a:lnTo>
                  <a:lnTo>
                    <a:pt x="2772664" y="487426"/>
                  </a:lnTo>
                  <a:lnTo>
                    <a:pt x="2776981" y="501904"/>
                  </a:lnTo>
                  <a:lnTo>
                    <a:pt x="2782824" y="520446"/>
                  </a:lnTo>
                  <a:lnTo>
                    <a:pt x="2788539" y="537591"/>
                  </a:lnTo>
                  <a:lnTo>
                    <a:pt x="2795778" y="561467"/>
                  </a:lnTo>
                  <a:lnTo>
                    <a:pt x="2804541" y="587883"/>
                  </a:lnTo>
                  <a:lnTo>
                    <a:pt x="2813177" y="613029"/>
                  </a:lnTo>
                  <a:lnTo>
                    <a:pt x="2817622" y="626237"/>
                  </a:lnTo>
                  <a:lnTo>
                    <a:pt x="2823337" y="643382"/>
                  </a:lnTo>
                  <a:lnTo>
                    <a:pt x="2829179" y="660654"/>
                  </a:lnTo>
                  <a:lnTo>
                    <a:pt x="2833497" y="671195"/>
                  </a:lnTo>
                  <a:lnTo>
                    <a:pt x="2837815" y="684403"/>
                  </a:lnTo>
                  <a:lnTo>
                    <a:pt x="2843656" y="699008"/>
                  </a:lnTo>
                  <a:lnTo>
                    <a:pt x="2847975" y="712216"/>
                  </a:lnTo>
                  <a:lnTo>
                    <a:pt x="2852292" y="724154"/>
                  </a:lnTo>
                  <a:lnTo>
                    <a:pt x="2859658" y="740029"/>
                  </a:lnTo>
                  <a:lnTo>
                    <a:pt x="2866898" y="755904"/>
                  </a:lnTo>
                  <a:lnTo>
                    <a:pt x="2876930" y="771779"/>
                  </a:lnTo>
                  <a:lnTo>
                    <a:pt x="2887091" y="788924"/>
                  </a:lnTo>
                  <a:lnTo>
                    <a:pt x="2900172" y="806196"/>
                  </a:lnTo>
                  <a:lnTo>
                    <a:pt x="2914650" y="822071"/>
                  </a:lnTo>
                  <a:lnTo>
                    <a:pt x="2926333" y="831215"/>
                  </a:lnTo>
                  <a:lnTo>
                    <a:pt x="2940812" y="839216"/>
                  </a:lnTo>
                  <a:lnTo>
                    <a:pt x="2958211" y="844550"/>
                  </a:lnTo>
                </a:path>
                <a:path w="3583304" h="844550">
                  <a:moveTo>
                    <a:pt x="3165348" y="417830"/>
                  </a:moveTo>
                  <a:lnTo>
                    <a:pt x="3169666" y="403225"/>
                  </a:lnTo>
                  <a:lnTo>
                    <a:pt x="3175507" y="387223"/>
                  </a:lnTo>
                  <a:lnTo>
                    <a:pt x="3179826" y="372618"/>
                  </a:lnTo>
                  <a:lnTo>
                    <a:pt x="3185667" y="354076"/>
                  </a:lnTo>
                  <a:lnTo>
                    <a:pt x="3189986" y="340868"/>
                  </a:lnTo>
                  <a:lnTo>
                    <a:pt x="3195828" y="322326"/>
                  </a:lnTo>
                  <a:lnTo>
                    <a:pt x="3201542" y="303657"/>
                  </a:lnTo>
                  <a:lnTo>
                    <a:pt x="3208781" y="281178"/>
                  </a:lnTo>
                  <a:lnTo>
                    <a:pt x="3217544" y="253365"/>
                  </a:lnTo>
                  <a:lnTo>
                    <a:pt x="3226180" y="228092"/>
                  </a:lnTo>
                  <a:lnTo>
                    <a:pt x="3230626" y="216154"/>
                  </a:lnTo>
                  <a:lnTo>
                    <a:pt x="3236341" y="197612"/>
                  </a:lnTo>
                  <a:lnTo>
                    <a:pt x="3242182" y="181737"/>
                  </a:lnTo>
                  <a:lnTo>
                    <a:pt x="3246501" y="171069"/>
                  </a:lnTo>
                  <a:lnTo>
                    <a:pt x="3252342" y="156464"/>
                  </a:lnTo>
                  <a:lnTo>
                    <a:pt x="3256661" y="141859"/>
                  </a:lnTo>
                  <a:lnTo>
                    <a:pt x="3260979" y="128651"/>
                  </a:lnTo>
                  <a:lnTo>
                    <a:pt x="3266820" y="116713"/>
                  </a:lnTo>
                  <a:lnTo>
                    <a:pt x="3274060" y="102108"/>
                  </a:lnTo>
                  <a:lnTo>
                    <a:pt x="3281299" y="86233"/>
                  </a:lnTo>
                  <a:lnTo>
                    <a:pt x="3291458" y="68961"/>
                  </a:lnTo>
                  <a:lnTo>
                    <a:pt x="3298698" y="51689"/>
                  </a:lnTo>
                  <a:lnTo>
                    <a:pt x="3310254" y="34544"/>
                  </a:lnTo>
                  <a:lnTo>
                    <a:pt x="3323336" y="19939"/>
                  </a:lnTo>
                  <a:lnTo>
                    <a:pt x="3340735" y="9271"/>
                  </a:lnTo>
                  <a:lnTo>
                    <a:pt x="3355213" y="1270"/>
                  </a:lnTo>
                  <a:lnTo>
                    <a:pt x="3371215" y="0"/>
                  </a:lnTo>
                </a:path>
                <a:path w="3583304" h="844550">
                  <a:moveTo>
                    <a:pt x="3582924" y="420878"/>
                  </a:moveTo>
                  <a:lnTo>
                    <a:pt x="3578605" y="406273"/>
                  </a:lnTo>
                  <a:lnTo>
                    <a:pt x="3572764" y="390271"/>
                  </a:lnTo>
                  <a:lnTo>
                    <a:pt x="3568318" y="377063"/>
                  </a:lnTo>
                  <a:lnTo>
                    <a:pt x="3562477" y="358394"/>
                  </a:lnTo>
                  <a:lnTo>
                    <a:pt x="3558158" y="343916"/>
                  </a:lnTo>
                  <a:lnTo>
                    <a:pt x="3552316" y="325247"/>
                  </a:lnTo>
                  <a:lnTo>
                    <a:pt x="3546475" y="307975"/>
                  </a:lnTo>
                  <a:lnTo>
                    <a:pt x="3539108" y="284099"/>
                  </a:lnTo>
                  <a:lnTo>
                    <a:pt x="3530345" y="257556"/>
                  </a:lnTo>
                  <a:lnTo>
                    <a:pt x="3521582" y="232410"/>
                  </a:lnTo>
                  <a:lnTo>
                    <a:pt x="3517265" y="220472"/>
                  </a:lnTo>
                  <a:lnTo>
                    <a:pt x="3511423" y="201930"/>
                  </a:lnTo>
                  <a:lnTo>
                    <a:pt x="3505580" y="184658"/>
                  </a:lnTo>
                  <a:lnTo>
                    <a:pt x="3501136" y="173990"/>
                  </a:lnTo>
                  <a:lnTo>
                    <a:pt x="3496817" y="160782"/>
                  </a:lnTo>
                  <a:lnTo>
                    <a:pt x="3490976" y="146177"/>
                  </a:lnTo>
                  <a:lnTo>
                    <a:pt x="3486530" y="132842"/>
                  </a:lnTo>
                  <a:lnTo>
                    <a:pt x="3482213" y="120904"/>
                  </a:lnTo>
                  <a:lnTo>
                    <a:pt x="3474847" y="106299"/>
                  </a:lnTo>
                  <a:lnTo>
                    <a:pt x="3467480" y="90424"/>
                  </a:lnTo>
                  <a:lnTo>
                    <a:pt x="3457320" y="73152"/>
                  </a:lnTo>
                  <a:lnTo>
                    <a:pt x="3433953" y="40005"/>
                  </a:lnTo>
                  <a:lnTo>
                    <a:pt x="3393058" y="5461"/>
                  </a:lnTo>
                  <a:lnTo>
                    <a:pt x="3371088" y="1524"/>
                  </a:lnTo>
                </a:path>
              </a:pathLst>
            </a:custGeom>
            <a:ln w="25908">
              <a:solidFill>
                <a:srgbClr val="FB00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974597" y="1680210"/>
            <a:ext cx="794385" cy="840105"/>
          </a:xfrm>
          <a:custGeom>
            <a:avLst/>
            <a:gdLst/>
            <a:ahLst/>
            <a:cxnLst/>
            <a:rect l="l" t="t" r="r" b="b"/>
            <a:pathLst>
              <a:path w="794385" h="840105">
                <a:moveTo>
                  <a:pt x="400812" y="416305"/>
                </a:moveTo>
                <a:lnTo>
                  <a:pt x="405130" y="401700"/>
                </a:lnTo>
                <a:lnTo>
                  <a:pt x="410972" y="385825"/>
                </a:lnTo>
                <a:lnTo>
                  <a:pt x="415417" y="371348"/>
                </a:lnTo>
                <a:lnTo>
                  <a:pt x="419735" y="352805"/>
                </a:lnTo>
                <a:lnTo>
                  <a:pt x="424053" y="339598"/>
                </a:lnTo>
                <a:lnTo>
                  <a:pt x="429895" y="321055"/>
                </a:lnTo>
                <a:lnTo>
                  <a:pt x="435737" y="302640"/>
                </a:lnTo>
                <a:lnTo>
                  <a:pt x="443103" y="280162"/>
                </a:lnTo>
                <a:lnTo>
                  <a:pt x="450342" y="252349"/>
                </a:lnTo>
                <a:lnTo>
                  <a:pt x="459105" y="227329"/>
                </a:lnTo>
                <a:lnTo>
                  <a:pt x="463423" y="215391"/>
                </a:lnTo>
                <a:lnTo>
                  <a:pt x="469265" y="196850"/>
                </a:lnTo>
                <a:lnTo>
                  <a:pt x="473583" y="180975"/>
                </a:lnTo>
                <a:lnTo>
                  <a:pt x="478028" y="170434"/>
                </a:lnTo>
                <a:lnTo>
                  <a:pt x="482346" y="155955"/>
                </a:lnTo>
                <a:lnTo>
                  <a:pt x="488188" y="141350"/>
                </a:lnTo>
                <a:lnTo>
                  <a:pt x="492506" y="128142"/>
                </a:lnTo>
                <a:lnTo>
                  <a:pt x="496951" y="116331"/>
                </a:lnTo>
                <a:lnTo>
                  <a:pt x="502793" y="101726"/>
                </a:lnTo>
                <a:lnTo>
                  <a:pt x="510032" y="85851"/>
                </a:lnTo>
                <a:lnTo>
                  <a:pt x="520192" y="68706"/>
                </a:lnTo>
                <a:lnTo>
                  <a:pt x="528955" y="51562"/>
                </a:lnTo>
                <a:lnTo>
                  <a:pt x="542036" y="35687"/>
                </a:lnTo>
                <a:lnTo>
                  <a:pt x="555117" y="18541"/>
                </a:lnTo>
                <a:lnTo>
                  <a:pt x="566801" y="9270"/>
                </a:lnTo>
                <a:lnTo>
                  <a:pt x="581406" y="1269"/>
                </a:lnTo>
                <a:lnTo>
                  <a:pt x="596011" y="0"/>
                </a:lnTo>
              </a:path>
              <a:path w="794385" h="840105">
                <a:moveTo>
                  <a:pt x="794131" y="419353"/>
                </a:moveTo>
                <a:lnTo>
                  <a:pt x="789685" y="404749"/>
                </a:lnTo>
                <a:lnTo>
                  <a:pt x="783971" y="388874"/>
                </a:lnTo>
                <a:lnTo>
                  <a:pt x="779653" y="374268"/>
                </a:lnTo>
                <a:lnTo>
                  <a:pt x="775335" y="357124"/>
                </a:lnTo>
                <a:lnTo>
                  <a:pt x="770890" y="342645"/>
                </a:lnTo>
                <a:lnTo>
                  <a:pt x="765175" y="324103"/>
                </a:lnTo>
                <a:lnTo>
                  <a:pt x="759333" y="306831"/>
                </a:lnTo>
                <a:lnTo>
                  <a:pt x="752221" y="283082"/>
                </a:lnTo>
                <a:lnTo>
                  <a:pt x="744982" y="256666"/>
                </a:lnTo>
                <a:lnTo>
                  <a:pt x="736219" y="231520"/>
                </a:lnTo>
                <a:lnTo>
                  <a:pt x="731901" y="218186"/>
                </a:lnTo>
                <a:lnTo>
                  <a:pt x="726185" y="201040"/>
                </a:lnTo>
                <a:lnTo>
                  <a:pt x="721868" y="183895"/>
                </a:lnTo>
                <a:lnTo>
                  <a:pt x="717422" y="173227"/>
                </a:lnTo>
                <a:lnTo>
                  <a:pt x="713104" y="160019"/>
                </a:lnTo>
                <a:lnTo>
                  <a:pt x="707390" y="145541"/>
                </a:lnTo>
                <a:lnTo>
                  <a:pt x="703072" y="132334"/>
                </a:lnTo>
                <a:lnTo>
                  <a:pt x="698627" y="120395"/>
                </a:lnTo>
                <a:lnTo>
                  <a:pt x="692912" y="104520"/>
                </a:lnTo>
                <a:lnTo>
                  <a:pt x="685672" y="88645"/>
                </a:lnTo>
                <a:lnTo>
                  <a:pt x="675513" y="72770"/>
                </a:lnTo>
                <a:lnTo>
                  <a:pt x="666877" y="55499"/>
                </a:lnTo>
                <a:lnTo>
                  <a:pt x="653922" y="38353"/>
                </a:lnTo>
                <a:lnTo>
                  <a:pt x="640842" y="22478"/>
                </a:lnTo>
                <a:lnTo>
                  <a:pt x="629285" y="13207"/>
                </a:lnTo>
                <a:lnTo>
                  <a:pt x="614807" y="5334"/>
                </a:lnTo>
                <a:lnTo>
                  <a:pt x="598932" y="0"/>
                </a:lnTo>
              </a:path>
              <a:path w="794385" h="840105">
                <a:moveTo>
                  <a:pt x="405511" y="417575"/>
                </a:moveTo>
                <a:lnTo>
                  <a:pt x="401066" y="432180"/>
                </a:lnTo>
                <a:lnTo>
                  <a:pt x="395351" y="448182"/>
                </a:lnTo>
                <a:lnTo>
                  <a:pt x="390906" y="462788"/>
                </a:lnTo>
                <a:lnTo>
                  <a:pt x="386588" y="480060"/>
                </a:lnTo>
                <a:lnTo>
                  <a:pt x="382270" y="494664"/>
                </a:lnTo>
                <a:lnTo>
                  <a:pt x="376428" y="513206"/>
                </a:lnTo>
                <a:lnTo>
                  <a:pt x="370586" y="530478"/>
                </a:lnTo>
                <a:lnTo>
                  <a:pt x="363347" y="554354"/>
                </a:lnTo>
                <a:lnTo>
                  <a:pt x="356108" y="580898"/>
                </a:lnTo>
                <a:lnTo>
                  <a:pt x="347472" y="606170"/>
                </a:lnTo>
                <a:lnTo>
                  <a:pt x="343027" y="619505"/>
                </a:lnTo>
                <a:lnTo>
                  <a:pt x="337312" y="638048"/>
                </a:lnTo>
                <a:lnTo>
                  <a:pt x="331470" y="653923"/>
                </a:lnTo>
                <a:lnTo>
                  <a:pt x="328549" y="664590"/>
                </a:lnTo>
                <a:lnTo>
                  <a:pt x="322834" y="677926"/>
                </a:lnTo>
                <a:lnTo>
                  <a:pt x="318389" y="692530"/>
                </a:lnTo>
                <a:lnTo>
                  <a:pt x="314071" y="705738"/>
                </a:lnTo>
                <a:lnTo>
                  <a:pt x="309753" y="719074"/>
                </a:lnTo>
                <a:lnTo>
                  <a:pt x="302514" y="733678"/>
                </a:lnTo>
                <a:lnTo>
                  <a:pt x="295224" y="749553"/>
                </a:lnTo>
                <a:lnTo>
                  <a:pt x="264769" y="800100"/>
                </a:lnTo>
                <a:lnTo>
                  <a:pt x="221259" y="835913"/>
                </a:lnTo>
                <a:lnTo>
                  <a:pt x="196596" y="839977"/>
                </a:lnTo>
              </a:path>
              <a:path w="794385" h="840105">
                <a:moveTo>
                  <a:pt x="0" y="425195"/>
                </a:moveTo>
                <a:lnTo>
                  <a:pt x="4368" y="439800"/>
                </a:lnTo>
                <a:lnTo>
                  <a:pt x="10198" y="455802"/>
                </a:lnTo>
                <a:lnTo>
                  <a:pt x="14566" y="470407"/>
                </a:lnTo>
                <a:lnTo>
                  <a:pt x="18935" y="487679"/>
                </a:lnTo>
                <a:lnTo>
                  <a:pt x="23304" y="502285"/>
                </a:lnTo>
                <a:lnTo>
                  <a:pt x="29133" y="520953"/>
                </a:lnTo>
                <a:lnTo>
                  <a:pt x="34963" y="538226"/>
                </a:lnTo>
                <a:lnTo>
                  <a:pt x="42240" y="562101"/>
                </a:lnTo>
                <a:lnTo>
                  <a:pt x="49530" y="588644"/>
                </a:lnTo>
                <a:lnTo>
                  <a:pt x="58267" y="613917"/>
                </a:lnTo>
                <a:lnTo>
                  <a:pt x="62636" y="627252"/>
                </a:lnTo>
                <a:lnTo>
                  <a:pt x="68465" y="645794"/>
                </a:lnTo>
                <a:lnTo>
                  <a:pt x="72834" y="661797"/>
                </a:lnTo>
                <a:lnTo>
                  <a:pt x="77203" y="672464"/>
                </a:lnTo>
                <a:lnTo>
                  <a:pt x="81584" y="687069"/>
                </a:lnTo>
                <a:lnTo>
                  <a:pt x="87401" y="701675"/>
                </a:lnTo>
                <a:lnTo>
                  <a:pt x="91770" y="715010"/>
                </a:lnTo>
                <a:lnTo>
                  <a:pt x="96151" y="726948"/>
                </a:lnTo>
                <a:lnTo>
                  <a:pt x="101968" y="741552"/>
                </a:lnTo>
                <a:lnTo>
                  <a:pt x="109258" y="757554"/>
                </a:lnTo>
                <a:lnTo>
                  <a:pt x="119456" y="774826"/>
                </a:lnTo>
                <a:lnTo>
                  <a:pt x="128193" y="792098"/>
                </a:lnTo>
                <a:lnTo>
                  <a:pt x="141300" y="807973"/>
                </a:lnTo>
                <a:lnTo>
                  <a:pt x="154419" y="825245"/>
                </a:lnTo>
                <a:lnTo>
                  <a:pt x="167525" y="831976"/>
                </a:lnTo>
                <a:lnTo>
                  <a:pt x="182092" y="835913"/>
                </a:lnTo>
                <a:lnTo>
                  <a:pt x="196659" y="839977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777745" y="1680210"/>
            <a:ext cx="782320" cy="843280"/>
          </a:xfrm>
          <a:custGeom>
            <a:avLst/>
            <a:gdLst/>
            <a:ahLst/>
            <a:cxnLst/>
            <a:rect l="l" t="t" r="r" b="b"/>
            <a:pathLst>
              <a:path w="782319" h="843280">
                <a:moveTo>
                  <a:pt x="391795" y="426719"/>
                </a:moveTo>
                <a:lnTo>
                  <a:pt x="387350" y="441198"/>
                </a:lnTo>
                <a:lnTo>
                  <a:pt x="381508" y="457073"/>
                </a:lnTo>
                <a:lnTo>
                  <a:pt x="378587" y="471677"/>
                </a:lnTo>
                <a:lnTo>
                  <a:pt x="372872" y="490092"/>
                </a:lnTo>
                <a:lnTo>
                  <a:pt x="368427" y="503300"/>
                </a:lnTo>
                <a:lnTo>
                  <a:pt x="362585" y="521842"/>
                </a:lnTo>
                <a:lnTo>
                  <a:pt x="356743" y="540385"/>
                </a:lnTo>
                <a:lnTo>
                  <a:pt x="351028" y="562863"/>
                </a:lnTo>
                <a:lnTo>
                  <a:pt x="342265" y="590550"/>
                </a:lnTo>
                <a:lnTo>
                  <a:pt x="333502" y="615695"/>
                </a:lnTo>
                <a:lnTo>
                  <a:pt x="330581" y="627634"/>
                </a:lnTo>
                <a:lnTo>
                  <a:pt x="324739" y="646049"/>
                </a:lnTo>
                <a:lnTo>
                  <a:pt x="318897" y="661924"/>
                </a:lnTo>
                <a:lnTo>
                  <a:pt x="314579" y="672464"/>
                </a:lnTo>
                <a:lnTo>
                  <a:pt x="310261" y="687069"/>
                </a:lnTo>
                <a:lnTo>
                  <a:pt x="305816" y="701548"/>
                </a:lnTo>
                <a:lnTo>
                  <a:pt x="301498" y="714755"/>
                </a:lnTo>
                <a:lnTo>
                  <a:pt x="297053" y="726693"/>
                </a:lnTo>
                <a:lnTo>
                  <a:pt x="289814" y="741172"/>
                </a:lnTo>
                <a:lnTo>
                  <a:pt x="282575" y="757047"/>
                </a:lnTo>
                <a:lnTo>
                  <a:pt x="265049" y="791463"/>
                </a:lnTo>
                <a:lnTo>
                  <a:pt x="237362" y="824483"/>
                </a:lnTo>
                <a:lnTo>
                  <a:pt x="211201" y="841628"/>
                </a:lnTo>
                <a:lnTo>
                  <a:pt x="198120" y="843026"/>
                </a:lnTo>
              </a:path>
              <a:path w="782319" h="843280">
                <a:moveTo>
                  <a:pt x="0" y="423672"/>
                </a:moveTo>
                <a:lnTo>
                  <a:pt x="4318" y="438276"/>
                </a:lnTo>
                <a:lnTo>
                  <a:pt x="10160" y="454151"/>
                </a:lnTo>
                <a:lnTo>
                  <a:pt x="12954" y="468629"/>
                </a:lnTo>
                <a:lnTo>
                  <a:pt x="18796" y="485901"/>
                </a:lnTo>
                <a:lnTo>
                  <a:pt x="23114" y="500379"/>
                </a:lnTo>
                <a:lnTo>
                  <a:pt x="28956" y="518922"/>
                </a:lnTo>
                <a:lnTo>
                  <a:pt x="34671" y="536066"/>
                </a:lnTo>
                <a:lnTo>
                  <a:pt x="40512" y="559942"/>
                </a:lnTo>
                <a:lnTo>
                  <a:pt x="49149" y="586359"/>
                </a:lnTo>
                <a:lnTo>
                  <a:pt x="57785" y="611504"/>
                </a:lnTo>
                <a:lnTo>
                  <a:pt x="60706" y="624713"/>
                </a:lnTo>
                <a:lnTo>
                  <a:pt x="66421" y="641857"/>
                </a:lnTo>
                <a:lnTo>
                  <a:pt x="72262" y="659129"/>
                </a:lnTo>
                <a:lnTo>
                  <a:pt x="76581" y="669670"/>
                </a:lnTo>
                <a:lnTo>
                  <a:pt x="80899" y="682878"/>
                </a:lnTo>
                <a:lnTo>
                  <a:pt x="93980" y="722629"/>
                </a:lnTo>
                <a:lnTo>
                  <a:pt x="117093" y="770254"/>
                </a:lnTo>
                <a:lnTo>
                  <a:pt x="125730" y="787400"/>
                </a:lnTo>
                <a:lnTo>
                  <a:pt x="138684" y="804671"/>
                </a:lnTo>
                <a:lnTo>
                  <a:pt x="153162" y="820546"/>
                </a:lnTo>
                <a:lnTo>
                  <a:pt x="163322" y="829690"/>
                </a:lnTo>
                <a:lnTo>
                  <a:pt x="177673" y="837691"/>
                </a:lnTo>
                <a:lnTo>
                  <a:pt x="193675" y="843026"/>
                </a:lnTo>
              </a:path>
              <a:path w="782319" h="843280">
                <a:moveTo>
                  <a:pt x="388620" y="417829"/>
                </a:moveTo>
                <a:lnTo>
                  <a:pt x="392938" y="403225"/>
                </a:lnTo>
                <a:lnTo>
                  <a:pt x="398780" y="387223"/>
                </a:lnTo>
                <a:lnTo>
                  <a:pt x="403225" y="372617"/>
                </a:lnTo>
                <a:lnTo>
                  <a:pt x="407543" y="354075"/>
                </a:lnTo>
                <a:lnTo>
                  <a:pt x="411861" y="340867"/>
                </a:lnTo>
                <a:lnTo>
                  <a:pt x="417703" y="322325"/>
                </a:lnTo>
                <a:lnTo>
                  <a:pt x="423545" y="303656"/>
                </a:lnTo>
                <a:lnTo>
                  <a:pt x="430911" y="281177"/>
                </a:lnTo>
                <a:lnTo>
                  <a:pt x="438150" y="253364"/>
                </a:lnTo>
                <a:lnTo>
                  <a:pt x="446913" y="228091"/>
                </a:lnTo>
                <a:lnTo>
                  <a:pt x="451231" y="216153"/>
                </a:lnTo>
                <a:lnTo>
                  <a:pt x="457073" y="197612"/>
                </a:lnTo>
                <a:lnTo>
                  <a:pt x="461391" y="181737"/>
                </a:lnTo>
                <a:lnTo>
                  <a:pt x="465836" y="171068"/>
                </a:lnTo>
                <a:lnTo>
                  <a:pt x="470154" y="156463"/>
                </a:lnTo>
                <a:lnTo>
                  <a:pt x="475996" y="141859"/>
                </a:lnTo>
                <a:lnTo>
                  <a:pt x="480314" y="128650"/>
                </a:lnTo>
                <a:lnTo>
                  <a:pt x="484759" y="116712"/>
                </a:lnTo>
                <a:lnTo>
                  <a:pt x="490601" y="102107"/>
                </a:lnTo>
                <a:lnTo>
                  <a:pt x="497840" y="86232"/>
                </a:lnTo>
                <a:lnTo>
                  <a:pt x="508000" y="68961"/>
                </a:lnTo>
                <a:lnTo>
                  <a:pt x="513842" y="51688"/>
                </a:lnTo>
                <a:lnTo>
                  <a:pt x="525526" y="34543"/>
                </a:lnTo>
                <a:lnTo>
                  <a:pt x="538607" y="19938"/>
                </a:lnTo>
                <a:lnTo>
                  <a:pt x="554609" y="9270"/>
                </a:lnTo>
                <a:lnTo>
                  <a:pt x="569214" y="1269"/>
                </a:lnTo>
                <a:lnTo>
                  <a:pt x="583819" y="0"/>
                </a:lnTo>
              </a:path>
              <a:path w="782319" h="843280">
                <a:moveTo>
                  <a:pt x="781939" y="419353"/>
                </a:moveTo>
                <a:lnTo>
                  <a:pt x="777494" y="404749"/>
                </a:lnTo>
                <a:lnTo>
                  <a:pt x="771652" y="388874"/>
                </a:lnTo>
                <a:lnTo>
                  <a:pt x="768731" y="375665"/>
                </a:lnTo>
                <a:lnTo>
                  <a:pt x="762889" y="357124"/>
                </a:lnTo>
                <a:lnTo>
                  <a:pt x="758571" y="342645"/>
                </a:lnTo>
                <a:lnTo>
                  <a:pt x="752729" y="324103"/>
                </a:lnTo>
                <a:lnTo>
                  <a:pt x="748411" y="306959"/>
                </a:lnTo>
                <a:lnTo>
                  <a:pt x="741045" y="283082"/>
                </a:lnTo>
                <a:lnTo>
                  <a:pt x="732282" y="256666"/>
                </a:lnTo>
                <a:lnTo>
                  <a:pt x="725043" y="231520"/>
                </a:lnTo>
                <a:lnTo>
                  <a:pt x="720725" y="219710"/>
                </a:lnTo>
                <a:lnTo>
                  <a:pt x="714883" y="201167"/>
                </a:lnTo>
                <a:lnTo>
                  <a:pt x="709041" y="184023"/>
                </a:lnTo>
                <a:lnTo>
                  <a:pt x="704596" y="173354"/>
                </a:lnTo>
                <a:lnTo>
                  <a:pt x="700278" y="160147"/>
                </a:lnTo>
                <a:lnTo>
                  <a:pt x="695960" y="145668"/>
                </a:lnTo>
                <a:lnTo>
                  <a:pt x="691515" y="132461"/>
                </a:lnTo>
                <a:lnTo>
                  <a:pt x="687197" y="120523"/>
                </a:lnTo>
                <a:lnTo>
                  <a:pt x="681355" y="105917"/>
                </a:lnTo>
                <a:lnTo>
                  <a:pt x="673989" y="90042"/>
                </a:lnTo>
                <a:lnTo>
                  <a:pt x="663829" y="72898"/>
                </a:lnTo>
                <a:lnTo>
                  <a:pt x="655066" y="55752"/>
                </a:lnTo>
                <a:lnTo>
                  <a:pt x="641985" y="39877"/>
                </a:lnTo>
                <a:lnTo>
                  <a:pt x="628904" y="24002"/>
                </a:lnTo>
                <a:lnTo>
                  <a:pt x="617220" y="13462"/>
                </a:lnTo>
                <a:lnTo>
                  <a:pt x="604139" y="5461"/>
                </a:lnTo>
                <a:lnTo>
                  <a:pt x="583692" y="1524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693419" y="1667255"/>
            <a:ext cx="3540760" cy="869315"/>
            <a:chOff x="693419" y="1667255"/>
            <a:chExt cx="3540760" cy="869315"/>
          </a:xfrm>
        </p:grpSpPr>
        <p:sp>
          <p:nvSpPr>
            <p:cNvPr id="15" name="object 15" descr=""/>
            <p:cNvSpPr/>
            <p:nvPr/>
          </p:nvSpPr>
          <p:spPr>
            <a:xfrm>
              <a:off x="784097" y="1680209"/>
              <a:ext cx="193675" cy="419734"/>
            </a:xfrm>
            <a:custGeom>
              <a:avLst/>
              <a:gdLst/>
              <a:ahLst/>
              <a:cxnLst/>
              <a:rect l="l" t="t" r="r" b="b"/>
              <a:pathLst>
                <a:path w="193675" h="419735">
                  <a:moveTo>
                    <a:pt x="193611" y="419353"/>
                  </a:moveTo>
                  <a:lnTo>
                    <a:pt x="189242" y="404749"/>
                  </a:lnTo>
                  <a:lnTo>
                    <a:pt x="183426" y="388874"/>
                  </a:lnTo>
                  <a:lnTo>
                    <a:pt x="180517" y="374268"/>
                  </a:lnTo>
                  <a:lnTo>
                    <a:pt x="174688" y="357124"/>
                  </a:lnTo>
                  <a:lnTo>
                    <a:pt x="170319" y="342645"/>
                  </a:lnTo>
                  <a:lnTo>
                    <a:pt x="164503" y="324103"/>
                  </a:lnTo>
                  <a:lnTo>
                    <a:pt x="160134" y="306831"/>
                  </a:lnTo>
                  <a:lnTo>
                    <a:pt x="152857" y="283082"/>
                  </a:lnTo>
                  <a:lnTo>
                    <a:pt x="144119" y="256666"/>
                  </a:lnTo>
                  <a:lnTo>
                    <a:pt x="136842" y="231520"/>
                  </a:lnTo>
                  <a:lnTo>
                    <a:pt x="132473" y="218186"/>
                  </a:lnTo>
                  <a:lnTo>
                    <a:pt x="126657" y="201040"/>
                  </a:lnTo>
                  <a:lnTo>
                    <a:pt x="120827" y="183895"/>
                  </a:lnTo>
                  <a:lnTo>
                    <a:pt x="117919" y="173227"/>
                  </a:lnTo>
                  <a:lnTo>
                    <a:pt x="112090" y="160019"/>
                  </a:lnTo>
                  <a:lnTo>
                    <a:pt x="107721" y="145541"/>
                  </a:lnTo>
                  <a:lnTo>
                    <a:pt x="103365" y="132334"/>
                  </a:lnTo>
                  <a:lnTo>
                    <a:pt x="98996" y="120395"/>
                  </a:lnTo>
                  <a:lnTo>
                    <a:pt x="93167" y="104520"/>
                  </a:lnTo>
                  <a:lnTo>
                    <a:pt x="85890" y="88645"/>
                  </a:lnTo>
                  <a:lnTo>
                    <a:pt x="75704" y="72770"/>
                  </a:lnTo>
                  <a:lnTo>
                    <a:pt x="66967" y="55499"/>
                  </a:lnTo>
                  <a:lnTo>
                    <a:pt x="53860" y="38353"/>
                  </a:lnTo>
                  <a:lnTo>
                    <a:pt x="40767" y="22478"/>
                  </a:lnTo>
                  <a:lnTo>
                    <a:pt x="30568" y="13207"/>
                  </a:lnTo>
                  <a:lnTo>
                    <a:pt x="16014" y="5334"/>
                  </a:lnTo>
                  <a:lnTo>
                    <a:pt x="0" y="0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06373" y="2096261"/>
              <a:ext cx="3514725" cy="5080"/>
            </a:xfrm>
            <a:custGeom>
              <a:avLst/>
              <a:gdLst/>
              <a:ahLst/>
              <a:cxnLst/>
              <a:rect l="l" t="t" r="r" b="b"/>
              <a:pathLst>
                <a:path w="3514725" h="5080">
                  <a:moveTo>
                    <a:pt x="0" y="4572"/>
                  </a:moveTo>
                  <a:lnTo>
                    <a:pt x="3514343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582418" y="1680209"/>
              <a:ext cx="1583690" cy="843280"/>
            </a:xfrm>
            <a:custGeom>
              <a:avLst/>
              <a:gdLst/>
              <a:ahLst/>
              <a:cxnLst/>
              <a:rect l="l" t="t" r="r" b="b"/>
              <a:pathLst>
                <a:path w="1583689" h="843280">
                  <a:moveTo>
                    <a:pt x="399288" y="416305"/>
                  </a:moveTo>
                  <a:lnTo>
                    <a:pt x="403732" y="401700"/>
                  </a:lnTo>
                  <a:lnTo>
                    <a:pt x="409575" y="385825"/>
                  </a:lnTo>
                  <a:lnTo>
                    <a:pt x="414019" y="371348"/>
                  </a:lnTo>
                  <a:lnTo>
                    <a:pt x="418338" y="352805"/>
                  </a:lnTo>
                  <a:lnTo>
                    <a:pt x="422782" y="339598"/>
                  </a:lnTo>
                  <a:lnTo>
                    <a:pt x="428625" y="321055"/>
                  </a:lnTo>
                  <a:lnTo>
                    <a:pt x="434467" y="302640"/>
                  </a:lnTo>
                  <a:lnTo>
                    <a:pt x="441832" y="280162"/>
                  </a:lnTo>
                  <a:lnTo>
                    <a:pt x="449199" y="252349"/>
                  </a:lnTo>
                  <a:lnTo>
                    <a:pt x="457962" y="227329"/>
                  </a:lnTo>
                  <a:lnTo>
                    <a:pt x="462406" y="215391"/>
                  </a:lnTo>
                  <a:lnTo>
                    <a:pt x="468249" y="196850"/>
                  </a:lnTo>
                  <a:lnTo>
                    <a:pt x="472694" y="180975"/>
                  </a:lnTo>
                  <a:lnTo>
                    <a:pt x="477012" y="170434"/>
                  </a:lnTo>
                  <a:lnTo>
                    <a:pt x="481456" y="155955"/>
                  </a:lnTo>
                  <a:lnTo>
                    <a:pt x="487299" y="141350"/>
                  </a:lnTo>
                  <a:lnTo>
                    <a:pt x="491744" y="128142"/>
                  </a:lnTo>
                  <a:lnTo>
                    <a:pt x="496188" y="116331"/>
                  </a:lnTo>
                  <a:lnTo>
                    <a:pt x="502031" y="101726"/>
                  </a:lnTo>
                  <a:lnTo>
                    <a:pt x="509396" y="85851"/>
                  </a:lnTo>
                  <a:lnTo>
                    <a:pt x="519683" y="68706"/>
                  </a:lnTo>
                  <a:lnTo>
                    <a:pt x="528446" y="51562"/>
                  </a:lnTo>
                  <a:lnTo>
                    <a:pt x="541655" y="35687"/>
                  </a:lnTo>
                  <a:lnTo>
                    <a:pt x="554863" y="18541"/>
                  </a:lnTo>
                  <a:lnTo>
                    <a:pt x="566546" y="9270"/>
                  </a:lnTo>
                  <a:lnTo>
                    <a:pt x="581279" y="1269"/>
                  </a:lnTo>
                  <a:lnTo>
                    <a:pt x="595883" y="0"/>
                  </a:lnTo>
                </a:path>
                <a:path w="1583689" h="843280">
                  <a:moveTo>
                    <a:pt x="795528" y="419353"/>
                  </a:moveTo>
                  <a:lnTo>
                    <a:pt x="791209" y="404749"/>
                  </a:lnTo>
                  <a:lnTo>
                    <a:pt x="785368" y="388874"/>
                  </a:lnTo>
                  <a:lnTo>
                    <a:pt x="780922" y="374268"/>
                  </a:lnTo>
                  <a:lnTo>
                    <a:pt x="776478" y="357124"/>
                  </a:lnTo>
                  <a:lnTo>
                    <a:pt x="772032" y="342645"/>
                  </a:lnTo>
                  <a:lnTo>
                    <a:pt x="766191" y="324103"/>
                  </a:lnTo>
                  <a:lnTo>
                    <a:pt x="760348" y="306831"/>
                  </a:lnTo>
                  <a:lnTo>
                    <a:pt x="752982" y="283082"/>
                  </a:lnTo>
                  <a:lnTo>
                    <a:pt x="745617" y="256666"/>
                  </a:lnTo>
                  <a:lnTo>
                    <a:pt x="736854" y="231520"/>
                  </a:lnTo>
                  <a:lnTo>
                    <a:pt x="732408" y="218186"/>
                  </a:lnTo>
                  <a:lnTo>
                    <a:pt x="726567" y="201040"/>
                  </a:lnTo>
                  <a:lnTo>
                    <a:pt x="722121" y="183895"/>
                  </a:lnTo>
                  <a:lnTo>
                    <a:pt x="717804" y="173227"/>
                  </a:lnTo>
                  <a:lnTo>
                    <a:pt x="713358" y="160019"/>
                  </a:lnTo>
                  <a:lnTo>
                    <a:pt x="707517" y="145541"/>
                  </a:lnTo>
                  <a:lnTo>
                    <a:pt x="703071" y="132334"/>
                  </a:lnTo>
                  <a:lnTo>
                    <a:pt x="698754" y="120395"/>
                  </a:lnTo>
                  <a:lnTo>
                    <a:pt x="692784" y="104520"/>
                  </a:lnTo>
                  <a:lnTo>
                    <a:pt x="685545" y="88645"/>
                  </a:lnTo>
                  <a:lnTo>
                    <a:pt x="675258" y="72770"/>
                  </a:lnTo>
                  <a:lnTo>
                    <a:pt x="666369" y="55499"/>
                  </a:lnTo>
                  <a:lnTo>
                    <a:pt x="653161" y="38353"/>
                  </a:lnTo>
                  <a:lnTo>
                    <a:pt x="639952" y="22478"/>
                  </a:lnTo>
                  <a:lnTo>
                    <a:pt x="628269" y="13207"/>
                  </a:lnTo>
                  <a:lnTo>
                    <a:pt x="613537" y="5334"/>
                  </a:lnTo>
                  <a:lnTo>
                    <a:pt x="597407" y="0"/>
                  </a:lnTo>
                </a:path>
                <a:path w="1583689" h="843280">
                  <a:moveTo>
                    <a:pt x="403987" y="417575"/>
                  </a:moveTo>
                  <a:lnTo>
                    <a:pt x="399542" y="432180"/>
                  </a:lnTo>
                  <a:lnTo>
                    <a:pt x="393826" y="448182"/>
                  </a:lnTo>
                  <a:lnTo>
                    <a:pt x="389381" y="462788"/>
                  </a:lnTo>
                  <a:lnTo>
                    <a:pt x="385063" y="480060"/>
                  </a:lnTo>
                  <a:lnTo>
                    <a:pt x="380745" y="494664"/>
                  </a:lnTo>
                  <a:lnTo>
                    <a:pt x="374904" y="513206"/>
                  </a:lnTo>
                  <a:lnTo>
                    <a:pt x="369062" y="530478"/>
                  </a:lnTo>
                  <a:lnTo>
                    <a:pt x="361823" y="554354"/>
                  </a:lnTo>
                  <a:lnTo>
                    <a:pt x="354583" y="580898"/>
                  </a:lnTo>
                  <a:lnTo>
                    <a:pt x="345948" y="606170"/>
                  </a:lnTo>
                  <a:lnTo>
                    <a:pt x="341502" y="619505"/>
                  </a:lnTo>
                  <a:lnTo>
                    <a:pt x="335788" y="638048"/>
                  </a:lnTo>
                  <a:lnTo>
                    <a:pt x="329945" y="653923"/>
                  </a:lnTo>
                  <a:lnTo>
                    <a:pt x="327025" y="664590"/>
                  </a:lnTo>
                  <a:lnTo>
                    <a:pt x="321309" y="677926"/>
                  </a:lnTo>
                  <a:lnTo>
                    <a:pt x="316864" y="692530"/>
                  </a:lnTo>
                  <a:lnTo>
                    <a:pt x="312546" y="705738"/>
                  </a:lnTo>
                  <a:lnTo>
                    <a:pt x="308229" y="719074"/>
                  </a:lnTo>
                  <a:lnTo>
                    <a:pt x="300989" y="733678"/>
                  </a:lnTo>
                  <a:lnTo>
                    <a:pt x="293750" y="749553"/>
                  </a:lnTo>
                  <a:lnTo>
                    <a:pt x="263270" y="800100"/>
                  </a:lnTo>
                  <a:lnTo>
                    <a:pt x="219709" y="835913"/>
                  </a:lnTo>
                  <a:lnTo>
                    <a:pt x="195071" y="839977"/>
                  </a:lnTo>
                </a:path>
                <a:path w="1583689" h="843280">
                  <a:moveTo>
                    <a:pt x="0" y="425195"/>
                  </a:moveTo>
                  <a:lnTo>
                    <a:pt x="4318" y="439800"/>
                  </a:lnTo>
                  <a:lnTo>
                    <a:pt x="10159" y="455802"/>
                  </a:lnTo>
                  <a:lnTo>
                    <a:pt x="14477" y="470407"/>
                  </a:lnTo>
                  <a:lnTo>
                    <a:pt x="18795" y="487679"/>
                  </a:lnTo>
                  <a:lnTo>
                    <a:pt x="23113" y="502285"/>
                  </a:lnTo>
                  <a:lnTo>
                    <a:pt x="28956" y="520953"/>
                  </a:lnTo>
                  <a:lnTo>
                    <a:pt x="34670" y="538226"/>
                  </a:lnTo>
                  <a:lnTo>
                    <a:pt x="41909" y="562101"/>
                  </a:lnTo>
                  <a:lnTo>
                    <a:pt x="49149" y="588644"/>
                  </a:lnTo>
                  <a:lnTo>
                    <a:pt x="57784" y="613917"/>
                  </a:lnTo>
                  <a:lnTo>
                    <a:pt x="62102" y="627252"/>
                  </a:lnTo>
                  <a:lnTo>
                    <a:pt x="67944" y="645794"/>
                  </a:lnTo>
                  <a:lnTo>
                    <a:pt x="72262" y="661797"/>
                  </a:lnTo>
                  <a:lnTo>
                    <a:pt x="76581" y="672464"/>
                  </a:lnTo>
                  <a:lnTo>
                    <a:pt x="80899" y="687069"/>
                  </a:lnTo>
                  <a:lnTo>
                    <a:pt x="86740" y="701675"/>
                  </a:lnTo>
                  <a:lnTo>
                    <a:pt x="91058" y="715010"/>
                  </a:lnTo>
                  <a:lnTo>
                    <a:pt x="95376" y="726948"/>
                  </a:lnTo>
                  <a:lnTo>
                    <a:pt x="101218" y="741552"/>
                  </a:lnTo>
                  <a:lnTo>
                    <a:pt x="108457" y="757554"/>
                  </a:lnTo>
                  <a:lnTo>
                    <a:pt x="118490" y="774826"/>
                  </a:lnTo>
                  <a:lnTo>
                    <a:pt x="127254" y="792098"/>
                  </a:lnTo>
                  <a:lnTo>
                    <a:pt x="140207" y="807973"/>
                  </a:lnTo>
                  <a:lnTo>
                    <a:pt x="153288" y="825245"/>
                  </a:lnTo>
                  <a:lnTo>
                    <a:pt x="166243" y="831976"/>
                  </a:lnTo>
                  <a:lnTo>
                    <a:pt x="180720" y="835913"/>
                  </a:lnTo>
                  <a:lnTo>
                    <a:pt x="195199" y="839977"/>
                  </a:lnTo>
                </a:path>
                <a:path w="1583689" h="843280">
                  <a:moveTo>
                    <a:pt x="1194943" y="426719"/>
                  </a:moveTo>
                  <a:lnTo>
                    <a:pt x="1190497" y="441198"/>
                  </a:lnTo>
                  <a:lnTo>
                    <a:pt x="1184656" y="457073"/>
                  </a:lnTo>
                  <a:lnTo>
                    <a:pt x="1181734" y="471677"/>
                  </a:lnTo>
                  <a:lnTo>
                    <a:pt x="1176020" y="490092"/>
                  </a:lnTo>
                  <a:lnTo>
                    <a:pt x="1171574" y="503300"/>
                  </a:lnTo>
                  <a:lnTo>
                    <a:pt x="1165733" y="521842"/>
                  </a:lnTo>
                  <a:lnTo>
                    <a:pt x="1159891" y="540385"/>
                  </a:lnTo>
                  <a:lnTo>
                    <a:pt x="1154176" y="562863"/>
                  </a:lnTo>
                  <a:lnTo>
                    <a:pt x="1145412" y="590550"/>
                  </a:lnTo>
                  <a:lnTo>
                    <a:pt x="1136649" y="615695"/>
                  </a:lnTo>
                  <a:lnTo>
                    <a:pt x="1133729" y="627634"/>
                  </a:lnTo>
                  <a:lnTo>
                    <a:pt x="1127886" y="646049"/>
                  </a:lnTo>
                  <a:lnTo>
                    <a:pt x="1122045" y="661924"/>
                  </a:lnTo>
                  <a:lnTo>
                    <a:pt x="1117727" y="672464"/>
                  </a:lnTo>
                  <a:lnTo>
                    <a:pt x="1113408" y="687069"/>
                  </a:lnTo>
                  <a:lnTo>
                    <a:pt x="1108964" y="701548"/>
                  </a:lnTo>
                  <a:lnTo>
                    <a:pt x="1104645" y="714755"/>
                  </a:lnTo>
                  <a:lnTo>
                    <a:pt x="1100201" y="726693"/>
                  </a:lnTo>
                  <a:lnTo>
                    <a:pt x="1092961" y="741172"/>
                  </a:lnTo>
                  <a:lnTo>
                    <a:pt x="1085722" y="757047"/>
                  </a:lnTo>
                  <a:lnTo>
                    <a:pt x="1068196" y="791463"/>
                  </a:lnTo>
                  <a:lnTo>
                    <a:pt x="1040510" y="824483"/>
                  </a:lnTo>
                  <a:lnTo>
                    <a:pt x="1014348" y="841628"/>
                  </a:lnTo>
                  <a:lnTo>
                    <a:pt x="1001268" y="843026"/>
                  </a:lnTo>
                </a:path>
                <a:path w="1583689" h="843280">
                  <a:moveTo>
                    <a:pt x="801623" y="423672"/>
                  </a:moveTo>
                  <a:lnTo>
                    <a:pt x="805942" y="438276"/>
                  </a:lnTo>
                  <a:lnTo>
                    <a:pt x="811783" y="454151"/>
                  </a:lnTo>
                  <a:lnTo>
                    <a:pt x="814705" y="468629"/>
                  </a:lnTo>
                  <a:lnTo>
                    <a:pt x="820546" y="485901"/>
                  </a:lnTo>
                  <a:lnTo>
                    <a:pt x="824865" y="500379"/>
                  </a:lnTo>
                  <a:lnTo>
                    <a:pt x="830707" y="518922"/>
                  </a:lnTo>
                  <a:lnTo>
                    <a:pt x="836548" y="536066"/>
                  </a:lnTo>
                  <a:lnTo>
                    <a:pt x="842391" y="559942"/>
                  </a:lnTo>
                  <a:lnTo>
                    <a:pt x="851154" y="586359"/>
                  </a:lnTo>
                  <a:lnTo>
                    <a:pt x="859917" y="611504"/>
                  </a:lnTo>
                  <a:lnTo>
                    <a:pt x="862837" y="624713"/>
                  </a:lnTo>
                  <a:lnTo>
                    <a:pt x="868553" y="641857"/>
                  </a:lnTo>
                  <a:lnTo>
                    <a:pt x="874394" y="659129"/>
                  </a:lnTo>
                  <a:lnTo>
                    <a:pt x="878840" y="669670"/>
                  </a:lnTo>
                  <a:lnTo>
                    <a:pt x="883157" y="682878"/>
                  </a:lnTo>
                  <a:lnTo>
                    <a:pt x="887603" y="697484"/>
                  </a:lnTo>
                  <a:lnTo>
                    <a:pt x="891920" y="710691"/>
                  </a:lnTo>
                  <a:lnTo>
                    <a:pt x="896239" y="722629"/>
                  </a:lnTo>
                  <a:lnTo>
                    <a:pt x="903605" y="738504"/>
                  </a:lnTo>
                  <a:lnTo>
                    <a:pt x="910844" y="754379"/>
                  </a:lnTo>
                  <a:lnTo>
                    <a:pt x="919607" y="770254"/>
                  </a:lnTo>
                  <a:lnTo>
                    <a:pt x="928369" y="787400"/>
                  </a:lnTo>
                  <a:lnTo>
                    <a:pt x="941451" y="804671"/>
                  </a:lnTo>
                  <a:lnTo>
                    <a:pt x="955929" y="820546"/>
                  </a:lnTo>
                  <a:lnTo>
                    <a:pt x="966216" y="829690"/>
                  </a:lnTo>
                  <a:lnTo>
                    <a:pt x="980694" y="837691"/>
                  </a:lnTo>
                  <a:lnTo>
                    <a:pt x="996822" y="843026"/>
                  </a:lnTo>
                </a:path>
                <a:path w="1583689" h="843280">
                  <a:moveTo>
                    <a:pt x="1191768" y="417829"/>
                  </a:moveTo>
                  <a:lnTo>
                    <a:pt x="1196085" y="403225"/>
                  </a:lnTo>
                  <a:lnTo>
                    <a:pt x="1201928" y="387223"/>
                  </a:lnTo>
                  <a:lnTo>
                    <a:pt x="1206372" y="372617"/>
                  </a:lnTo>
                  <a:lnTo>
                    <a:pt x="1210691" y="354075"/>
                  </a:lnTo>
                  <a:lnTo>
                    <a:pt x="1215008" y="340867"/>
                  </a:lnTo>
                  <a:lnTo>
                    <a:pt x="1220851" y="322325"/>
                  </a:lnTo>
                  <a:lnTo>
                    <a:pt x="1226693" y="303656"/>
                  </a:lnTo>
                  <a:lnTo>
                    <a:pt x="1234058" y="281177"/>
                  </a:lnTo>
                  <a:lnTo>
                    <a:pt x="1241297" y="253364"/>
                  </a:lnTo>
                  <a:lnTo>
                    <a:pt x="1250060" y="228091"/>
                  </a:lnTo>
                  <a:lnTo>
                    <a:pt x="1254379" y="216153"/>
                  </a:lnTo>
                  <a:lnTo>
                    <a:pt x="1260220" y="197612"/>
                  </a:lnTo>
                  <a:lnTo>
                    <a:pt x="1264539" y="181737"/>
                  </a:lnTo>
                  <a:lnTo>
                    <a:pt x="1268983" y="171068"/>
                  </a:lnTo>
                  <a:lnTo>
                    <a:pt x="1273302" y="156463"/>
                  </a:lnTo>
                  <a:lnTo>
                    <a:pt x="1279144" y="141859"/>
                  </a:lnTo>
                  <a:lnTo>
                    <a:pt x="1283461" y="128650"/>
                  </a:lnTo>
                  <a:lnTo>
                    <a:pt x="1287907" y="116712"/>
                  </a:lnTo>
                  <a:lnTo>
                    <a:pt x="1293748" y="102107"/>
                  </a:lnTo>
                  <a:lnTo>
                    <a:pt x="1300987" y="86232"/>
                  </a:lnTo>
                  <a:lnTo>
                    <a:pt x="1311147" y="68961"/>
                  </a:lnTo>
                  <a:lnTo>
                    <a:pt x="1316990" y="51688"/>
                  </a:lnTo>
                  <a:lnTo>
                    <a:pt x="1328673" y="34543"/>
                  </a:lnTo>
                  <a:lnTo>
                    <a:pt x="1341755" y="19938"/>
                  </a:lnTo>
                  <a:lnTo>
                    <a:pt x="1357757" y="9270"/>
                  </a:lnTo>
                  <a:lnTo>
                    <a:pt x="1372361" y="1269"/>
                  </a:lnTo>
                  <a:lnTo>
                    <a:pt x="1386967" y="0"/>
                  </a:lnTo>
                </a:path>
                <a:path w="1583689" h="843280">
                  <a:moveTo>
                    <a:pt x="1583562" y="419353"/>
                  </a:moveTo>
                  <a:lnTo>
                    <a:pt x="1579118" y="404749"/>
                  </a:lnTo>
                  <a:lnTo>
                    <a:pt x="1573403" y="388874"/>
                  </a:lnTo>
                  <a:lnTo>
                    <a:pt x="1570482" y="375665"/>
                  </a:lnTo>
                  <a:lnTo>
                    <a:pt x="1564767" y="357124"/>
                  </a:lnTo>
                  <a:lnTo>
                    <a:pt x="1560321" y="342645"/>
                  </a:lnTo>
                  <a:lnTo>
                    <a:pt x="1554607" y="324103"/>
                  </a:lnTo>
                  <a:lnTo>
                    <a:pt x="1550289" y="306959"/>
                  </a:lnTo>
                  <a:lnTo>
                    <a:pt x="1543049" y="283082"/>
                  </a:lnTo>
                  <a:lnTo>
                    <a:pt x="1534286" y="256666"/>
                  </a:lnTo>
                  <a:lnTo>
                    <a:pt x="1527174" y="231520"/>
                  </a:lnTo>
                  <a:lnTo>
                    <a:pt x="1522730" y="219710"/>
                  </a:lnTo>
                  <a:lnTo>
                    <a:pt x="1517015" y="201167"/>
                  </a:lnTo>
                  <a:lnTo>
                    <a:pt x="1511172" y="184023"/>
                  </a:lnTo>
                  <a:lnTo>
                    <a:pt x="1506855" y="173354"/>
                  </a:lnTo>
                  <a:lnTo>
                    <a:pt x="1502536" y="160147"/>
                  </a:lnTo>
                  <a:lnTo>
                    <a:pt x="1498219" y="145668"/>
                  </a:lnTo>
                  <a:lnTo>
                    <a:pt x="1493901" y="132461"/>
                  </a:lnTo>
                  <a:lnTo>
                    <a:pt x="1489456" y="120523"/>
                  </a:lnTo>
                  <a:lnTo>
                    <a:pt x="1483741" y="105917"/>
                  </a:lnTo>
                  <a:lnTo>
                    <a:pt x="1476502" y="90042"/>
                  </a:lnTo>
                  <a:lnTo>
                    <a:pt x="1466342" y="72898"/>
                  </a:lnTo>
                  <a:lnTo>
                    <a:pt x="1457706" y="55752"/>
                  </a:lnTo>
                  <a:lnTo>
                    <a:pt x="1444624" y="39877"/>
                  </a:lnTo>
                  <a:lnTo>
                    <a:pt x="1431670" y="24002"/>
                  </a:lnTo>
                  <a:lnTo>
                    <a:pt x="1420114" y="13462"/>
                  </a:lnTo>
                  <a:lnTo>
                    <a:pt x="1407033" y="5461"/>
                  </a:lnTo>
                  <a:lnTo>
                    <a:pt x="1386840" y="1524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61237" y="1680209"/>
              <a:ext cx="3220720" cy="843280"/>
            </a:xfrm>
            <a:custGeom>
              <a:avLst/>
              <a:gdLst/>
              <a:ahLst/>
              <a:cxnLst/>
              <a:rect l="l" t="t" r="r" b="b"/>
              <a:pathLst>
                <a:path w="3220720" h="843280">
                  <a:moveTo>
                    <a:pt x="563880" y="416305"/>
                  </a:moveTo>
                  <a:lnTo>
                    <a:pt x="568198" y="401700"/>
                  </a:lnTo>
                  <a:lnTo>
                    <a:pt x="572643" y="385825"/>
                  </a:lnTo>
                  <a:lnTo>
                    <a:pt x="576961" y="371348"/>
                  </a:lnTo>
                  <a:lnTo>
                    <a:pt x="582803" y="352805"/>
                  </a:lnTo>
                  <a:lnTo>
                    <a:pt x="585724" y="339598"/>
                  </a:lnTo>
                  <a:lnTo>
                    <a:pt x="591439" y="321055"/>
                  </a:lnTo>
                  <a:lnTo>
                    <a:pt x="597281" y="302640"/>
                  </a:lnTo>
                  <a:lnTo>
                    <a:pt x="603123" y="280162"/>
                  </a:lnTo>
                  <a:lnTo>
                    <a:pt x="610362" y="252349"/>
                  </a:lnTo>
                  <a:lnTo>
                    <a:pt x="619125" y="227329"/>
                  </a:lnTo>
                  <a:lnTo>
                    <a:pt x="623443" y="215391"/>
                  </a:lnTo>
                  <a:lnTo>
                    <a:pt x="627761" y="196850"/>
                  </a:lnTo>
                  <a:lnTo>
                    <a:pt x="633603" y="180975"/>
                  </a:lnTo>
                  <a:lnTo>
                    <a:pt x="636524" y="170434"/>
                  </a:lnTo>
                  <a:lnTo>
                    <a:pt x="640842" y="155955"/>
                  </a:lnTo>
                  <a:lnTo>
                    <a:pt x="645160" y="141350"/>
                  </a:lnTo>
                  <a:lnTo>
                    <a:pt x="649605" y="128142"/>
                  </a:lnTo>
                  <a:lnTo>
                    <a:pt x="653923" y="116331"/>
                  </a:lnTo>
                  <a:lnTo>
                    <a:pt x="661162" y="101726"/>
                  </a:lnTo>
                  <a:lnTo>
                    <a:pt x="667004" y="85851"/>
                  </a:lnTo>
                  <a:lnTo>
                    <a:pt x="675767" y="68706"/>
                  </a:lnTo>
                  <a:lnTo>
                    <a:pt x="684403" y="51562"/>
                  </a:lnTo>
                  <a:lnTo>
                    <a:pt x="697484" y="35687"/>
                  </a:lnTo>
                  <a:lnTo>
                    <a:pt x="710565" y="18541"/>
                  </a:lnTo>
                  <a:lnTo>
                    <a:pt x="720725" y="9270"/>
                  </a:lnTo>
                  <a:lnTo>
                    <a:pt x="733806" y="1269"/>
                  </a:lnTo>
                  <a:lnTo>
                    <a:pt x="748411" y="0"/>
                  </a:lnTo>
                </a:path>
                <a:path w="3220720" h="843280">
                  <a:moveTo>
                    <a:pt x="938784" y="419353"/>
                  </a:moveTo>
                  <a:lnTo>
                    <a:pt x="934466" y="404749"/>
                  </a:lnTo>
                  <a:lnTo>
                    <a:pt x="930020" y="388874"/>
                  </a:lnTo>
                  <a:lnTo>
                    <a:pt x="925703" y="374268"/>
                  </a:lnTo>
                  <a:lnTo>
                    <a:pt x="919861" y="357124"/>
                  </a:lnTo>
                  <a:lnTo>
                    <a:pt x="916813" y="342645"/>
                  </a:lnTo>
                  <a:lnTo>
                    <a:pt x="910970" y="324103"/>
                  </a:lnTo>
                  <a:lnTo>
                    <a:pt x="905129" y="306831"/>
                  </a:lnTo>
                  <a:lnTo>
                    <a:pt x="899287" y="283082"/>
                  </a:lnTo>
                  <a:lnTo>
                    <a:pt x="891920" y="256666"/>
                  </a:lnTo>
                  <a:lnTo>
                    <a:pt x="883157" y="231520"/>
                  </a:lnTo>
                  <a:lnTo>
                    <a:pt x="878839" y="218186"/>
                  </a:lnTo>
                  <a:lnTo>
                    <a:pt x="874394" y="201040"/>
                  </a:lnTo>
                  <a:lnTo>
                    <a:pt x="868553" y="183895"/>
                  </a:lnTo>
                  <a:lnTo>
                    <a:pt x="865632" y="173227"/>
                  </a:lnTo>
                  <a:lnTo>
                    <a:pt x="861187" y="160019"/>
                  </a:lnTo>
                  <a:lnTo>
                    <a:pt x="856869" y="145541"/>
                  </a:lnTo>
                  <a:lnTo>
                    <a:pt x="840740" y="104520"/>
                  </a:lnTo>
                  <a:lnTo>
                    <a:pt x="824611" y="72770"/>
                  </a:lnTo>
                  <a:lnTo>
                    <a:pt x="815848" y="55499"/>
                  </a:lnTo>
                  <a:lnTo>
                    <a:pt x="804037" y="38353"/>
                  </a:lnTo>
                  <a:lnTo>
                    <a:pt x="790829" y="22478"/>
                  </a:lnTo>
                  <a:lnTo>
                    <a:pt x="780669" y="13207"/>
                  </a:lnTo>
                  <a:lnTo>
                    <a:pt x="767461" y="5334"/>
                  </a:lnTo>
                  <a:lnTo>
                    <a:pt x="751332" y="0"/>
                  </a:lnTo>
                </a:path>
                <a:path w="3220720" h="843280">
                  <a:moveTo>
                    <a:pt x="567055" y="417575"/>
                  </a:moveTo>
                  <a:lnTo>
                    <a:pt x="562610" y="432180"/>
                  </a:lnTo>
                  <a:lnTo>
                    <a:pt x="558292" y="448182"/>
                  </a:lnTo>
                  <a:lnTo>
                    <a:pt x="553974" y="462788"/>
                  </a:lnTo>
                  <a:lnTo>
                    <a:pt x="548259" y="480060"/>
                  </a:lnTo>
                  <a:lnTo>
                    <a:pt x="545338" y="494664"/>
                  </a:lnTo>
                  <a:lnTo>
                    <a:pt x="539496" y="513206"/>
                  </a:lnTo>
                  <a:lnTo>
                    <a:pt x="533781" y="530478"/>
                  </a:lnTo>
                  <a:lnTo>
                    <a:pt x="527939" y="554354"/>
                  </a:lnTo>
                  <a:lnTo>
                    <a:pt x="519303" y="580898"/>
                  </a:lnTo>
                  <a:lnTo>
                    <a:pt x="512064" y="606170"/>
                  </a:lnTo>
                  <a:lnTo>
                    <a:pt x="507695" y="619505"/>
                  </a:lnTo>
                  <a:lnTo>
                    <a:pt x="503351" y="638048"/>
                  </a:lnTo>
                  <a:lnTo>
                    <a:pt x="497560" y="653923"/>
                  </a:lnTo>
                  <a:lnTo>
                    <a:pt x="493229" y="664590"/>
                  </a:lnTo>
                  <a:lnTo>
                    <a:pt x="488886" y="677926"/>
                  </a:lnTo>
                  <a:lnTo>
                    <a:pt x="484543" y="692530"/>
                  </a:lnTo>
                  <a:lnTo>
                    <a:pt x="480199" y="705738"/>
                  </a:lnTo>
                  <a:lnTo>
                    <a:pt x="475869" y="719074"/>
                  </a:lnTo>
                  <a:lnTo>
                    <a:pt x="454164" y="766826"/>
                  </a:lnTo>
                  <a:lnTo>
                    <a:pt x="432460" y="800100"/>
                  </a:lnTo>
                  <a:lnTo>
                    <a:pt x="391960" y="835913"/>
                  </a:lnTo>
                  <a:lnTo>
                    <a:pt x="368808" y="839977"/>
                  </a:lnTo>
                </a:path>
                <a:path w="3220720" h="843280">
                  <a:moveTo>
                    <a:pt x="182880" y="425195"/>
                  </a:moveTo>
                  <a:lnTo>
                    <a:pt x="187236" y="439800"/>
                  </a:lnTo>
                  <a:lnTo>
                    <a:pt x="191604" y="455802"/>
                  </a:lnTo>
                  <a:lnTo>
                    <a:pt x="195961" y="470407"/>
                  </a:lnTo>
                  <a:lnTo>
                    <a:pt x="201764" y="487679"/>
                  </a:lnTo>
                  <a:lnTo>
                    <a:pt x="204673" y="502285"/>
                  </a:lnTo>
                  <a:lnTo>
                    <a:pt x="210489" y="520953"/>
                  </a:lnTo>
                  <a:lnTo>
                    <a:pt x="216306" y="538226"/>
                  </a:lnTo>
                  <a:lnTo>
                    <a:pt x="222110" y="562101"/>
                  </a:lnTo>
                  <a:lnTo>
                    <a:pt x="229374" y="588644"/>
                  </a:lnTo>
                  <a:lnTo>
                    <a:pt x="238099" y="613917"/>
                  </a:lnTo>
                  <a:lnTo>
                    <a:pt x="242455" y="627252"/>
                  </a:lnTo>
                  <a:lnTo>
                    <a:pt x="246811" y="645794"/>
                  </a:lnTo>
                  <a:lnTo>
                    <a:pt x="252628" y="661797"/>
                  </a:lnTo>
                  <a:lnTo>
                    <a:pt x="255536" y="672464"/>
                  </a:lnTo>
                  <a:lnTo>
                    <a:pt x="259892" y="687069"/>
                  </a:lnTo>
                  <a:lnTo>
                    <a:pt x="264248" y="701675"/>
                  </a:lnTo>
                  <a:lnTo>
                    <a:pt x="268617" y="715010"/>
                  </a:lnTo>
                  <a:lnTo>
                    <a:pt x="272973" y="726948"/>
                  </a:lnTo>
                  <a:lnTo>
                    <a:pt x="280238" y="741552"/>
                  </a:lnTo>
                  <a:lnTo>
                    <a:pt x="287502" y="757554"/>
                  </a:lnTo>
                  <a:lnTo>
                    <a:pt x="296227" y="774826"/>
                  </a:lnTo>
                  <a:lnTo>
                    <a:pt x="304939" y="792098"/>
                  </a:lnTo>
                  <a:lnTo>
                    <a:pt x="316572" y="807973"/>
                  </a:lnTo>
                  <a:lnTo>
                    <a:pt x="329641" y="825245"/>
                  </a:lnTo>
                  <a:lnTo>
                    <a:pt x="341274" y="831976"/>
                  </a:lnTo>
                  <a:lnTo>
                    <a:pt x="355803" y="835913"/>
                  </a:lnTo>
                  <a:lnTo>
                    <a:pt x="368884" y="839977"/>
                  </a:lnTo>
                </a:path>
                <a:path w="3220720" h="843280">
                  <a:moveTo>
                    <a:pt x="1321308" y="425195"/>
                  </a:moveTo>
                  <a:lnTo>
                    <a:pt x="1316989" y="439800"/>
                  </a:lnTo>
                  <a:lnTo>
                    <a:pt x="1312545" y="455675"/>
                  </a:lnTo>
                  <a:lnTo>
                    <a:pt x="1308227" y="470280"/>
                  </a:lnTo>
                  <a:lnTo>
                    <a:pt x="1302385" y="488823"/>
                  </a:lnTo>
                  <a:lnTo>
                    <a:pt x="1299337" y="502157"/>
                  </a:lnTo>
                  <a:lnTo>
                    <a:pt x="1293495" y="520700"/>
                  </a:lnTo>
                  <a:lnTo>
                    <a:pt x="1287653" y="539241"/>
                  </a:lnTo>
                  <a:lnTo>
                    <a:pt x="1281811" y="561848"/>
                  </a:lnTo>
                  <a:lnTo>
                    <a:pt x="1274445" y="589661"/>
                  </a:lnTo>
                  <a:lnTo>
                    <a:pt x="1265682" y="614806"/>
                  </a:lnTo>
                  <a:lnTo>
                    <a:pt x="1261364" y="626744"/>
                  </a:lnTo>
                  <a:lnTo>
                    <a:pt x="1256919" y="645413"/>
                  </a:lnTo>
                  <a:lnTo>
                    <a:pt x="1251077" y="661288"/>
                  </a:lnTo>
                  <a:lnTo>
                    <a:pt x="1248156" y="671829"/>
                  </a:lnTo>
                  <a:lnTo>
                    <a:pt x="1243711" y="686435"/>
                  </a:lnTo>
                  <a:lnTo>
                    <a:pt x="1239393" y="701039"/>
                  </a:lnTo>
                  <a:lnTo>
                    <a:pt x="1234948" y="714375"/>
                  </a:lnTo>
                  <a:lnTo>
                    <a:pt x="1230630" y="726313"/>
                  </a:lnTo>
                  <a:lnTo>
                    <a:pt x="1223264" y="740790"/>
                  </a:lnTo>
                  <a:lnTo>
                    <a:pt x="1217422" y="756792"/>
                  </a:lnTo>
                  <a:lnTo>
                    <a:pt x="1208659" y="774064"/>
                  </a:lnTo>
                  <a:lnTo>
                    <a:pt x="1199769" y="791209"/>
                  </a:lnTo>
                  <a:lnTo>
                    <a:pt x="1186688" y="807212"/>
                  </a:lnTo>
                  <a:lnTo>
                    <a:pt x="1173480" y="824357"/>
                  </a:lnTo>
                  <a:lnTo>
                    <a:pt x="1163193" y="833627"/>
                  </a:lnTo>
                  <a:lnTo>
                    <a:pt x="1148588" y="841628"/>
                  </a:lnTo>
                  <a:lnTo>
                    <a:pt x="1135380" y="843026"/>
                  </a:lnTo>
                </a:path>
                <a:path w="3220720" h="843280">
                  <a:moveTo>
                    <a:pt x="944880" y="422148"/>
                  </a:moveTo>
                  <a:lnTo>
                    <a:pt x="949198" y="436752"/>
                  </a:lnTo>
                  <a:lnTo>
                    <a:pt x="953643" y="452627"/>
                  </a:lnTo>
                  <a:lnTo>
                    <a:pt x="957961" y="467232"/>
                  </a:lnTo>
                  <a:lnTo>
                    <a:pt x="963803" y="484504"/>
                  </a:lnTo>
                  <a:lnTo>
                    <a:pt x="966724" y="499110"/>
                  </a:lnTo>
                  <a:lnTo>
                    <a:pt x="972438" y="517778"/>
                  </a:lnTo>
                  <a:lnTo>
                    <a:pt x="978281" y="534924"/>
                  </a:lnTo>
                  <a:lnTo>
                    <a:pt x="984123" y="558926"/>
                  </a:lnTo>
                  <a:lnTo>
                    <a:pt x="992886" y="585469"/>
                  </a:lnTo>
                  <a:lnTo>
                    <a:pt x="1000125" y="610615"/>
                  </a:lnTo>
                  <a:lnTo>
                    <a:pt x="1004443" y="623951"/>
                  </a:lnTo>
                  <a:lnTo>
                    <a:pt x="1010285" y="641223"/>
                  </a:lnTo>
                  <a:lnTo>
                    <a:pt x="1014603" y="658494"/>
                  </a:lnTo>
                  <a:lnTo>
                    <a:pt x="1019048" y="669036"/>
                  </a:lnTo>
                  <a:lnTo>
                    <a:pt x="1023366" y="682370"/>
                  </a:lnTo>
                  <a:lnTo>
                    <a:pt x="1027684" y="696976"/>
                  </a:lnTo>
                  <a:lnTo>
                    <a:pt x="1032129" y="710184"/>
                  </a:lnTo>
                  <a:lnTo>
                    <a:pt x="1036447" y="722122"/>
                  </a:lnTo>
                  <a:lnTo>
                    <a:pt x="1042288" y="738124"/>
                  </a:lnTo>
                  <a:lnTo>
                    <a:pt x="1049528" y="753999"/>
                  </a:lnTo>
                  <a:lnTo>
                    <a:pt x="1058291" y="770001"/>
                  </a:lnTo>
                  <a:lnTo>
                    <a:pt x="1066927" y="787272"/>
                  </a:lnTo>
                  <a:lnTo>
                    <a:pt x="1080008" y="804417"/>
                  </a:lnTo>
                  <a:lnTo>
                    <a:pt x="1093216" y="820419"/>
                  </a:lnTo>
                  <a:lnTo>
                    <a:pt x="1103376" y="829690"/>
                  </a:lnTo>
                  <a:lnTo>
                    <a:pt x="1116457" y="837691"/>
                  </a:lnTo>
                  <a:lnTo>
                    <a:pt x="1132459" y="843026"/>
                  </a:lnTo>
                </a:path>
                <a:path w="3220720" h="843280">
                  <a:moveTo>
                    <a:pt x="1318260" y="417829"/>
                  </a:moveTo>
                  <a:lnTo>
                    <a:pt x="1322578" y="403225"/>
                  </a:lnTo>
                  <a:lnTo>
                    <a:pt x="1326895" y="387223"/>
                  </a:lnTo>
                  <a:lnTo>
                    <a:pt x="1331214" y="372617"/>
                  </a:lnTo>
                  <a:lnTo>
                    <a:pt x="1337056" y="354075"/>
                  </a:lnTo>
                  <a:lnTo>
                    <a:pt x="1339850" y="340867"/>
                  </a:lnTo>
                  <a:lnTo>
                    <a:pt x="1345692" y="322325"/>
                  </a:lnTo>
                  <a:lnTo>
                    <a:pt x="1351407" y="303656"/>
                  </a:lnTo>
                  <a:lnTo>
                    <a:pt x="1357122" y="281177"/>
                  </a:lnTo>
                  <a:lnTo>
                    <a:pt x="1365885" y="253364"/>
                  </a:lnTo>
                  <a:lnTo>
                    <a:pt x="1372997" y="228091"/>
                  </a:lnTo>
                  <a:lnTo>
                    <a:pt x="1377314" y="216153"/>
                  </a:lnTo>
                  <a:lnTo>
                    <a:pt x="1381633" y="197612"/>
                  </a:lnTo>
                  <a:lnTo>
                    <a:pt x="1387475" y="181737"/>
                  </a:lnTo>
                  <a:lnTo>
                    <a:pt x="1391793" y="171068"/>
                  </a:lnTo>
                  <a:lnTo>
                    <a:pt x="1396111" y="156463"/>
                  </a:lnTo>
                  <a:lnTo>
                    <a:pt x="1409064" y="116712"/>
                  </a:lnTo>
                  <a:lnTo>
                    <a:pt x="1430655" y="68961"/>
                  </a:lnTo>
                  <a:lnTo>
                    <a:pt x="1437894" y="51688"/>
                  </a:lnTo>
                  <a:lnTo>
                    <a:pt x="1447927" y="34543"/>
                  </a:lnTo>
                  <a:lnTo>
                    <a:pt x="1459484" y="19938"/>
                  </a:lnTo>
                  <a:lnTo>
                    <a:pt x="1475359" y="9270"/>
                  </a:lnTo>
                  <a:lnTo>
                    <a:pt x="1488313" y="1269"/>
                  </a:lnTo>
                  <a:lnTo>
                    <a:pt x="1502791" y="0"/>
                  </a:lnTo>
                </a:path>
                <a:path w="3220720" h="843280">
                  <a:moveTo>
                    <a:pt x="1688719" y="419353"/>
                  </a:moveTo>
                  <a:lnTo>
                    <a:pt x="1684274" y="404749"/>
                  </a:lnTo>
                  <a:lnTo>
                    <a:pt x="1679956" y="388874"/>
                  </a:lnTo>
                  <a:lnTo>
                    <a:pt x="1675638" y="375665"/>
                  </a:lnTo>
                  <a:lnTo>
                    <a:pt x="1671193" y="357124"/>
                  </a:lnTo>
                  <a:lnTo>
                    <a:pt x="1666875" y="342645"/>
                  </a:lnTo>
                  <a:lnTo>
                    <a:pt x="1661033" y="324103"/>
                  </a:lnTo>
                  <a:lnTo>
                    <a:pt x="1656714" y="306959"/>
                  </a:lnTo>
                  <a:lnTo>
                    <a:pt x="1650873" y="283082"/>
                  </a:lnTo>
                  <a:lnTo>
                    <a:pt x="1642110" y="256666"/>
                  </a:lnTo>
                  <a:lnTo>
                    <a:pt x="1634870" y="231520"/>
                  </a:lnTo>
                  <a:lnTo>
                    <a:pt x="1630553" y="219710"/>
                  </a:lnTo>
                  <a:lnTo>
                    <a:pt x="1626235" y="201167"/>
                  </a:lnTo>
                  <a:lnTo>
                    <a:pt x="1620393" y="184023"/>
                  </a:lnTo>
                  <a:lnTo>
                    <a:pt x="1617472" y="173354"/>
                  </a:lnTo>
                  <a:lnTo>
                    <a:pt x="1613154" y="160147"/>
                  </a:lnTo>
                  <a:lnTo>
                    <a:pt x="1608709" y="145668"/>
                  </a:lnTo>
                  <a:lnTo>
                    <a:pt x="1594231" y="105917"/>
                  </a:lnTo>
                  <a:lnTo>
                    <a:pt x="1578229" y="72898"/>
                  </a:lnTo>
                  <a:lnTo>
                    <a:pt x="1569466" y="55752"/>
                  </a:lnTo>
                  <a:lnTo>
                    <a:pt x="1557909" y="39877"/>
                  </a:lnTo>
                  <a:lnTo>
                    <a:pt x="1544828" y="24002"/>
                  </a:lnTo>
                  <a:lnTo>
                    <a:pt x="1534668" y="13462"/>
                  </a:lnTo>
                  <a:lnTo>
                    <a:pt x="1521587" y="5461"/>
                  </a:lnTo>
                  <a:lnTo>
                    <a:pt x="1502664" y="1524"/>
                  </a:lnTo>
                </a:path>
                <a:path w="3220720" h="843280">
                  <a:moveTo>
                    <a:pt x="184480" y="419353"/>
                  </a:moveTo>
                  <a:lnTo>
                    <a:pt x="180124" y="404749"/>
                  </a:lnTo>
                  <a:lnTo>
                    <a:pt x="175755" y="388874"/>
                  </a:lnTo>
                  <a:lnTo>
                    <a:pt x="171399" y="374268"/>
                  </a:lnTo>
                  <a:lnTo>
                    <a:pt x="165595" y="357124"/>
                  </a:lnTo>
                  <a:lnTo>
                    <a:pt x="162687" y="342645"/>
                  </a:lnTo>
                  <a:lnTo>
                    <a:pt x="156870" y="324103"/>
                  </a:lnTo>
                  <a:lnTo>
                    <a:pt x="152514" y="306831"/>
                  </a:lnTo>
                  <a:lnTo>
                    <a:pt x="145249" y="283082"/>
                  </a:lnTo>
                  <a:lnTo>
                    <a:pt x="137998" y="256666"/>
                  </a:lnTo>
                  <a:lnTo>
                    <a:pt x="129273" y="231520"/>
                  </a:lnTo>
                  <a:lnTo>
                    <a:pt x="126377" y="218186"/>
                  </a:lnTo>
                  <a:lnTo>
                    <a:pt x="120561" y="201040"/>
                  </a:lnTo>
                  <a:lnTo>
                    <a:pt x="116205" y="183895"/>
                  </a:lnTo>
                  <a:lnTo>
                    <a:pt x="111848" y="173227"/>
                  </a:lnTo>
                  <a:lnTo>
                    <a:pt x="107492" y="160019"/>
                  </a:lnTo>
                  <a:lnTo>
                    <a:pt x="103136" y="145541"/>
                  </a:lnTo>
                  <a:lnTo>
                    <a:pt x="98780" y="132334"/>
                  </a:lnTo>
                  <a:lnTo>
                    <a:pt x="94411" y="120395"/>
                  </a:lnTo>
                  <a:lnTo>
                    <a:pt x="88607" y="104520"/>
                  </a:lnTo>
                  <a:lnTo>
                    <a:pt x="81343" y="88645"/>
                  </a:lnTo>
                  <a:lnTo>
                    <a:pt x="72631" y="72770"/>
                  </a:lnTo>
                  <a:lnTo>
                    <a:pt x="63906" y="55499"/>
                  </a:lnTo>
                  <a:lnTo>
                    <a:pt x="52285" y="38353"/>
                  </a:lnTo>
                  <a:lnTo>
                    <a:pt x="39217" y="22478"/>
                  </a:lnTo>
                  <a:lnTo>
                    <a:pt x="29044" y="13207"/>
                  </a:lnTo>
                  <a:lnTo>
                    <a:pt x="15976" y="5334"/>
                  </a:lnTo>
                  <a:lnTo>
                    <a:pt x="0" y="0"/>
                  </a:lnTo>
                </a:path>
                <a:path w="3220720" h="843280">
                  <a:moveTo>
                    <a:pt x="2090928" y="416305"/>
                  </a:moveTo>
                  <a:lnTo>
                    <a:pt x="2095245" y="401700"/>
                  </a:lnTo>
                  <a:lnTo>
                    <a:pt x="2099691" y="385825"/>
                  </a:lnTo>
                  <a:lnTo>
                    <a:pt x="2104009" y="371348"/>
                  </a:lnTo>
                  <a:lnTo>
                    <a:pt x="2109851" y="352805"/>
                  </a:lnTo>
                  <a:lnTo>
                    <a:pt x="2112772" y="339598"/>
                  </a:lnTo>
                  <a:lnTo>
                    <a:pt x="2118487" y="321055"/>
                  </a:lnTo>
                  <a:lnTo>
                    <a:pt x="2124329" y="302640"/>
                  </a:lnTo>
                  <a:lnTo>
                    <a:pt x="2130171" y="280162"/>
                  </a:lnTo>
                  <a:lnTo>
                    <a:pt x="2137410" y="252349"/>
                  </a:lnTo>
                  <a:lnTo>
                    <a:pt x="2146173" y="227329"/>
                  </a:lnTo>
                  <a:lnTo>
                    <a:pt x="2150491" y="215391"/>
                  </a:lnTo>
                  <a:lnTo>
                    <a:pt x="2154809" y="196850"/>
                  </a:lnTo>
                  <a:lnTo>
                    <a:pt x="2160651" y="180975"/>
                  </a:lnTo>
                  <a:lnTo>
                    <a:pt x="2163572" y="170434"/>
                  </a:lnTo>
                  <a:lnTo>
                    <a:pt x="2167890" y="155955"/>
                  </a:lnTo>
                  <a:lnTo>
                    <a:pt x="2172208" y="141350"/>
                  </a:lnTo>
                  <a:lnTo>
                    <a:pt x="2176653" y="128142"/>
                  </a:lnTo>
                  <a:lnTo>
                    <a:pt x="2180971" y="116331"/>
                  </a:lnTo>
                  <a:lnTo>
                    <a:pt x="2188210" y="101726"/>
                  </a:lnTo>
                  <a:lnTo>
                    <a:pt x="2194052" y="85851"/>
                  </a:lnTo>
                  <a:lnTo>
                    <a:pt x="2202815" y="68706"/>
                  </a:lnTo>
                  <a:lnTo>
                    <a:pt x="2211451" y="51562"/>
                  </a:lnTo>
                  <a:lnTo>
                    <a:pt x="2224532" y="35687"/>
                  </a:lnTo>
                  <a:lnTo>
                    <a:pt x="2237613" y="18541"/>
                  </a:lnTo>
                  <a:lnTo>
                    <a:pt x="2247773" y="9270"/>
                  </a:lnTo>
                  <a:lnTo>
                    <a:pt x="2260854" y="1269"/>
                  </a:lnTo>
                  <a:lnTo>
                    <a:pt x="2275459" y="0"/>
                  </a:lnTo>
                </a:path>
                <a:path w="3220720" h="843280">
                  <a:moveTo>
                    <a:pt x="2467356" y="419353"/>
                  </a:moveTo>
                  <a:lnTo>
                    <a:pt x="2463038" y="404749"/>
                  </a:lnTo>
                  <a:lnTo>
                    <a:pt x="2458593" y="388874"/>
                  </a:lnTo>
                  <a:lnTo>
                    <a:pt x="2454275" y="374268"/>
                  </a:lnTo>
                  <a:lnTo>
                    <a:pt x="2448433" y="357124"/>
                  </a:lnTo>
                  <a:lnTo>
                    <a:pt x="2445385" y="342645"/>
                  </a:lnTo>
                  <a:lnTo>
                    <a:pt x="2439543" y="324103"/>
                  </a:lnTo>
                  <a:lnTo>
                    <a:pt x="2433701" y="306831"/>
                  </a:lnTo>
                  <a:lnTo>
                    <a:pt x="2427859" y="283082"/>
                  </a:lnTo>
                  <a:lnTo>
                    <a:pt x="2420493" y="256666"/>
                  </a:lnTo>
                  <a:lnTo>
                    <a:pt x="2411730" y="231520"/>
                  </a:lnTo>
                  <a:lnTo>
                    <a:pt x="2407412" y="218186"/>
                  </a:lnTo>
                  <a:lnTo>
                    <a:pt x="2402967" y="201040"/>
                  </a:lnTo>
                  <a:lnTo>
                    <a:pt x="2397125" y="183895"/>
                  </a:lnTo>
                  <a:lnTo>
                    <a:pt x="2394204" y="173227"/>
                  </a:lnTo>
                  <a:lnTo>
                    <a:pt x="2389759" y="160019"/>
                  </a:lnTo>
                  <a:lnTo>
                    <a:pt x="2385441" y="145541"/>
                  </a:lnTo>
                  <a:lnTo>
                    <a:pt x="2369312" y="104520"/>
                  </a:lnTo>
                  <a:lnTo>
                    <a:pt x="2353183" y="72770"/>
                  </a:lnTo>
                  <a:lnTo>
                    <a:pt x="2344420" y="55499"/>
                  </a:lnTo>
                  <a:lnTo>
                    <a:pt x="2332609" y="38353"/>
                  </a:lnTo>
                  <a:lnTo>
                    <a:pt x="2319401" y="22478"/>
                  </a:lnTo>
                  <a:lnTo>
                    <a:pt x="2309241" y="13207"/>
                  </a:lnTo>
                  <a:lnTo>
                    <a:pt x="2296033" y="5334"/>
                  </a:lnTo>
                  <a:lnTo>
                    <a:pt x="2279904" y="0"/>
                  </a:lnTo>
                </a:path>
                <a:path w="3220720" h="843280">
                  <a:moveTo>
                    <a:pt x="2095627" y="417575"/>
                  </a:moveTo>
                  <a:lnTo>
                    <a:pt x="2091182" y="432180"/>
                  </a:lnTo>
                  <a:lnTo>
                    <a:pt x="2086864" y="448182"/>
                  </a:lnTo>
                  <a:lnTo>
                    <a:pt x="2082419" y="462788"/>
                  </a:lnTo>
                  <a:lnTo>
                    <a:pt x="2076577" y="480060"/>
                  </a:lnTo>
                  <a:lnTo>
                    <a:pt x="2073656" y="494664"/>
                  </a:lnTo>
                  <a:lnTo>
                    <a:pt x="2067814" y="513206"/>
                  </a:lnTo>
                  <a:lnTo>
                    <a:pt x="2062099" y="530478"/>
                  </a:lnTo>
                  <a:lnTo>
                    <a:pt x="2056257" y="554354"/>
                  </a:lnTo>
                  <a:lnTo>
                    <a:pt x="2047494" y="580898"/>
                  </a:lnTo>
                  <a:lnTo>
                    <a:pt x="2040128" y="606170"/>
                  </a:lnTo>
                  <a:lnTo>
                    <a:pt x="2035810" y="619505"/>
                  </a:lnTo>
                  <a:lnTo>
                    <a:pt x="2031364" y="638048"/>
                  </a:lnTo>
                  <a:lnTo>
                    <a:pt x="2025650" y="653923"/>
                  </a:lnTo>
                  <a:lnTo>
                    <a:pt x="2021205" y="664590"/>
                  </a:lnTo>
                  <a:lnTo>
                    <a:pt x="2016887" y="677926"/>
                  </a:lnTo>
                  <a:lnTo>
                    <a:pt x="2003679" y="719074"/>
                  </a:lnTo>
                  <a:lnTo>
                    <a:pt x="1981835" y="766826"/>
                  </a:lnTo>
                  <a:lnTo>
                    <a:pt x="1959991" y="800100"/>
                  </a:lnTo>
                  <a:lnTo>
                    <a:pt x="1919224" y="835913"/>
                  </a:lnTo>
                  <a:lnTo>
                    <a:pt x="1895856" y="839977"/>
                  </a:lnTo>
                </a:path>
                <a:path w="3220720" h="843280">
                  <a:moveTo>
                    <a:pt x="1708404" y="425195"/>
                  </a:moveTo>
                  <a:lnTo>
                    <a:pt x="1712722" y="439800"/>
                  </a:lnTo>
                  <a:lnTo>
                    <a:pt x="1717167" y="455802"/>
                  </a:lnTo>
                  <a:lnTo>
                    <a:pt x="1721485" y="470407"/>
                  </a:lnTo>
                  <a:lnTo>
                    <a:pt x="1727327" y="487679"/>
                  </a:lnTo>
                  <a:lnTo>
                    <a:pt x="1730248" y="502285"/>
                  </a:lnTo>
                  <a:lnTo>
                    <a:pt x="1735963" y="520953"/>
                  </a:lnTo>
                  <a:lnTo>
                    <a:pt x="1741805" y="538226"/>
                  </a:lnTo>
                  <a:lnTo>
                    <a:pt x="1747647" y="562101"/>
                  </a:lnTo>
                  <a:lnTo>
                    <a:pt x="1756410" y="588644"/>
                  </a:lnTo>
                  <a:lnTo>
                    <a:pt x="1763649" y="613917"/>
                  </a:lnTo>
                  <a:lnTo>
                    <a:pt x="1767967" y="627252"/>
                  </a:lnTo>
                  <a:lnTo>
                    <a:pt x="1773809" y="645794"/>
                  </a:lnTo>
                  <a:lnTo>
                    <a:pt x="1778127" y="661797"/>
                  </a:lnTo>
                  <a:lnTo>
                    <a:pt x="1782572" y="672464"/>
                  </a:lnTo>
                  <a:lnTo>
                    <a:pt x="1786889" y="687069"/>
                  </a:lnTo>
                  <a:lnTo>
                    <a:pt x="1799970" y="726948"/>
                  </a:lnTo>
                  <a:lnTo>
                    <a:pt x="1821814" y="774826"/>
                  </a:lnTo>
                  <a:lnTo>
                    <a:pt x="1830451" y="792098"/>
                  </a:lnTo>
                  <a:lnTo>
                    <a:pt x="1843532" y="807973"/>
                  </a:lnTo>
                  <a:lnTo>
                    <a:pt x="1856739" y="825245"/>
                  </a:lnTo>
                  <a:lnTo>
                    <a:pt x="1868297" y="831976"/>
                  </a:lnTo>
                  <a:lnTo>
                    <a:pt x="1882902" y="835913"/>
                  </a:lnTo>
                  <a:lnTo>
                    <a:pt x="1895983" y="839977"/>
                  </a:lnTo>
                </a:path>
                <a:path w="3220720" h="843280">
                  <a:moveTo>
                    <a:pt x="2848356" y="425195"/>
                  </a:moveTo>
                  <a:lnTo>
                    <a:pt x="2844038" y="439800"/>
                  </a:lnTo>
                  <a:lnTo>
                    <a:pt x="2839592" y="455675"/>
                  </a:lnTo>
                  <a:lnTo>
                    <a:pt x="2835275" y="470280"/>
                  </a:lnTo>
                  <a:lnTo>
                    <a:pt x="2829433" y="488823"/>
                  </a:lnTo>
                  <a:lnTo>
                    <a:pt x="2826512" y="502157"/>
                  </a:lnTo>
                  <a:lnTo>
                    <a:pt x="2820542" y="520700"/>
                  </a:lnTo>
                  <a:lnTo>
                    <a:pt x="2814701" y="539241"/>
                  </a:lnTo>
                  <a:lnTo>
                    <a:pt x="2808859" y="561848"/>
                  </a:lnTo>
                  <a:lnTo>
                    <a:pt x="2801492" y="589661"/>
                  </a:lnTo>
                  <a:lnTo>
                    <a:pt x="2792729" y="614806"/>
                  </a:lnTo>
                  <a:lnTo>
                    <a:pt x="2788412" y="626744"/>
                  </a:lnTo>
                  <a:lnTo>
                    <a:pt x="2783966" y="645413"/>
                  </a:lnTo>
                  <a:lnTo>
                    <a:pt x="2778125" y="661288"/>
                  </a:lnTo>
                  <a:lnTo>
                    <a:pt x="2775204" y="671829"/>
                  </a:lnTo>
                  <a:lnTo>
                    <a:pt x="2770759" y="686435"/>
                  </a:lnTo>
                  <a:lnTo>
                    <a:pt x="2766441" y="701039"/>
                  </a:lnTo>
                  <a:lnTo>
                    <a:pt x="2761996" y="714375"/>
                  </a:lnTo>
                  <a:lnTo>
                    <a:pt x="2757678" y="726313"/>
                  </a:lnTo>
                  <a:lnTo>
                    <a:pt x="2750312" y="740790"/>
                  </a:lnTo>
                  <a:lnTo>
                    <a:pt x="2744470" y="756792"/>
                  </a:lnTo>
                  <a:lnTo>
                    <a:pt x="2735707" y="774064"/>
                  </a:lnTo>
                  <a:lnTo>
                    <a:pt x="2726816" y="791209"/>
                  </a:lnTo>
                  <a:lnTo>
                    <a:pt x="2713736" y="807212"/>
                  </a:lnTo>
                  <a:lnTo>
                    <a:pt x="2700528" y="824357"/>
                  </a:lnTo>
                  <a:lnTo>
                    <a:pt x="2690241" y="833627"/>
                  </a:lnTo>
                  <a:lnTo>
                    <a:pt x="2675636" y="841628"/>
                  </a:lnTo>
                  <a:lnTo>
                    <a:pt x="2662428" y="843026"/>
                  </a:lnTo>
                </a:path>
                <a:path w="3220720" h="843280">
                  <a:moveTo>
                    <a:pt x="2473452" y="422148"/>
                  </a:moveTo>
                  <a:lnTo>
                    <a:pt x="2477770" y="436752"/>
                  </a:lnTo>
                  <a:lnTo>
                    <a:pt x="2482215" y="452627"/>
                  </a:lnTo>
                  <a:lnTo>
                    <a:pt x="2486533" y="467232"/>
                  </a:lnTo>
                  <a:lnTo>
                    <a:pt x="2492375" y="484504"/>
                  </a:lnTo>
                  <a:lnTo>
                    <a:pt x="2495296" y="499110"/>
                  </a:lnTo>
                  <a:lnTo>
                    <a:pt x="2501011" y="517778"/>
                  </a:lnTo>
                  <a:lnTo>
                    <a:pt x="2505456" y="534924"/>
                  </a:lnTo>
                  <a:lnTo>
                    <a:pt x="2512695" y="558926"/>
                  </a:lnTo>
                  <a:lnTo>
                    <a:pt x="2519934" y="585469"/>
                  </a:lnTo>
                  <a:lnTo>
                    <a:pt x="2528697" y="610615"/>
                  </a:lnTo>
                  <a:lnTo>
                    <a:pt x="2531491" y="623951"/>
                  </a:lnTo>
                  <a:lnTo>
                    <a:pt x="2537333" y="641223"/>
                  </a:lnTo>
                  <a:lnTo>
                    <a:pt x="2541778" y="658494"/>
                  </a:lnTo>
                  <a:lnTo>
                    <a:pt x="2546096" y="669036"/>
                  </a:lnTo>
                  <a:lnTo>
                    <a:pt x="2550414" y="682370"/>
                  </a:lnTo>
                  <a:lnTo>
                    <a:pt x="2563495" y="722122"/>
                  </a:lnTo>
                  <a:lnTo>
                    <a:pt x="2585339" y="770001"/>
                  </a:lnTo>
                  <a:lnTo>
                    <a:pt x="2593975" y="787272"/>
                  </a:lnTo>
                  <a:lnTo>
                    <a:pt x="2605659" y="804417"/>
                  </a:lnTo>
                  <a:lnTo>
                    <a:pt x="2618740" y="820419"/>
                  </a:lnTo>
                  <a:lnTo>
                    <a:pt x="2628900" y="829690"/>
                  </a:lnTo>
                  <a:lnTo>
                    <a:pt x="2641981" y="837691"/>
                  </a:lnTo>
                  <a:lnTo>
                    <a:pt x="2657983" y="843026"/>
                  </a:lnTo>
                </a:path>
                <a:path w="3220720" h="843280">
                  <a:moveTo>
                    <a:pt x="2845308" y="417829"/>
                  </a:moveTo>
                  <a:lnTo>
                    <a:pt x="2849626" y="403225"/>
                  </a:lnTo>
                  <a:lnTo>
                    <a:pt x="2854071" y="387223"/>
                  </a:lnTo>
                  <a:lnTo>
                    <a:pt x="2858389" y="372617"/>
                  </a:lnTo>
                  <a:lnTo>
                    <a:pt x="2864231" y="354075"/>
                  </a:lnTo>
                  <a:lnTo>
                    <a:pt x="2867152" y="340867"/>
                  </a:lnTo>
                  <a:lnTo>
                    <a:pt x="2872866" y="322325"/>
                  </a:lnTo>
                  <a:lnTo>
                    <a:pt x="2878709" y="303656"/>
                  </a:lnTo>
                  <a:lnTo>
                    <a:pt x="2884551" y="281177"/>
                  </a:lnTo>
                  <a:lnTo>
                    <a:pt x="2893314" y="253364"/>
                  </a:lnTo>
                  <a:lnTo>
                    <a:pt x="2900553" y="228091"/>
                  </a:lnTo>
                  <a:lnTo>
                    <a:pt x="2904871" y="216153"/>
                  </a:lnTo>
                  <a:lnTo>
                    <a:pt x="2909189" y="197612"/>
                  </a:lnTo>
                  <a:lnTo>
                    <a:pt x="2915031" y="181737"/>
                  </a:lnTo>
                  <a:lnTo>
                    <a:pt x="2919476" y="171068"/>
                  </a:lnTo>
                  <a:lnTo>
                    <a:pt x="2923794" y="156463"/>
                  </a:lnTo>
                  <a:lnTo>
                    <a:pt x="2936875" y="116712"/>
                  </a:lnTo>
                  <a:lnTo>
                    <a:pt x="2958591" y="68961"/>
                  </a:lnTo>
                  <a:lnTo>
                    <a:pt x="2965958" y="51688"/>
                  </a:lnTo>
                  <a:lnTo>
                    <a:pt x="2976117" y="34543"/>
                  </a:lnTo>
                  <a:lnTo>
                    <a:pt x="2987675" y="19938"/>
                  </a:lnTo>
                  <a:lnTo>
                    <a:pt x="3003677" y="9270"/>
                  </a:lnTo>
                  <a:lnTo>
                    <a:pt x="3016758" y="1269"/>
                  </a:lnTo>
                  <a:lnTo>
                    <a:pt x="3031363" y="0"/>
                  </a:lnTo>
                </a:path>
                <a:path w="3220720" h="843280">
                  <a:moveTo>
                    <a:pt x="3220339" y="419353"/>
                  </a:moveTo>
                  <a:lnTo>
                    <a:pt x="3215894" y="404749"/>
                  </a:lnTo>
                  <a:lnTo>
                    <a:pt x="3211576" y="388874"/>
                  </a:lnTo>
                  <a:lnTo>
                    <a:pt x="3207131" y="375665"/>
                  </a:lnTo>
                  <a:lnTo>
                    <a:pt x="3201416" y="357124"/>
                  </a:lnTo>
                  <a:lnTo>
                    <a:pt x="3198495" y="342645"/>
                  </a:lnTo>
                  <a:lnTo>
                    <a:pt x="3192653" y="324103"/>
                  </a:lnTo>
                  <a:lnTo>
                    <a:pt x="3188335" y="306959"/>
                  </a:lnTo>
                  <a:lnTo>
                    <a:pt x="3180969" y="283082"/>
                  </a:lnTo>
                  <a:lnTo>
                    <a:pt x="3173729" y="256666"/>
                  </a:lnTo>
                  <a:lnTo>
                    <a:pt x="3164966" y="231520"/>
                  </a:lnTo>
                  <a:lnTo>
                    <a:pt x="3162173" y="219710"/>
                  </a:lnTo>
                  <a:lnTo>
                    <a:pt x="3156331" y="201167"/>
                  </a:lnTo>
                  <a:lnTo>
                    <a:pt x="3150489" y="184023"/>
                  </a:lnTo>
                  <a:lnTo>
                    <a:pt x="3147567" y="173354"/>
                  </a:lnTo>
                  <a:lnTo>
                    <a:pt x="3143250" y="160147"/>
                  </a:lnTo>
                  <a:lnTo>
                    <a:pt x="3130169" y="120523"/>
                  </a:lnTo>
                  <a:lnTo>
                    <a:pt x="3108325" y="72898"/>
                  </a:lnTo>
                  <a:lnTo>
                    <a:pt x="3099562" y="55752"/>
                  </a:lnTo>
                  <a:lnTo>
                    <a:pt x="3088004" y="39877"/>
                  </a:lnTo>
                  <a:lnTo>
                    <a:pt x="3074924" y="24002"/>
                  </a:lnTo>
                  <a:lnTo>
                    <a:pt x="3063240" y="13462"/>
                  </a:lnTo>
                  <a:lnTo>
                    <a:pt x="3050159" y="5461"/>
                  </a:lnTo>
                  <a:lnTo>
                    <a:pt x="3031236" y="1524"/>
                  </a:lnTo>
                </a:path>
              </a:pathLst>
            </a:custGeom>
            <a:ln w="25908">
              <a:solidFill>
                <a:srgbClr val="FB00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74447" y="311784"/>
            <a:ext cx="4545965" cy="375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50"/>
              <a:t>Protección</a:t>
            </a:r>
            <a:r>
              <a:rPr dirty="0" sz="2300" spc="-20"/>
              <a:t> </a:t>
            </a:r>
            <a:r>
              <a:rPr dirty="0" sz="2300" spc="60"/>
              <a:t>de</a:t>
            </a:r>
            <a:r>
              <a:rPr dirty="0" sz="2300" spc="-15"/>
              <a:t> </a:t>
            </a:r>
            <a:r>
              <a:rPr dirty="0" sz="2300" spc="60"/>
              <a:t>frecuencia</a:t>
            </a:r>
            <a:r>
              <a:rPr dirty="0" sz="2300" spc="-15"/>
              <a:t> </a:t>
            </a:r>
            <a:r>
              <a:rPr dirty="0" sz="2300" spc="-10"/>
              <a:t>(81U/O)</a:t>
            </a:r>
            <a:endParaRPr sz="2300"/>
          </a:p>
        </p:txBody>
      </p:sp>
      <p:sp>
        <p:nvSpPr>
          <p:cNvPr id="23" name="object 23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67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629658" y="1748281"/>
            <a:ext cx="328167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marR="5080" indent="-183515">
              <a:lnSpc>
                <a:spcPct val="133300"/>
              </a:lnSpc>
              <a:spcBef>
                <a:spcPts val="100"/>
              </a:spcBef>
              <a:tabLst>
                <a:tab pos="195580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350">
                <a:latin typeface="Arial Unicode MS"/>
                <a:cs typeface="Arial Unicode MS"/>
              </a:rPr>
              <a:t>Sobrefrecuencia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81O: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protege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105">
                <a:latin typeface="Arial Unicode MS"/>
                <a:cs typeface="Arial Unicode MS"/>
              </a:rPr>
              <a:t> </a:t>
            </a:r>
            <a:r>
              <a:rPr dirty="0" sz="1350" spc="-20">
                <a:latin typeface="Arial Unicode MS"/>
                <a:cs typeface="Arial Unicode MS"/>
              </a:rPr>
              <a:t>caso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sobrevelocidad</a:t>
            </a:r>
            <a:r>
              <a:rPr dirty="0" sz="1350" spc="1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16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turbina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629658" y="3662773"/>
            <a:ext cx="3547110" cy="88201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  <a:tabLst>
                <a:tab pos="195580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700">
                <a:latin typeface="Arial Unicode MS"/>
                <a:cs typeface="Arial Unicode MS"/>
              </a:rPr>
              <a:t>Subfrecuencia</a:t>
            </a:r>
            <a:r>
              <a:rPr dirty="0" sz="1700" spc="395">
                <a:latin typeface="Arial Unicode MS"/>
                <a:cs typeface="Arial Unicode MS"/>
              </a:rPr>
              <a:t> </a:t>
            </a:r>
            <a:r>
              <a:rPr dirty="0" sz="1700" spc="-20">
                <a:latin typeface="Arial Unicode MS"/>
                <a:cs typeface="Arial Unicode MS"/>
              </a:rPr>
              <a:t>81U:</a:t>
            </a:r>
            <a:endParaRPr sz="1700">
              <a:latin typeface="Arial Unicode MS"/>
              <a:cs typeface="Arial Unicode MS"/>
            </a:endParaRPr>
          </a:p>
          <a:p>
            <a:pPr marL="195580" marR="5080">
              <a:lnSpc>
                <a:spcPts val="2160"/>
              </a:lnSpc>
              <a:spcBef>
                <a:spcPts val="90"/>
              </a:spcBef>
            </a:pPr>
            <a:r>
              <a:rPr dirty="0" sz="1500" spc="55">
                <a:latin typeface="Arial Unicode MS"/>
                <a:cs typeface="Arial Unicode MS"/>
              </a:rPr>
              <a:t>protección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turbina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vapor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la </a:t>
            </a:r>
            <a:r>
              <a:rPr dirty="0" sz="1500">
                <a:latin typeface="Arial Unicode MS"/>
                <a:cs typeface="Arial Unicode MS"/>
              </a:rPr>
              <a:t>"velocidad</a:t>
            </a:r>
            <a:r>
              <a:rPr dirty="0" sz="1500" spc="38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crítica"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42409" y="5035944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5" h="0">
                <a:moveTo>
                  <a:pt x="0" y="0"/>
                </a:moveTo>
                <a:lnTo>
                  <a:pt x="336613" y="0"/>
                </a:lnTo>
              </a:path>
            </a:pathLst>
          </a:custGeom>
          <a:ln w="95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42409" y="4677101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5" h="0">
                <a:moveTo>
                  <a:pt x="0" y="0"/>
                </a:moveTo>
                <a:lnTo>
                  <a:pt x="336613" y="0"/>
                </a:lnTo>
              </a:path>
            </a:pathLst>
          </a:custGeom>
          <a:ln w="95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70067" y="2416362"/>
            <a:ext cx="344805" cy="2763520"/>
          </a:xfrm>
          <a:custGeom>
            <a:avLst/>
            <a:gdLst/>
            <a:ahLst/>
            <a:cxnLst/>
            <a:rect l="l" t="t" r="r" b="b"/>
            <a:pathLst>
              <a:path w="344804" h="2763520">
                <a:moveTo>
                  <a:pt x="143618" y="2763118"/>
                </a:moveTo>
                <a:lnTo>
                  <a:pt x="201066" y="2763118"/>
                </a:lnTo>
              </a:path>
              <a:path w="344804" h="2763520">
                <a:moveTo>
                  <a:pt x="114895" y="2739196"/>
                </a:moveTo>
                <a:lnTo>
                  <a:pt x="229790" y="2739196"/>
                </a:lnTo>
              </a:path>
              <a:path w="344804" h="2763520">
                <a:moveTo>
                  <a:pt x="86171" y="2715273"/>
                </a:moveTo>
                <a:lnTo>
                  <a:pt x="258513" y="2715273"/>
                </a:lnTo>
              </a:path>
              <a:path w="344804" h="2763520">
                <a:moveTo>
                  <a:pt x="172342" y="2619581"/>
                </a:moveTo>
                <a:lnTo>
                  <a:pt x="172342" y="2715273"/>
                </a:lnTo>
              </a:path>
              <a:path w="344804" h="2763520">
                <a:moveTo>
                  <a:pt x="172342" y="0"/>
                </a:moveTo>
                <a:lnTo>
                  <a:pt x="172342" y="2633281"/>
                </a:lnTo>
              </a:path>
              <a:path w="344804" h="2763520">
                <a:moveTo>
                  <a:pt x="0" y="2087267"/>
                </a:moveTo>
                <a:lnTo>
                  <a:pt x="0" y="2153086"/>
                </a:lnTo>
                <a:lnTo>
                  <a:pt x="344685" y="2153086"/>
                </a:lnTo>
                <a:lnTo>
                  <a:pt x="344685" y="2093279"/>
                </a:lnTo>
              </a:path>
            </a:pathLst>
          </a:custGeom>
          <a:ln w="189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879914" y="4678600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0"/>
                </a:moveTo>
                <a:lnTo>
                  <a:pt x="0" y="130076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879914" y="4904368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130084"/>
                </a:moveTo>
                <a:lnTo>
                  <a:pt x="0" y="0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038734" y="4832599"/>
            <a:ext cx="1422400" cy="48260"/>
            <a:chOff x="7038734" y="4832599"/>
            <a:chExt cx="1422400" cy="48260"/>
          </a:xfrm>
        </p:grpSpPr>
        <p:sp>
          <p:nvSpPr>
            <p:cNvPr id="8" name="object 8" descr=""/>
            <p:cNvSpPr/>
            <p:nvPr/>
          </p:nvSpPr>
          <p:spPr>
            <a:xfrm>
              <a:off x="7117725" y="4856522"/>
              <a:ext cx="1343025" cy="0"/>
            </a:xfrm>
            <a:custGeom>
              <a:avLst/>
              <a:gdLst/>
              <a:ahLst/>
              <a:cxnLst/>
              <a:rect l="l" t="t" r="r" b="b"/>
              <a:pathLst>
                <a:path w="1343025" h="0">
                  <a:moveTo>
                    <a:pt x="0" y="0"/>
                  </a:moveTo>
                  <a:lnTo>
                    <a:pt x="1342835" y="0"/>
                  </a:lnTo>
                </a:path>
              </a:pathLst>
            </a:custGeom>
            <a:ln w="956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38734" y="4832599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59" h="48260">
                  <a:moveTo>
                    <a:pt x="86171" y="0"/>
                  </a:moveTo>
                  <a:lnTo>
                    <a:pt x="0" y="23922"/>
                  </a:lnTo>
                  <a:lnTo>
                    <a:pt x="86171" y="47845"/>
                  </a:lnTo>
                  <a:lnTo>
                    <a:pt x="8617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274419" y="3698718"/>
            <a:ext cx="536575" cy="449580"/>
            <a:chOff x="4274419" y="3698718"/>
            <a:chExt cx="536575" cy="449580"/>
          </a:xfrm>
        </p:grpSpPr>
        <p:sp>
          <p:nvSpPr>
            <p:cNvPr id="11" name="object 11" descr=""/>
            <p:cNvSpPr/>
            <p:nvPr/>
          </p:nvSpPr>
          <p:spPr>
            <a:xfrm>
              <a:off x="4283896" y="3708195"/>
              <a:ext cx="517525" cy="431165"/>
            </a:xfrm>
            <a:custGeom>
              <a:avLst/>
              <a:gdLst/>
              <a:ahLst/>
              <a:cxnLst/>
              <a:rect l="l" t="t" r="r" b="b"/>
              <a:pathLst>
                <a:path w="517525" h="431164">
                  <a:moveTo>
                    <a:pt x="258513" y="0"/>
                  </a:moveTo>
                  <a:lnTo>
                    <a:pt x="206416" y="4374"/>
                  </a:lnTo>
                  <a:lnTo>
                    <a:pt x="157891" y="16921"/>
                  </a:lnTo>
                  <a:lnTo>
                    <a:pt x="113979" y="36774"/>
                  </a:lnTo>
                  <a:lnTo>
                    <a:pt x="75719" y="63066"/>
                  </a:lnTo>
                  <a:lnTo>
                    <a:pt x="44151" y="94932"/>
                  </a:lnTo>
                  <a:lnTo>
                    <a:pt x="20316" y="131504"/>
                  </a:lnTo>
                  <a:lnTo>
                    <a:pt x="5252" y="171917"/>
                  </a:lnTo>
                  <a:lnTo>
                    <a:pt x="0" y="215305"/>
                  </a:lnTo>
                  <a:lnTo>
                    <a:pt x="5252" y="258716"/>
                  </a:lnTo>
                  <a:lnTo>
                    <a:pt x="20316" y="299140"/>
                  </a:lnTo>
                  <a:lnTo>
                    <a:pt x="44151" y="335713"/>
                  </a:lnTo>
                  <a:lnTo>
                    <a:pt x="75719" y="367574"/>
                  </a:lnTo>
                  <a:lnTo>
                    <a:pt x="113979" y="393857"/>
                  </a:lnTo>
                  <a:lnTo>
                    <a:pt x="157891" y="413700"/>
                  </a:lnTo>
                  <a:lnTo>
                    <a:pt x="206416" y="426239"/>
                  </a:lnTo>
                  <a:lnTo>
                    <a:pt x="258513" y="430610"/>
                  </a:lnTo>
                  <a:lnTo>
                    <a:pt x="310614" y="426239"/>
                  </a:lnTo>
                  <a:lnTo>
                    <a:pt x="359140" y="413700"/>
                  </a:lnTo>
                  <a:lnTo>
                    <a:pt x="403052" y="393857"/>
                  </a:lnTo>
                  <a:lnTo>
                    <a:pt x="441311" y="367574"/>
                  </a:lnTo>
                  <a:lnTo>
                    <a:pt x="472878" y="335713"/>
                  </a:lnTo>
                  <a:lnTo>
                    <a:pt x="496712" y="299140"/>
                  </a:lnTo>
                  <a:lnTo>
                    <a:pt x="511775" y="258716"/>
                  </a:lnTo>
                  <a:lnTo>
                    <a:pt x="517027" y="215305"/>
                  </a:lnTo>
                  <a:lnTo>
                    <a:pt x="511775" y="171917"/>
                  </a:lnTo>
                  <a:lnTo>
                    <a:pt x="496712" y="131504"/>
                  </a:lnTo>
                  <a:lnTo>
                    <a:pt x="472878" y="94932"/>
                  </a:lnTo>
                  <a:lnTo>
                    <a:pt x="441311" y="63066"/>
                  </a:lnTo>
                  <a:lnTo>
                    <a:pt x="403052" y="36774"/>
                  </a:lnTo>
                  <a:lnTo>
                    <a:pt x="359140" y="16921"/>
                  </a:lnTo>
                  <a:lnTo>
                    <a:pt x="310614" y="4374"/>
                  </a:lnTo>
                  <a:lnTo>
                    <a:pt x="258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83896" y="3708195"/>
              <a:ext cx="517525" cy="431165"/>
            </a:xfrm>
            <a:custGeom>
              <a:avLst/>
              <a:gdLst/>
              <a:ahLst/>
              <a:cxnLst/>
              <a:rect l="l" t="t" r="r" b="b"/>
              <a:pathLst>
                <a:path w="517525" h="431164">
                  <a:moveTo>
                    <a:pt x="517027" y="215305"/>
                  </a:moveTo>
                  <a:lnTo>
                    <a:pt x="511775" y="171917"/>
                  </a:lnTo>
                  <a:lnTo>
                    <a:pt x="496712" y="131504"/>
                  </a:lnTo>
                  <a:lnTo>
                    <a:pt x="472878" y="94932"/>
                  </a:lnTo>
                  <a:lnTo>
                    <a:pt x="441311" y="63066"/>
                  </a:lnTo>
                  <a:lnTo>
                    <a:pt x="403052" y="36774"/>
                  </a:lnTo>
                  <a:lnTo>
                    <a:pt x="359140" y="16921"/>
                  </a:lnTo>
                  <a:lnTo>
                    <a:pt x="310614" y="4374"/>
                  </a:lnTo>
                  <a:lnTo>
                    <a:pt x="258513" y="0"/>
                  </a:lnTo>
                  <a:lnTo>
                    <a:pt x="206416" y="4374"/>
                  </a:lnTo>
                  <a:lnTo>
                    <a:pt x="157891" y="16921"/>
                  </a:lnTo>
                  <a:lnTo>
                    <a:pt x="113979" y="36774"/>
                  </a:lnTo>
                  <a:lnTo>
                    <a:pt x="75719" y="63066"/>
                  </a:lnTo>
                  <a:lnTo>
                    <a:pt x="44151" y="94932"/>
                  </a:lnTo>
                  <a:lnTo>
                    <a:pt x="20316" y="131504"/>
                  </a:lnTo>
                  <a:lnTo>
                    <a:pt x="5252" y="171917"/>
                  </a:lnTo>
                  <a:lnTo>
                    <a:pt x="0" y="215305"/>
                  </a:lnTo>
                  <a:lnTo>
                    <a:pt x="5252" y="258716"/>
                  </a:lnTo>
                  <a:lnTo>
                    <a:pt x="20316" y="299140"/>
                  </a:lnTo>
                  <a:lnTo>
                    <a:pt x="44151" y="335713"/>
                  </a:lnTo>
                  <a:lnTo>
                    <a:pt x="75719" y="367574"/>
                  </a:lnTo>
                  <a:lnTo>
                    <a:pt x="113979" y="393857"/>
                  </a:lnTo>
                  <a:lnTo>
                    <a:pt x="157891" y="413700"/>
                  </a:lnTo>
                  <a:lnTo>
                    <a:pt x="206416" y="426239"/>
                  </a:lnTo>
                  <a:lnTo>
                    <a:pt x="258513" y="430610"/>
                  </a:lnTo>
                  <a:lnTo>
                    <a:pt x="310614" y="426239"/>
                  </a:lnTo>
                  <a:lnTo>
                    <a:pt x="359140" y="413700"/>
                  </a:lnTo>
                  <a:lnTo>
                    <a:pt x="403052" y="393857"/>
                  </a:lnTo>
                  <a:lnTo>
                    <a:pt x="441311" y="367574"/>
                  </a:lnTo>
                  <a:lnTo>
                    <a:pt x="472878" y="335713"/>
                  </a:lnTo>
                  <a:lnTo>
                    <a:pt x="496712" y="299140"/>
                  </a:lnTo>
                  <a:lnTo>
                    <a:pt x="511775" y="258716"/>
                  </a:lnTo>
                  <a:lnTo>
                    <a:pt x="517027" y="215305"/>
                  </a:lnTo>
                  <a:close/>
                </a:path>
              </a:pathLst>
            </a:custGeom>
            <a:ln w="186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70067" y="3779963"/>
              <a:ext cx="344805" cy="287655"/>
            </a:xfrm>
            <a:custGeom>
              <a:avLst/>
              <a:gdLst/>
              <a:ahLst/>
              <a:cxnLst/>
              <a:rect l="l" t="t" r="r" b="b"/>
              <a:pathLst>
                <a:path w="344804" h="287654">
                  <a:moveTo>
                    <a:pt x="172342" y="0"/>
                  </a:moveTo>
                  <a:lnTo>
                    <a:pt x="117869" y="7318"/>
                  </a:lnTo>
                  <a:lnTo>
                    <a:pt x="70559" y="27696"/>
                  </a:lnTo>
                  <a:lnTo>
                    <a:pt x="33252" y="58769"/>
                  </a:lnTo>
                  <a:lnTo>
                    <a:pt x="8786" y="98171"/>
                  </a:lnTo>
                  <a:lnTo>
                    <a:pt x="0" y="143536"/>
                  </a:lnTo>
                  <a:lnTo>
                    <a:pt x="8786" y="188932"/>
                  </a:lnTo>
                  <a:lnTo>
                    <a:pt x="33252" y="228338"/>
                  </a:lnTo>
                  <a:lnTo>
                    <a:pt x="70559" y="259400"/>
                  </a:lnTo>
                  <a:lnTo>
                    <a:pt x="117869" y="279763"/>
                  </a:lnTo>
                  <a:lnTo>
                    <a:pt x="172342" y="287073"/>
                  </a:lnTo>
                  <a:lnTo>
                    <a:pt x="226819" y="279763"/>
                  </a:lnTo>
                  <a:lnTo>
                    <a:pt x="274129" y="259400"/>
                  </a:lnTo>
                  <a:lnTo>
                    <a:pt x="311435" y="228338"/>
                  </a:lnTo>
                  <a:lnTo>
                    <a:pt x="335899" y="188932"/>
                  </a:lnTo>
                  <a:lnTo>
                    <a:pt x="344685" y="143536"/>
                  </a:lnTo>
                  <a:lnTo>
                    <a:pt x="335899" y="98171"/>
                  </a:lnTo>
                  <a:lnTo>
                    <a:pt x="311435" y="58769"/>
                  </a:lnTo>
                  <a:lnTo>
                    <a:pt x="274129" y="27696"/>
                  </a:lnTo>
                  <a:lnTo>
                    <a:pt x="226819" y="7318"/>
                  </a:lnTo>
                  <a:lnTo>
                    <a:pt x="172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70067" y="3779963"/>
              <a:ext cx="344805" cy="287655"/>
            </a:xfrm>
            <a:custGeom>
              <a:avLst/>
              <a:gdLst/>
              <a:ahLst/>
              <a:cxnLst/>
              <a:rect l="l" t="t" r="r" b="b"/>
              <a:pathLst>
                <a:path w="344804" h="287654">
                  <a:moveTo>
                    <a:pt x="344685" y="143536"/>
                  </a:moveTo>
                  <a:lnTo>
                    <a:pt x="335899" y="98171"/>
                  </a:lnTo>
                  <a:lnTo>
                    <a:pt x="311435" y="58769"/>
                  </a:lnTo>
                  <a:lnTo>
                    <a:pt x="274129" y="27696"/>
                  </a:lnTo>
                  <a:lnTo>
                    <a:pt x="226819" y="7318"/>
                  </a:lnTo>
                  <a:lnTo>
                    <a:pt x="172342" y="0"/>
                  </a:lnTo>
                  <a:lnTo>
                    <a:pt x="117869" y="7318"/>
                  </a:lnTo>
                  <a:lnTo>
                    <a:pt x="70559" y="27696"/>
                  </a:lnTo>
                  <a:lnTo>
                    <a:pt x="33252" y="58769"/>
                  </a:lnTo>
                  <a:lnTo>
                    <a:pt x="8786" y="98171"/>
                  </a:lnTo>
                  <a:lnTo>
                    <a:pt x="0" y="143536"/>
                  </a:lnTo>
                  <a:lnTo>
                    <a:pt x="8786" y="188932"/>
                  </a:lnTo>
                  <a:lnTo>
                    <a:pt x="33252" y="228338"/>
                  </a:lnTo>
                  <a:lnTo>
                    <a:pt x="70559" y="259400"/>
                  </a:lnTo>
                  <a:lnTo>
                    <a:pt x="117869" y="279763"/>
                  </a:lnTo>
                  <a:lnTo>
                    <a:pt x="172342" y="287073"/>
                  </a:lnTo>
                  <a:lnTo>
                    <a:pt x="226819" y="279763"/>
                  </a:lnTo>
                  <a:lnTo>
                    <a:pt x="274129" y="259400"/>
                  </a:lnTo>
                  <a:lnTo>
                    <a:pt x="311435" y="228338"/>
                  </a:lnTo>
                  <a:lnTo>
                    <a:pt x="335899" y="188932"/>
                  </a:lnTo>
                  <a:lnTo>
                    <a:pt x="344685" y="143536"/>
                  </a:lnTo>
                  <a:close/>
                </a:path>
              </a:pathLst>
            </a:custGeom>
            <a:ln w="103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895176" y="3887616"/>
            <a:ext cx="509270" cy="0"/>
          </a:xfrm>
          <a:custGeom>
            <a:avLst/>
            <a:gdLst/>
            <a:ahLst/>
            <a:cxnLst/>
            <a:rect l="l" t="t" r="r" b="b"/>
            <a:pathLst>
              <a:path w="509270" h="0">
                <a:moveTo>
                  <a:pt x="0" y="0"/>
                </a:moveTo>
                <a:lnTo>
                  <a:pt x="508985" y="0"/>
                </a:lnTo>
              </a:path>
            </a:pathLst>
          </a:custGeom>
          <a:ln w="95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509042" y="3393194"/>
            <a:ext cx="1711325" cy="56515"/>
            <a:chOff x="4509042" y="3393194"/>
            <a:chExt cx="1711325" cy="56515"/>
          </a:xfrm>
        </p:grpSpPr>
        <p:sp>
          <p:nvSpPr>
            <p:cNvPr id="17" name="object 17" descr=""/>
            <p:cNvSpPr/>
            <p:nvPr/>
          </p:nvSpPr>
          <p:spPr>
            <a:xfrm>
              <a:off x="4510095" y="339424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14" y="0"/>
                  </a:move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10095" y="339424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28" y="26873"/>
                  </a:move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74723" y="3418728"/>
              <a:ext cx="1645920" cy="0"/>
            </a:xfrm>
            <a:custGeom>
              <a:avLst/>
              <a:gdLst/>
              <a:ahLst/>
              <a:cxnLst/>
              <a:rect l="l" t="t" r="r" b="b"/>
              <a:pathLst>
                <a:path w="1645920" h="0">
                  <a:moveTo>
                    <a:pt x="0" y="0"/>
                  </a:moveTo>
                  <a:lnTo>
                    <a:pt x="1645383" y="0"/>
                  </a:lnTo>
                </a:path>
              </a:pathLst>
            </a:custGeom>
            <a:ln w="47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574724" y="3416336"/>
            <a:ext cx="2202180" cy="10160"/>
            <a:chOff x="4574724" y="3416336"/>
            <a:chExt cx="2202180" cy="10160"/>
          </a:xfrm>
        </p:grpSpPr>
        <p:sp>
          <p:nvSpPr>
            <p:cNvPr id="21" name="object 21" descr=""/>
            <p:cNvSpPr/>
            <p:nvPr/>
          </p:nvSpPr>
          <p:spPr>
            <a:xfrm>
              <a:off x="6478621" y="3418728"/>
              <a:ext cx="298450" cy="0"/>
            </a:xfrm>
            <a:custGeom>
              <a:avLst/>
              <a:gdLst/>
              <a:ahLst/>
              <a:cxnLst/>
              <a:rect l="l" t="t" r="r" b="b"/>
              <a:pathLst>
                <a:path w="298450" h="0">
                  <a:moveTo>
                    <a:pt x="0" y="0"/>
                  </a:moveTo>
                  <a:lnTo>
                    <a:pt x="298056" y="0"/>
                  </a:lnTo>
                </a:path>
              </a:pathLst>
            </a:custGeom>
            <a:ln w="47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574724" y="3423513"/>
              <a:ext cx="2202180" cy="0"/>
            </a:xfrm>
            <a:custGeom>
              <a:avLst/>
              <a:gdLst/>
              <a:ahLst/>
              <a:cxnLst/>
              <a:rect l="l" t="t" r="r" b="b"/>
              <a:pathLst>
                <a:path w="2202179" h="0">
                  <a:moveTo>
                    <a:pt x="0" y="0"/>
                  </a:moveTo>
                  <a:lnTo>
                    <a:pt x="2201954" y="0"/>
                  </a:lnTo>
                </a:path>
              </a:pathLst>
            </a:custGeom>
            <a:ln w="47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7201" y="4803412"/>
            <a:ext cx="182871" cy="106220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099880" y="3167698"/>
            <a:ext cx="1551305" cy="0"/>
          </a:xfrm>
          <a:custGeom>
            <a:avLst/>
            <a:gdLst/>
            <a:ahLst/>
            <a:cxnLst/>
            <a:rect l="l" t="t" r="r" b="b"/>
            <a:pathLst>
              <a:path w="1551304" h="0">
                <a:moveTo>
                  <a:pt x="0" y="0"/>
                </a:moveTo>
                <a:lnTo>
                  <a:pt x="1551083" y="0"/>
                </a:lnTo>
              </a:path>
            </a:pathLst>
          </a:custGeom>
          <a:ln w="95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360590" y="1160413"/>
            <a:ext cx="363855" cy="1265555"/>
            <a:chOff x="4360590" y="1160413"/>
            <a:chExt cx="363855" cy="1265555"/>
          </a:xfrm>
        </p:grpSpPr>
        <p:sp>
          <p:nvSpPr>
            <p:cNvPr id="26" name="object 26" descr=""/>
            <p:cNvSpPr/>
            <p:nvPr/>
          </p:nvSpPr>
          <p:spPr>
            <a:xfrm>
              <a:off x="4370067" y="1985751"/>
              <a:ext cx="344805" cy="431165"/>
            </a:xfrm>
            <a:custGeom>
              <a:avLst/>
              <a:gdLst/>
              <a:ahLst/>
              <a:cxnLst/>
              <a:rect l="l" t="t" r="r" b="b"/>
              <a:pathLst>
                <a:path w="344804" h="431164">
                  <a:moveTo>
                    <a:pt x="344685" y="143536"/>
                  </a:moveTo>
                  <a:lnTo>
                    <a:pt x="335899" y="98171"/>
                  </a:lnTo>
                  <a:lnTo>
                    <a:pt x="311435" y="58769"/>
                  </a:lnTo>
                  <a:lnTo>
                    <a:pt x="274129" y="27696"/>
                  </a:lnTo>
                  <a:lnTo>
                    <a:pt x="226819" y="7318"/>
                  </a:lnTo>
                  <a:lnTo>
                    <a:pt x="172342" y="0"/>
                  </a:lnTo>
                  <a:lnTo>
                    <a:pt x="117869" y="7318"/>
                  </a:lnTo>
                  <a:lnTo>
                    <a:pt x="70559" y="27696"/>
                  </a:lnTo>
                  <a:lnTo>
                    <a:pt x="33252" y="58769"/>
                  </a:lnTo>
                  <a:lnTo>
                    <a:pt x="8786" y="98171"/>
                  </a:lnTo>
                  <a:lnTo>
                    <a:pt x="0" y="143536"/>
                  </a:lnTo>
                  <a:lnTo>
                    <a:pt x="8786" y="188932"/>
                  </a:lnTo>
                  <a:lnTo>
                    <a:pt x="33252" y="228338"/>
                  </a:lnTo>
                  <a:lnTo>
                    <a:pt x="70559" y="259400"/>
                  </a:lnTo>
                  <a:lnTo>
                    <a:pt x="117869" y="279763"/>
                  </a:lnTo>
                  <a:lnTo>
                    <a:pt x="172342" y="287073"/>
                  </a:lnTo>
                  <a:lnTo>
                    <a:pt x="226819" y="279763"/>
                  </a:lnTo>
                  <a:lnTo>
                    <a:pt x="274129" y="259400"/>
                  </a:lnTo>
                  <a:lnTo>
                    <a:pt x="311435" y="228338"/>
                  </a:lnTo>
                  <a:lnTo>
                    <a:pt x="335899" y="188932"/>
                  </a:lnTo>
                  <a:lnTo>
                    <a:pt x="344685" y="143536"/>
                  </a:lnTo>
                  <a:close/>
                </a:path>
                <a:path w="344804" h="431164">
                  <a:moveTo>
                    <a:pt x="344685" y="287073"/>
                  </a:moveTo>
                  <a:lnTo>
                    <a:pt x="335899" y="241708"/>
                  </a:lnTo>
                  <a:lnTo>
                    <a:pt x="311435" y="202306"/>
                  </a:lnTo>
                  <a:lnTo>
                    <a:pt x="274129" y="171233"/>
                  </a:lnTo>
                  <a:lnTo>
                    <a:pt x="226819" y="150855"/>
                  </a:lnTo>
                  <a:lnTo>
                    <a:pt x="172342" y="143536"/>
                  </a:lnTo>
                  <a:lnTo>
                    <a:pt x="117869" y="150855"/>
                  </a:lnTo>
                  <a:lnTo>
                    <a:pt x="70559" y="171233"/>
                  </a:lnTo>
                  <a:lnTo>
                    <a:pt x="33252" y="202306"/>
                  </a:lnTo>
                  <a:lnTo>
                    <a:pt x="8786" y="241708"/>
                  </a:lnTo>
                  <a:lnTo>
                    <a:pt x="0" y="287073"/>
                  </a:lnTo>
                  <a:lnTo>
                    <a:pt x="8786" y="332469"/>
                  </a:lnTo>
                  <a:lnTo>
                    <a:pt x="33252" y="371875"/>
                  </a:lnTo>
                  <a:lnTo>
                    <a:pt x="70559" y="402937"/>
                  </a:lnTo>
                  <a:lnTo>
                    <a:pt x="117869" y="423300"/>
                  </a:lnTo>
                  <a:lnTo>
                    <a:pt x="172342" y="430610"/>
                  </a:lnTo>
                  <a:lnTo>
                    <a:pt x="226819" y="423300"/>
                  </a:lnTo>
                  <a:lnTo>
                    <a:pt x="274129" y="402937"/>
                  </a:lnTo>
                  <a:lnTo>
                    <a:pt x="311435" y="371875"/>
                  </a:lnTo>
                  <a:lnTo>
                    <a:pt x="335899" y="332469"/>
                  </a:lnTo>
                  <a:lnTo>
                    <a:pt x="344685" y="287073"/>
                  </a:lnTo>
                  <a:close/>
                </a:path>
              </a:pathLst>
            </a:custGeom>
            <a:ln w="189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542409" y="1160413"/>
              <a:ext cx="0" cy="825500"/>
            </a:xfrm>
            <a:custGeom>
              <a:avLst/>
              <a:gdLst/>
              <a:ahLst/>
              <a:cxnLst/>
              <a:rect l="l" t="t" r="r" b="b"/>
              <a:pathLst>
                <a:path w="0" h="825500">
                  <a:moveTo>
                    <a:pt x="0" y="0"/>
                  </a:moveTo>
                  <a:lnTo>
                    <a:pt x="0" y="825337"/>
                  </a:lnTo>
                </a:path>
              </a:pathLst>
            </a:custGeom>
            <a:ln w="20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542409" y="765686"/>
            <a:ext cx="0" cy="251460"/>
          </a:xfrm>
          <a:custGeom>
            <a:avLst/>
            <a:gdLst/>
            <a:ahLst/>
            <a:cxnLst/>
            <a:rect l="l" t="t" r="r" b="b"/>
            <a:pathLst>
              <a:path w="0" h="251459">
                <a:moveTo>
                  <a:pt x="0" y="0"/>
                </a:moveTo>
                <a:lnTo>
                  <a:pt x="0" y="251189"/>
                </a:lnTo>
              </a:path>
            </a:pathLst>
          </a:custGeom>
          <a:ln w="20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542409" y="2003693"/>
            <a:ext cx="699770" cy="144145"/>
            <a:chOff x="4542409" y="2003693"/>
            <a:chExt cx="699770" cy="144145"/>
          </a:xfrm>
        </p:grpSpPr>
        <p:sp>
          <p:nvSpPr>
            <p:cNvPr id="30" name="object 30" descr=""/>
            <p:cNvSpPr/>
            <p:nvPr/>
          </p:nvSpPr>
          <p:spPr>
            <a:xfrm>
              <a:off x="4542409" y="2075461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7066" y="0"/>
                  </a:lnTo>
                </a:path>
              </a:pathLst>
            </a:custGeom>
            <a:ln w="17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2984" y="2003693"/>
              <a:ext cx="259174" cy="143536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887995" y="3959384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6166" y="0"/>
                </a:lnTo>
              </a:path>
            </a:pathLst>
          </a:custGeom>
          <a:ln w="95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509042" y="1383676"/>
            <a:ext cx="3954779" cy="56515"/>
            <a:chOff x="4509042" y="1383676"/>
            <a:chExt cx="3954779" cy="56515"/>
          </a:xfrm>
        </p:grpSpPr>
        <p:sp>
          <p:nvSpPr>
            <p:cNvPr id="34" name="object 34" descr=""/>
            <p:cNvSpPr/>
            <p:nvPr/>
          </p:nvSpPr>
          <p:spPr>
            <a:xfrm>
              <a:off x="4510095" y="1384729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14" y="0"/>
                  </a:move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10095" y="1384729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28" y="26873"/>
                  </a:move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574723" y="1409210"/>
              <a:ext cx="3888740" cy="5080"/>
            </a:xfrm>
            <a:custGeom>
              <a:avLst/>
              <a:gdLst/>
              <a:ahLst/>
              <a:cxnLst/>
              <a:rect l="l" t="t" r="r" b="b"/>
              <a:pathLst>
                <a:path w="3888740" h="5080">
                  <a:moveTo>
                    <a:pt x="0" y="4784"/>
                  </a:moveTo>
                  <a:lnTo>
                    <a:pt x="3888517" y="4784"/>
                  </a:lnTo>
                </a:path>
                <a:path w="3888740" h="5080">
                  <a:moveTo>
                    <a:pt x="0" y="0"/>
                  </a:moveTo>
                  <a:lnTo>
                    <a:pt x="3888517" y="0"/>
                  </a:lnTo>
                </a:path>
              </a:pathLst>
            </a:custGeom>
            <a:ln w="47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844009" y="1662792"/>
            <a:ext cx="816610" cy="394970"/>
          </a:xfrm>
          <a:custGeom>
            <a:avLst/>
            <a:gdLst/>
            <a:ahLst/>
            <a:cxnLst/>
            <a:rect l="l" t="t" r="r" b="b"/>
            <a:pathLst>
              <a:path w="816610" h="394969">
                <a:moveTo>
                  <a:pt x="0" y="394726"/>
                </a:moveTo>
                <a:lnTo>
                  <a:pt x="0" y="0"/>
                </a:lnTo>
                <a:lnTo>
                  <a:pt x="815984" y="0"/>
                </a:lnTo>
              </a:path>
            </a:pathLst>
          </a:custGeom>
          <a:ln w="99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844009" y="2416362"/>
            <a:ext cx="3490595" cy="0"/>
          </a:xfrm>
          <a:custGeom>
            <a:avLst/>
            <a:gdLst/>
            <a:ahLst/>
            <a:cxnLst/>
            <a:rect l="l" t="t" r="r" b="b"/>
            <a:pathLst>
              <a:path w="3490595" h="0">
                <a:moveTo>
                  <a:pt x="0" y="0"/>
                </a:moveTo>
                <a:lnTo>
                  <a:pt x="3489975" y="0"/>
                </a:lnTo>
              </a:path>
            </a:pathLst>
          </a:custGeom>
          <a:ln w="956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456238" y="1016876"/>
            <a:ext cx="172720" cy="144145"/>
          </a:xfrm>
          <a:custGeom>
            <a:avLst/>
            <a:gdLst/>
            <a:ahLst/>
            <a:cxnLst/>
            <a:rect l="l" t="t" r="r" b="b"/>
            <a:pathLst>
              <a:path w="172720" h="144144">
                <a:moveTo>
                  <a:pt x="0" y="143536"/>
                </a:moveTo>
                <a:lnTo>
                  <a:pt x="172342" y="143536"/>
                </a:lnTo>
                <a:lnTo>
                  <a:pt x="172342" y="0"/>
                </a:lnTo>
                <a:lnTo>
                  <a:pt x="0" y="0"/>
                </a:lnTo>
                <a:lnTo>
                  <a:pt x="0" y="143536"/>
                </a:lnTo>
                <a:close/>
              </a:path>
            </a:pathLst>
          </a:custGeom>
          <a:ln w="186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631270" y="1519256"/>
            <a:ext cx="57785" cy="144145"/>
            <a:chOff x="5631270" y="1519256"/>
            <a:chExt cx="57785" cy="144145"/>
          </a:xfrm>
        </p:grpSpPr>
        <p:sp>
          <p:nvSpPr>
            <p:cNvPr id="41" name="object 41" descr=""/>
            <p:cNvSpPr/>
            <p:nvPr/>
          </p:nvSpPr>
          <p:spPr>
            <a:xfrm>
              <a:off x="5659993" y="1585043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5">
                  <a:moveTo>
                    <a:pt x="0" y="0"/>
                  </a:moveTo>
                  <a:lnTo>
                    <a:pt x="0" y="77749"/>
                  </a:lnTo>
                </a:path>
              </a:pathLst>
            </a:custGeom>
            <a:ln w="114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631270" y="1519256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90">
                  <a:moveTo>
                    <a:pt x="28723" y="0"/>
                  </a:moveTo>
                  <a:lnTo>
                    <a:pt x="0" y="71768"/>
                  </a:lnTo>
                  <a:lnTo>
                    <a:pt x="57447" y="71768"/>
                  </a:lnTo>
                  <a:lnTo>
                    <a:pt x="287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404155" y="1806333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517029" y="107657"/>
                </a:moveTo>
                <a:lnTo>
                  <a:pt x="258508" y="107657"/>
                </a:lnTo>
                <a:lnTo>
                  <a:pt x="258508" y="0"/>
                </a:lnTo>
                <a:lnTo>
                  <a:pt x="0" y="0"/>
                </a:lnTo>
                <a:lnTo>
                  <a:pt x="0" y="107657"/>
                </a:lnTo>
                <a:lnTo>
                  <a:pt x="0" y="215303"/>
                </a:lnTo>
                <a:lnTo>
                  <a:pt x="517029" y="215303"/>
                </a:lnTo>
                <a:lnTo>
                  <a:pt x="517029" y="107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542409" y="4423487"/>
            <a:ext cx="4050665" cy="5080"/>
          </a:xfrm>
          <a:custGeom>
            <a:avLst/>
            <a:gdLst/>
            <a:ahLst/>
            <a:cxnLst/>
            <a:rect l="l" t="t" r="r" b="b"/>
            <a:pathLst>
              <a:path w="4050665" h="5079">
                <a:moveTo>
                  <a:pt x="0" y="0"/>
                </a:moveTo>
                <a:lnTo>
                  <a:pt x="4050088" y="0"/>
                </a:lnTo>
              </a:path>
              <a:path w="4050665" h="5079">
                <a:moveTo>
                  <a:pt x="0" y="4784"/>
                </a:moveTo>
                <a:lnTo>
                  <a:pt x="4050088" y="4784"/>
                </a:lnTo>
              </a:path>
            </a:pathLst>
          </a:custGeom>
          <a:ln w="4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42409" y="2416362"/>
            <a:ext cx="517525" cy="224154"/>
            <a:chOff x="4542409" y="2416362"/>
            <a:chExt cx="517525" cy="224154"/>
          </a:xfrm>
        </p:grpSpPr>
        <p:sp>
          <p:nvSpPr>
            <p:cNvPr id="46" name="object 46" descr=""/>
            <p:cNvSpPr/>
            <p:nvPr/>
          </p:nvSpPr>
          <p:spPr>
            <a:xfrm>
              <a:off x="4542409" y="2631667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7066" y="0"/>
                  </a:lnTo>
                </a:path>
              </a:pathLst>
            </a:custGeom>
            <a:ln w="172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844009" y="2416362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w="0" h="188594">
                  <a:moveTo>
                    <a:pt x="0" y="0"/>
                  </a:moveTo>
                  <a:lnTo>
                    <a:pt x="0" y="188432"/>
                  </a:lnTo>
                </a:path>
              </a:pathLst>
            </a:custGeom>
            <a:ln w="114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404160" y="2811088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506936" y="4395847"/>
            <a:ext cx="71120" cy="60325"/>
            <a:chOff x="4506936" y="4395847"/>
            <a:chExt cx="71120" cy="60325"/>
          </a:xfrm>
        </p:grpSpPr>
        <p:sp>
          <p:nvSpPr>
            <p:cNvPr id="50" name="object 50" descr=""/>
            <p:cNvSpPr/>
            <p:nvPr/>
          </p:nvSpPr>
          <p:spPr>
            <a:xfrm>
              <a:off x="4510095" y="439900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14" y="0"/>
                  </a:move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510095" y="439900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28" y="26873"/>
                  </a:move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close/>
                </a:path>
              </a:pathLst>
            </a:custGeom>
            <a:ln w="62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401479" y="4318227"/>
            <a:ext cx="1077595" cy="215900"/>
          </a:xfrm>
          <a:custGeom>
            <a:avLst/>
            <a:gdLst/>
            <a:ahLst/>
            <a:cxnLst/>
            <a:rect l="l" t="t" r="r" b="b"/>
            <a:pathLst>
              <a:path w="1077595" h="215900">
                <a:moveTo>
                  <a:pt x="0" y="215337"/>
                </a:moveTo>
                <a:lnTo>
                  <a:pt x="517027" y="215337"/>
                </a:lnTo>
                <a:lnTo>
                  <a:pt x="517027" y="107684"/>
                </a:lnTo>
                <a:lnTo>
                  <a:pt x="0" y="107684"/>
                </a:lnTo>
                <a:lnTo>
                  <a:pt x="0" y="215337"/>
                </a:lnTo>
                <a:close/>
              </a:path>
              <a:path w="107759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107759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  <a:path w="1077595" h="215900">
                <a:moveTo>
                  <a:pt x="560113" y="215337"/>
                </a:moveTo>
                <a:lnTo>
                  <a:pt x="1077141" y="215337"/>
                </a:lnTo>
                <a:lnTo>
                  <a:pt x="1077141" y="107684"/>
                </a:lnTo>
                <a:lnTo>
                  <a:pt x="560113" y="107684"/>
                </a:lnTo>
                <a:lnTo>
                  <a:pt x="560113" y="215337"/>
                </a:lnTo>
                <a:close/>
              </a:path>
              <a:path w="1077595" h="215900">
                <a:moveTo>
                  <a:pt x="560113" y="107652"/>
                </a:moveTo>
                <a:lnTo>
                  <a:pt x="818627" y="107652"/>
                </a:lnTo>
                <a:lnTo>
                  <a:pt x="818627" y="0"/>
                </a:lnTo>
                <a:lnTo>
                  <a:pt x="560113" y="0"/>
                </a:lnTo>
                <a:lnTo>
                  <a:pt x="560113" y="107652"/>
                </a:lnTo>
                <a:close/>
              </a:path>
              <a:path w="1077595" h="215900">
                <a:moveTo>
                  <a:pt x="818627" y="107652"/>
                </a:moveTo>
                <a:lnTo>
                  <a:pt x="1077141" y="107652"/>
                </a:lnTo>
                <a:lnTo>
                  <a:pt x="1077141" y="0"/>
                </a:lnTo>
                <a:lnTo>
                  <a:pt x="818627" y="0"/>
                </a:lnTo>
                <a:lnTo>
                  <a:pt x="818627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6737135" y="4161293"/>
            <a:ext cx="86360" cy="281305"/>
            <a:chOff x="6737135" y="4161293"/>
            <a:chExt cx="86360" cy="281305"/>
          </a:xfrm>
        </p:grpSpPr>
        <p:sp>
          <p:nvSpPr>
            <p:cNvPr id="54" name="object 54" descr=""/>
            <p:cNvSpPr/>
            <p:nvPr/>
          </p:nvSpPr>
          <p:spPr>
            <a:xfrm>
              <a:off x="6780220" y="4227081"/>
              <a:ext cx="0" cy="199390"/>
            </a:xfrm>
            <a:custGeom>
              <a:avLst/>
              <a:gdLst/>
              <a:ahLst/>
              <a:cxnLst/>
              <a:rect l="l" t="t" r="r" b="b"/>
              <a:pathLst>
                <a:path w="0" h="199389">
                  <a:moveTo>
                    <a:pt x="0" y="198798"/>
                  </a:moveTo>
                  <a:lnTo>
                    <a:pt x="0" y="0"/>
                  </a:lnTo>
                </a:path>
              </a:pathLst>
            </a:custGeom>
            <a:ln w="114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751497" y="4161293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23" y="0"/>
                  </a:moveTo>
                  <a:lnTo>
                    <a:pt x="0" y="71768"/>
                  </a:lnTo>
                  <a:lnTo>
                    <a:pt x="57447" y="71768"/>
                  </a:lnTo>
                  <a:lnTo>
                    <a:pt x="287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737135" y="4425879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86171" y="0"/>
                  </a:moveTo>
                  <a:lnTo>
                    <a:pt x="0" y="0"/>
                  </a:lnTo>
                </a:path>
              </a:pathLst>
            </a:custGeom>
            <a:ln w="325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/>
          <p:nvPr/>
        </p:nvSpPr>
        <p:spPr>
          <a:xfrm>
            <a:off x="4542409" y="259578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68"/>
                </a:moveTo>
                <a:lnTo>
                  <a:pt x="0" y="0"/>
                </a:lnTo>
              </a:path>
            </a:pathLst>
          </a:custGeom>
          <a:ln w="390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542409" y="317894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68"/>
                </a:moveTo>
                <a:lnTo>
                  <a:pt x="0" y="0"/>
                </a:lnTo>
              </a:path>
            </a:pathLst>
          </a:custGeom>
          <a:ln w="390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499324" y="4569448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86171" y="0"/>
                </a:moveTo>
                <a:lnTo>
                  <a:pt x="0" y="0"/>
                </a:lnTo>
              </a:path>
            </a:pathLst>
          </a:custGeom>
          <a:ln w="325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810642" y="2603741"/>
            <a:ext cx="67310" cy="56515"/>
            <a:chOff x="4810642" y="2603741"/>
            <a:chExt cx="67310" cy="56515"/>
          </a:xfrm>
        </p:grpSpPr>
        <p:sp>
          <p:nvSpPr>
            <p:cNvPr id="61" name="object 61" descr=""/>
            <p:cNvSpPr/>
            <p:nvPr/>
          </p:nvSpPr>
          <p:spPr>
            <a:xfrm>
              <a:off x="4811694" y="260479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14" y="0"/>
                  </a:move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811694" y="260479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28" y="26873"/>
                  </a:move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8434517" y="1519256"/>
            <a:ext cx="57785" cy="287655"/>
            <a:chOff x="8434517" y="1519256"/>
            <a:chExt cx="57785" cy="287655"/>
          </a:xfrm>
        </p:grpSpPr>
        <p:sp>
          <p:nvSpPr>
            <p:cNvPr id="64" name="object 64" descr=""/>
            <p:cNvSpPr/>
            <p:nvPr/>
          </p:nvSpPr>
          <p:spPr>
            <a:xfrm>
              <a:off x="8463241" y="1519256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w="0" h="221614">
                  <a:moveTo>
                    <a:pt x="0" y="0"/>
                  </a:moveTo>
                  <a:lnTo>
                    <a:pt x="0" y="221286"/>
                  </a:lnTo>
                </a:path>
              </a:pathLst>
            </a:custGeom>
            <a:ln w="114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434517" y="1734561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57447" y="0"/>
                  </a:moveTo>
                  <a:lnTo>
                    <a:pt x="0" y="0"/>
                  </a:lnTo>
                  <a:lnTo>
                    <a:pt x="28723" y="71768"/>
                  </a:lnTo>
                  <a:lnTo>
                    <a:pt x="5744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7205332" y="442875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170" y="0"/>
                </a:lnTo>
              </a:path>
            </a:pathLst>
          </a:custGeom>
          <a:ln w="57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212417" y="428234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57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212417" y="403115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41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212417" y="377996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41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212417" y="352877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41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212417" y="327758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41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205332" y="316705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170" y="0"/>
                </a:lnTo>
              </a:path>
            </a:pathLst>
          </a:custGeom>
          <a:ln w="141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469591" y="4282342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895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469591" y="403115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469591" y="377996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469591" y="352877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469591" y="327758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884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469591" y="2918741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4">
                <a:moveTo>
                  <a:pt x="0" y="0"/>
                </a:moveTo>
                <a:lnTo>
                  <a:pt x="0" y="143536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084500" y="3313468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084500" y="356465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429186" y="2918741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 h="0">
                <a:moveTo>
                  <a:pt x="0" y="0"/>
                </a:moveTo>
                <a:lnTo>
                  <a:pt x="86171" y="0"/>
                </a:lnTo>
              </a:path>
            </a:pathLst>
          </a:custGeom>
          <a:ln w="3253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7081820" y="3062278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7903128" y="3779963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536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/>
          <p:nvPr/>
        </p:nvSpPr>
        <p:spPr>
          <a:xfrm>
            <a:off x="7903128" y="3528773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536"/>
                </a:lnTo>
              </a:path>
            </a:pathLst>
          </a:custGeom>
          <a:ln w="114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7641628" y="2902473"/>
            <a:ext cx="523240" cy="629285"/>
            <a:chOff x="7641628" y="2902473"/>
            <a:chExt cx="523240" cy="629285"/>
          </a:xfrm>
        </p:grpSpPr>
        <p:sp>
          <p:nvSpPr>
            <p:cNvPr id="86" name="object 86" descr=""/>
            <p:cNvSpPr/>
            <p:nvPr/>
          </p:nvSpPr>
          <p:spPr>
            <a:xfrm>
              <a:off x="7903127" y="2918741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w="0" h="502920">
                  <a:moveTo>
                    <a:pt x="0" y="0"/>
                  </a:moveTo>
                  <a:lnTo>
                    <a:pt x="0" y="502379"/>
                  </a:lnTo>
                </a:path>
              </a:pathLst>
            </a:custGeom>
            <a:ln w="1148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860042" y="2918741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0" y="0"/>
                  </a:moveTo>
                  <a:lnTo>
                    <a:pt x="86171" y="0"/>
                  </a:lnTo>
                </a:path>
              </a:pathLst>
            </a:custGeom>
            <a:ln w="3253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7644614" y="3313468"/>
              <a:ext cx="517525" cy="215900"/>
            </a:xfrm>
            <a:custGeom>
              <a:avLst/>
              <a:gdLst/>
              <a:ahLst/>
              <a:cxnLst/>
              <a:rect l="l" t="t" r="r" b="b"/>
              <a:pathLst>
                <a:path w="517525" h="215900">
                  <a:moveTo>
                    <a:pt x="0" y="215305"/>
                  </a:moveTo>
                  <a:lnTo>
                    <a:pt x="517027" y="215305"/>
                  </a:lnTo>
                  <a:lnTo>
                    <a:pt x="517027" y="107652"/>
                  </a:lnTo>
                  <a:lnTo>
                    <a:pt x="0" y="107652"/>
                  </a:lnTo>
                  <a:lnTo>
                    <a:pt x="0" y="215305"/>
                  </a:lnTo>
                  <a:close/>
                </a:path>
                <a:path w="517525" h="215900">
                  <a:moveTo>
                    <a:pt x="0" y="107652"/>
                  </a:moveTo>
                  <a:lnTo>
                    <a:pt x="258513" y="107652"/>
                  </a:lnTo>
                  <a:lnTo>
                    <a:pt x="258513" y="0"/>
                  </a:lnTo>
                  <a:lnTo>
                    <a:pt x="0" y="0"/>
                  </a:lnTo>
                  <a:lnTo>
                    <a:pt x="0" y="107652"/>
                  </a:lnTo>
                  <a:close/>
                </a:path>
                <a:path w="517525" h="215900">
                  <a:moveTo>
                    <a:pt x="258513" y="107652"/>
                  </a:moveTo>
                  <a:lnTo>
                    <a:pt x="517027" y="107652"/>
                  </a:lnTo>
                  <a:lnTo>
                    <a:pt x="517027" y="0"/>
                  </a:lnTo>
                  <a:lnTo>
                    <a:pt x="258513" y="0"/>
                  </a:lnTo>
                  <a:lnTo>
                    <a:pt x="258513" y="107652"/>
                  </a:lnTo>
                  <a:close/>
                </a:path>
              </a:pathLst>
            </a:custGeom>
            <a:ln w="6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/>
          <p:nvPr/>
        </p:nvSpPr>
        <p:spPr>
          <a:xfrm>
            <a:off x="7644614" y="356465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0" name="object 90" descr=""/>
          <p:cNvGrpSpPr/>
          <p:nvPr/>
        </p:nvGrpSpPr>
        <p:grpSpPr>
          <a:xfrm>
            <a:off x="8305261" y="2021635"/>
            <a:ext cx="57785" cy="394970"/>
            <a:chOff x="8305261" y="2021635"/>
            <a:chExt cx="57785" cy="394970"/>
          </a:xfrm>
        </p:grpSpPr>
        <p:sp>
          <p:nvSpPr>
            <p:cNvPr id="91" name="object 91" descr=""/>
            <p:cNvSpPr/>
            <p:nvPr/>
          </p:nvSpPr>
          <p:spPr>
            <a:xfrm>
              <a:off x="8333985" y="2087423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w="0" h="329564">
                  <a:moveTo>
                    <a:pt x="0" y="328938"/>
                  </a:moveTo>
                  <a:lnTo>
                    <a:pt x="0" y="0"/>
                  </a:lnTo>
                </a:path>
              </a:pathLst>
            </a:custGeom>
            <a:ln w="114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305261" y="202163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23" y="0"/>
                  </a:moveTo>
                  <a:lnTo>
                    <a:pt x="0" y="71768"/>
                  </a:lnTo>
                  <a:lnTo>
                    <a:pt x="57447" y="71768"/>
                  </a:lnTo>
                  <a:lnTo>
                    <a:pt x="287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8563774" y="2021635"/>
            <a:ext cx="57785" cy="2404745"/>
            <a:chOff x="8563774" y="2021635"/>
            <a:chExt cx="57785" cy="2404745"/>
          </a:xfrm>
        </p:grpSpPr>
        <p:sp>
          <p:nvSpPr>
            <p:cNvPr id="94" name="object 94" descr=""/>
            <p:cNvSpPr/>
            <p:nvPr/>
          </p:nvSpPr>
          <p:spPr>
            <a:xfrm>
              <a:off x="8592498" y="2087423"/>
              <a:ext cx="0" cy="2338705"/>
            </a:xfrm>
            <a:custGeom>
              <a:avLst/>
              <a:gdLst/>
              <a:ahLst/>
              <a:cxnLst/>
              <a:rect l="l" t="t" r="r" b="b"/>
              <a:pathLst>
                <a:path w="0" h="2338704">
                  <a:moveTo>
                    <a:pt x="0" y="2338456"/>
                  </a:moveTo>
                  <a:lnTo>
                    <a:pt x="0" y="0"/>
                  </a:lnTo>
                </a:path>
              </a:pathLst>
            </a:custGeom>
            <a:ln w="114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8563774" y="202163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23" y="0"/>
                  </a:moveTo>
                  <a:lnTo>
                    <a:pt x="0" y="71768"/>
                  </a:lnTo>
                  <a:lnTo>
                    <a:pt x="57447" y="71768"/>
                  </a:lnTo>
                  <a:lnTo>
                    <a:pt x="287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6650963" y="2918741"/>
            <a:ext cx="1809750" cy="1938020"/>
          </a:xfrm>
          <a:custGeom>
            <a:avLst/>
            <a:gdLst/>
            <a:ahLst/>
            <a:cxnLst/>
            <a:rect l="l" t="t" r="r" b="b"/>
            <a:pathLst>
              <a:path w="1809750" h="1938020">
                <a:moveTo>
                  <a:pt x="1809597" y="0"/>
                </a:moveTo>
                <a:lnTo>
                  <a:pt x="1809597" y="1937781"/>
                </a:lnTo>
              </a:path>
              <a:path w="1809750" h="1938020">
                <a:moveTo>
                  <a:pt x="0" y="0"/>
                </a:moveTo>
                <a:lnTo>
                  <a:pt x="1809597" y="0"/>
                </a:lnTo>
              </a:path>
              <a:path w="1809750" h="1938020">
                <a:moveTo>
                  <a:pt x="0" y="0"/>
                </a:moveTo>
                <a:lnTo>
                  <a:pt x="0" y="248956"/>
                </a:lnTo>
              </a:path>
            </a:pathLst>
          </a:custGeom>
          <a:ln w="105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5401479" y="2308709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4444071" y="2909265"/>
            <a:ext cx="191770" cy="162560"/>
            <a:chOff x="4444071" y="2909265"/>
            <a:chExt cx="191770" cy="162560"/>
          </a:xfrm>
        </p:grpSpPr>
        <p:sp>
          <p:nvSpPr>
            <p:cNvPr id="99" name="object 99" descr=""/>
            <p:cNvSpPr/>
            <p:nvPr/>
          </p:nvSpPr>
          <p:spPr>
            <a:xfrm>
              <a:off x="4453548" y="2918741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172342" y="0"/>
                  </a:moveTo>
                  <a:lnTo>
                    <a:pt x="0" y="0"/>
                  </a:lnTo>
                  <a:lnTo>
                    <a:pt x="0" y="143536"/>
                  </a:lnTo>
                  <a:lnTo>
                    <a:pt x="172342" y="143536"/>
                  </a:lnTo>
                  <a:lnTo>
                    <a:pt x="172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453548" y="2918741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0" y="143536"/>
                  </a:moveTo>
                  <a:lnTo>
                    <a:pt x="172342" y="143536"/>
                  </a:lnTo>
                  <a:lnTo>
                    <a:pt x="172342" y="0"/>
                  </a:lnTo>
                  <a:lnTo>
                    <a:pt x="0" y="0"/>
                  </a:lnTo>
                  <a:lnTo>
                    <a:pt x="0" y="143536"/>
                  </a:lnTo>
                  <a:close/>
                </a:path>
              </a:pathLst>
            </a:custGeom>
            <a:ln w="186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/>
          <p:nvPr/>
        </p:nvSpPr>
        <p:spPr>
          <a:xfrm>
            <a:off x="4542409" y="2802157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56617"/>
                </a:moveTo>
                <a:lnTo>
                  <a:pt x="0" y="0"/>
                </a:lnTo>
              </a:path>
            </a:pathLst>
          </a:custGeom>
          <a:ln w="390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5099880" y="2918741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280" y="0"/>
                </a:lnTo>
              </a:path>
            </a:pathLst>
          </a:custGeom>
          <a:ln w="95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780221" y="3422636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0"/>
                </a:moveTo>
                <a:lnTo>
                  <a:pt x="0" y="249674"/>
                </a:lnTo>
              </a:path>
            </a:pathLst>
          </a:custGeom>
          <a:ln w="1148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6780221" y="3779963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100236"/>
                </a:lnTo>
              </a:path>
            </a:pathLst>
          </a:custGeom>
          <a:ln w="1148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6751497" y="3874219"/>
            <a:ext cx="57785" cy="72390"/>
          </a:xfrm>
          <a:custGeom>
            <a:avLst/>
            <a:gdLst/>
            <a:ahLst/>
            <a:cxnLst/>
            <a:rect l="l" t="t" r="r" b="b"/>
            <a:pathLst>
              <a:path w="57784" h="72389">
                <a:moveTo>
                  <a:pt x="57447" y="0"/>
                </a:moveTo>
                <a:lnTo>
                  <a:pt x="0" y="0"/>
                </a:lnTo>
                <a:lnTo>
                  <a:pt x="28723" y="71768"/>
                </a:lnTo>
                <a:lnTo>
                  <a:pt x="574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 descr=""/>
          <p:cNvGrpSpPr/>
          <p:nvPr/>
        </p:nvGrpSpPr>
        <p:grpSpPr>
          <a:xfrm>
            <a:off x="4994809" y="4745883"/>
            <a:ext cx="1527175" cy="221615"/>
            <a:chOff x="4994809" y="4745883"/>
            <a:chExt cx="1527175" cy="221615"/>
          </a:xfrm>
        </p:grpSpPr>
        <p:sp>
          <p:nvSpPr>
            <p:cNvPr id="107" name="object 107" descr=""/>
            <p:cNvSpPr/>
            <p:nvPr/>
          </p:nvSpPr>
          <p:spPr>
            <a:xfrm>
              <a:off x="4994809" y="4856522"/>
              <a:ext cx="1448435" cy="0"/>
            </a:xfrm>
            <a:custGeom>
              <a:avLst/>
              <a:gdLst/>
              <a:ahLst/>
              <a:cxnLst/>
              <a:rect l="l" t="t" r="r" b="b"/>
              <a:pathLst>
                <a:path w="1448435" h="0">
                  <a:moveTo>
                    <a:pt x="1447907" y="0"/>
                  </a:moveTo>
                  <a:lnTo>
                    <a:pt x="0" y="0"/>
                  </a:lnTo>
                </a:path>
              </a:pathLst>
            </a:custGeom>
            <a:ln w="956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435535" y="4832599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59" h="48260">
                  <a:moveTo>
                    <a:pt x="0" y="0"/>
                  </a:moveTo>
                  <a:lnTo>
                    <a:pt x="0" y="47845"/>
                  </a:lnTo>
                  <a:lnTo>
                    <a:pt x="86171" y="23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5404160" y="4748869"/>
              <a:ext cx="517525" cy="215900"/>
            </a:xfrm>
            <a:custGeom>
              <a:avLst/>
              <a:gdLst/>
              <a:ahLst/>
              <a:cxnLst/>
              <a:rect l="l" t="t" r="r" b="b"/>
              <a:pathLst>
                <a:path w="517525" h="215900">
                  <a:moveTo>
                    <a:pt x="0" y="215305"/>
                  </a:moveTo>
                  <a:lnTo>
                    <a:pt x="517027" y="215305"/>
                  </a:lnTo>
                  <a:lnTo>
                    <a:pt x="517027" y="107652"/>
                  </a:lnTo>
                  <a:lnTo>
                    <a:pt x="0" y="107652"/>
                  </a:lnTo>
                  <a:lnTo>
                    <a:pt x="0" y="215305"/>
                  </a:lnTo>
                  <a:close/>
                </a:path>
                <a:path w="517525" h="215900">
                  <a:moveTo>
                    <a:pt x="0" y="107652"/>
                  </a:moveTo>
                  <a:lnTo>
                    <a:pt x="258513" y="107652"/>
                  </a:lnTo>
                  <a:lnTo>
                    <a:pt x="258513" y="0"/>
                  </a:lnTo>
                  <a:lnTo>
                    <a:pt x="0" y="0"/>
                  </a:lnTo>
                  <a:lnTo>
                    <a:pt x="0" y="107652"/>
                  </a:lnTo>
                  <a:close/>
                </a:path>
                <a:path w="517525" h="215900">
                  <a:moveTo>
                    <a:pt x="258513" y="107652"/>
                  </a:moveTo>
                  <a:lnTo>
                    <a:pt x="517027" y="107652"/>
                  </a:lnTo>
                  <a:lnTo>
                    <a:pt x="517027" y="0"/>
                  </a:lnTo>
                  <a:lnTo>
                    <a:pt x="258513" y="0"/>
                  </a:lnTo>
                  <a:lnTo>
                    <a:pt x="258513" y="107652"/>
                  </a:lnTo>
                  <a:close/>
                </a:path>
              </a:pathLst>
            </a:custGeom>
            <a:ln w="6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 descr=""/>
          <p:cNvSpPr/>
          <p:nvPr/>
        </p:nvSpPr>
        <p:spPr>
          <a:xfrm>
            <a:off x="6521706" y="3564657"/>
            <a:ext cx="517525" cy="215900"/>
          </a:xfrm>
          <a:custGeom>
            <a:avLst/>
            <a:gdLst/>
            <a:ahLst/>
            <a:cxnLst/>
            <a:rect l="l" t="t" r="r" b="b"/>
            <a:pathLst>
              <a:path w="517525" h="215900">
                <a:moveTo>
                  <a:pt x="0" y="215305"/>
                </a:moveTo>
                <a:lnTo>
                  <a:pt x="517027" y="215305"/>
                </a:lnTo>
                <a:lnTo>
                  <a:pt x="517027" y="107652"/>
                </a:lnTo>
                <a:lnTo>
                  <a:pt x="0" y="107652"/>
                </a:lnTo>
                <a:lnTo>
                  <a:pt x="0" y="215305"/>
                </a:lnTo>
                <a:close/>
              </a:path>
              <a:path w="517525" h="215900">
                <a:moveTo>
                  <a:pt x="0" y="107652"/>
                </a:moveTo>
                <a:lnTo>
                  <a:pt x="258513" y="107652"/>
                </a:lnTo>
                <a:lnTo>
                  <a:pt x="258513" y="0"/>
                </a:lnTo>
                <a:lnTo>
                  <a:pt x="0" y="0"/>
                </a:lnTo>
                <a:lnTo>
                  <a:pt x="0" y="107652"/>
                </a:lnTo>
                <a:close/>
              </a:path>
              <a:path w="517525" h="215900">
                <a:moveTo>
                  <a:pt x="258513" y="107652"/>
                </a:moveTo>
                <a:lnTo>
                  <a:pt x="517027" y="107652"/>
                </a:lnTo>
                <a:lnTo>
                  <a:pt x="517027" y="0"/>
                </a:lnTo>
                <a:lnTo>
                  <a:pt x="258513" y="0"/>
                </a:lnTo>
                <a:lnTo>
                  <a:pt x="258513" y="107652"/>
                </a:lnTo>
                <a:close/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 descr=""/>
          <p:cNvGrpSpPr/>
          <p:nvPr/>
        </p:nvGrpSpPr>
        <p:grpSpPr>
          <a:xfrm>
            <a:off x="5913630" y="3134047"/>
            <a:ext cx="756920" cy="238125"/>
            <a:chOff x="5913630" y="3134047"/>
            <a:chExt cx="756920" cy="238125"/>
          </a:xfrm>
        </p:grpSpPr>
        <p:sp>
          <p:nvSpPr>
            <p:cNvPr id="112" name="object 112" descr=""/>
            <p:cNvSpPr/>
            <p:nvPr/>
          </p:nvSpPr>
          <p:spPr>
            <a:xfrm>
              <a:off x="6650963" y="3134047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71768"/>
                  </a:moveTo>
                  <a:lnTo>
                    <a:pt x="0" y="0"/>
                  </a:lnTo>
                </a:path>
              </a:pathLst>
            </a:custGeom>
            <a:ln w="390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5918507" y="3167698"/>
              <a:ext cx="732790" cy="200025"/>
            </a:xfrm>
            <a:custGeom>
              <a:avLst/>
              <a:gdLst/>
              <a:ahLst/>
              <a:cxnLst/>
              <a:rect l="l" t="t" r="r" b="b"/>
              <a:pathLst>
                <a:path w="732790" h="200025">
                  <a:moveTo>
                    <a:pt x="0" y="199596"/>
                  </a:moveTo>
                  <a:lnTo>
                    <a:pt x="732455" y="199596"/>
                  </a:lnTo>
                  <a:lnTo>
                    <a:pt x="732455" y="0"/>
                  </a:lnTo>
                </a:path>
              </a:pathLst>
            </a:custGeom>
            <a:ln w="97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4" name="object 114" descr=""/>
          <p:cNvGrpSpPr/>
          <p:nvPr/>
        </p:nvGrpSpPr>
        <p:grpSpPr>
          <a:xfrm>
            <a:off x="5398494" y="3310482"/>
            <a:ext cx="1083310" cy="221615"/>
            <a:chOff x="5398494" y="3310482"/>
            <a:chExt cx="1083310" cy="221615"/>
          </a:xfrm>
        </p:grpSpPr>
        <p:sp>
          <p:nvSpPr>
            <p:cNvPr id="115" name="object 115" descr=""/>
            <p:cNvSpPr/>
            <p:nvPr/>
          </p:nvSpPr>
          <p:spPr>
            <a:xfrm>
              <a:off x="5401480" y="3313468"/>
              <a:ext cx="1077595" cy="215900"/>
            </a:xfrm>
            <a:custGeom>
              <a:avLst/>
              <a:gdLst/>
              <a:ahLst/>
              <a:cxnLst/>
              <a:rect l="l" t="t" r="r" b="b"/>
              <a:pathLst>
                <a:path w="1077595" h="215900">
                  <a:moveTo>
                    <a:pt x="0" y="215305"/>
                  </a:moveTo>
                  <a:lnTo>
                    <a:pt x="517027" y="215305"/>
                  </a:lnTo>
                  <a:lnTo>
                    <a:pt x="517027" y="107652"/>
                  </a:lnTo>
                  <a:lnTo>
                    <a:pt x="0" y="107652"/>
                  </a:lnTo>
                  <a:lnTo>
                    <a:pt x="0" y="215305"/>
                  </a:lnTo>
                  <a:close/>
                </a:path>
                <a:path w="1077595" h="215900">
                  <a:moveTo>
                    <a:pt x="0" y="107652"/>
                  </a:moveTo>
                  <a:lnTo>
                    <a:pt x="258513" y="107652"/>
                  </a:lnTo>
                  <a:lnTo>
                    <a:pt x="258513" y="0"/>
                  </a:lnTo>
                  <a:lnTo>
                    <a:pt x="0" y="0"/>
                  </a:lnTo>
                  <a:lnTo>
                    <a:pt x="0" y="107652"/>
                  </a:lnTo>
                  <a:close/>
                </a:path>
                <a:path w="1077595" h="215900">
                  <a:moveTo>
                    <a:pt x="258513" y="107652"/>
                  </a:moveTo>
                  <a:lnTo>
                    <a:pt x="517027" y="107652"/>
                  </a:lnTo>
                  <a:lnTo>
                    <a:pt x="517027" y="0"/>
                  </a:lnTo>
                  <a:lnTo>
                    <a:pt x="258513" y="0"/>
                  </a:lnTo>
                  <a:lnTo>
                    <a:pt x="258513" y="107652"/>
                  </a:lnTo>
                  <a:close/>
                </a:path>
                <a:path w="1077595" h="215900">
                  <a:moveTo>
                    <a:pt x="560113" y="215305"/>
                  </a:moveTo>
                  <a:lnTo>
                    <a:pt x="1077141" y="215305"/>
                  </a:lnTo>
                  <a:lnTo>
                    <a:pt x="1077141" y="107652"/>
                  </a:lnTo>
                  <a:lnTo>
                    <a:pt x="560113" y="107652"/>
                  </a:lnTo>
                  <a:lnTo>
                    <a:pt x="560113" y="215305"/>
                  </a:lnTo>
                  <a:close/>
                </a:path>
              </a:pathLst>
            </a:custGeom>
            <a:ln w="6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5961593" y="3313468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258513" y="0"/>
                  </a:moveTo>
                  <a:lnTo>
                    <a:pt x="0" y="0"/>
                  </a:lnTo>
                  <a:lnTo>
                    <a:pt x="0" y="107652"/>
                  </a:lnTo>
                  <a:lnTo>
                    <a:pt x="258513" y="107652"/>
                  </a:lnTo>
                  <a:lnTo>
                    <a:pt x="258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5961593" y="3313468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0" y="107652"/>
                  </a:moveTo>
                  <a:lnTo>
                    <a:pt x="258513" y="107652"/>
                  </a:lnTo>
                  <a:lnTo>
                    <a:pt x="258513" y="0"/>
                  </a:lnTo>
                  <a:lnTo>
                    <a:pt x="0" y="0"/>
                  </a:lnTo>
                  <a:lnTo>
                    <a:pt x="0" y="107652"/>
                  </a:lnTo>
                  <a:close/>
                </a:path>
              </a:pathLst>
            </a:custGeom>
            <a:ln w="5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220107" y="3313468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258513" y="0"/>
                  </a:moveTo>
                  <a:lnTo>
                    <a:pt x="0" y="0"/>
                  </a:lnTo>
                  <a:lnTo>
                    <a:pt x="0" y="107652"/>
                  </a:lnTo>
                  <a:lnTo>
                    <a:pt x="258513" y="107652"/>
                  </a:lnTo>
                  <a:lnTo>
                    <a:pt x="258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220107" y="3313468"/>
              <a:ext cx="259079" cy="107950"/>
            </a:xfrm>
            <a:custGeom>
              <a:avLst/>
              <a:gdLst/>
              <a:ahLst/>
              <a:cxnLst/>
              <a:rect l="l" t="t" r="r" b="b"/>
              <a:pathLst>
                <a:path w="259079" h="107950">
                  <a:moveTo>
                    <a:pt x="0" y="107652"/>
                  </a:moveTo>
                  <a:lnTo>
                    <a:pt x="258513" y="107652"/>
                  </a:lnTo>
                  <a:lnTo>
                    <a:pt x="258513" y="0"/>
                  </a:lnTo>
                  <a:lnTo>
                    <a:pt x="0" y="0"/>
                  </a:lnTo>
                  <a:lnTo>
                    <a:pt x="0" y="107652"/>
                  </a:lnTo>
                  <a:close/>
                </a:path>
              </a:pathLst>
            </a:custGeom>
            <a:ln w="5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0" name="object 120" descr=""/>
          <p:cNvGrpSpPr/>
          <p:nvPr/>
        </p:nvGrpSpPr>
        <p:grpSpPr>
          <a:xfrm>
            <a:off x="5051971" y="4851699"/>
            <a:ext cx="1990089" cy="367030"/>
            <a:chOff x="5051971" y="4851699"/>
            <a:chExt cx="1990089" cy="367030"/>
          </a:xfrm>
        </p:grpSpPr>
        <p:sp>
          <p:nvSpPr>
            <p:cNvPr id="121" name="object 121" descr=""/>
            <p:cNvSpPr/>
            <p:nvPr/>
          </p:nvSpPr>
          <p:spPr>
            <a:xfrm>
              <a:off x="6521706" y="5000059"/>
              <a:ext cx="517525" cy="215900"/>
            </a:xfrm>
            <a:custGeom>
              <a:avLst/>
              <a:gdLst/>
              <a:ahLst/>
              <a:cxnLst/>
              <a:rect l="l" t="t" r="r" b="b"/>
              <a:pathLst>
                <a:path w="517525" h="215900">
                  <a:moveTo>
                    <a:pt x="0" y="215305"/>
                  </a:moveTo>
                  <a:lnTo>
                    <a:pt x="517027" y="215305"/>
                  </a:lnTo>
                  <a:lnTo>
                    <a:pt x="517027" y="107652"/>
                  </a:lnTo>
                  <a:lnTo>
                    <a:pt x="0" y="107652"/>
                  </a:lnTo>
                  <a:lnTo>
                    <a:pt x="0" y="215305"/>
                  </a:lnTo>
                  <a:close/>
                </a:path>
                <a:path w="517525" h="215900">
                  <a:moveTo>
                    <a:pt x="0" y="107652"/>
                  </a:moveTo>
                  <a:lnTo>
                    <a:pt x="258513" y="107652"/>
                  </a:lnTo>
                  <a:lnTo>
                    <a:pt x="258513" y="0"/>
                  </a:lnTo>
                  <a:lnTo>
                    <a:pt x="0" y="0"/>
                  </a:lnTo>
                  <a:lnTo>
                    <a:pt x="0" y="107652"/>
                  </a:lnTo>
                  <a:close/>
                </a:path>
                <a:path w="517525" h="215900">
                  <a:moveTo>
                    <a:pt x="258513" y="107652"/>
                  </a:moveTo>
                  <a:lnTo>
                    <a:pt x="517027" y="107652"/>
                  </a:lnTo>
                  <a:lnTo>
                    <a:pt x="517027" y="0"/>
                  </a:lnTo>
                  <a:lnTo>
                    <a:pt x="258513" y="0"/>
                  </a:lnTo>
                  <a:lnTo>
                    <a:pt x="258513" y="107652"/>
                  </a:lnTo>
                  <a:close/>
                </a:path>
              </a:pathLst>
            </a:custGeom>
            <a:ln w="6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5056795" y="4856522"/>
              <a:ext cx="1464945" cy="251460"/>
            </a:xfrm>
            <a:custGeom>
              <a:avLst/>
              <a:gdLst/>
              <a:ahLst/>
              <a:cxnLst/>
              <a:rect l="l" t="t" r="r" b="b"/>
              <a:pathLst>
                <a:path w="1464945" h="251460">
                  <a:moveTo>
                    <a:pt x="0" y="0"/>
                  </a:moveTo>
                  <a:lnTo>
                    <a:pt x="0" y="251189"/>
                  </a:lnTo>
                  <a:lnTo>
                    <a:pt x="1464911" y="251189"/>
                  </a:lnTo>
                </a:path>
              </a:pathLst>
            </a:custGeom>
            <a:ln w="962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3" name="object 123" descr=""/>
          <p:cNvSpPr/>
          <p:nvPr/>
        </p:nvSpPr>
        <p:spPr>
          <a:xfrm>
            <a:off x="4884404" y="3797905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39">
                <a:moveTo>
                  <a:pt x="0" y="0"/>
                </a:moveTo>
                <a:lnTo>
                  <a:pt x="0" y="269131"/>
                </a:lnTo>
              </a:path>
            </a:pathLst>
          </a:custGeom>
          <a:ln w="390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4108479" y="765686"/>
            <a:ext cx="868044" cy="0"/>
          </a:xfrm>
          <a:custGeom>
            <a:avLst/>
            <a:gdLst/>
            <a:ahLst/>
            <a:cxnLst/>
            <a:rect l="l" t="t" r="r" b="b"/>
            <a:pathLst>
              <a:path w="868045" h="0">
                <a:moveTo>
                  <a:pt x="867869" y="0"/>
                </a:moveTo>
                <a:lnTo>
                  <a:pt x="0" y="0"/>
                </a:lnTo>
              </a:path>
            </a:pathLst>
          </a:custGeom>
          <a:ln w="172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5" name="object 125" descr=""/>
          <p:cNvGrpSpPr/>
          <p:nvPr/>
        </p:nvGrpSpPr>
        <p:grpSpPr>
          <a:xfrm>
            <a:off x="4542409" y="2695037"/>
            <a:ext cx="427990" cy="262890"/>
            <a:chOff x="4542409" y="2695037"/>
            <a:chExt cx="427990" cy="262890"/>
          </a:xfrm>
        </p:grpSpPr>
        <p:sp>
          <p:nvSpPr>
            <p:cNvPr id="126" name="object 126" descr=""/>
            <p:cNvSpPr/>
            <p:nvPr/>
          </p:nvSpPr>
          <p:spPr>
            <a:xfrm>
              <a:off x="4613740" y="2700246"/>
              <a:ext cx="285750" cy="252095"/>
            </a:xfrm>
            <a:custGeom>
              <a:avLst/>
              <a:gdLst/>
              <a:ahLst/>
              <a:cxnLst/>
              <a:rect l="l" t="t" r="r" b="b"/>
              <a:pathLst>
                <a:path w="285750" h="252094">
                  <a:moveTo>
                    <a:pt x="170312" y="140028"/>
                  </a:moveTo>
                  <a:lnTo>
                    <a:pt x="162334" y="156981"/>
                  </a:lnTo>
                  <a:lnTo>
                    <a:pt x="149715" y="171526"/>
                  </a:lnTo>
                  <a:lnTo>
                    <a:pt x="133164" y="183022"/>
                  </a:lnTo>
                  <a:lnTo>
                    <a:pt x="113391" y="190824"/>
                  </a:lnTo>
                  <a:lnTo>
                    <a:pt x="123444" y="215263"/>
                  </a:lnTo>
                  <a:lnTo>
                    <a:pt x="142509" y="234663"/>
                  </a:lnTo>
                  <a:lnTo>
                    <a:pt x="168383" y="247454"/>
                  </a:lnTo>
                  <a:lnTo>
                    <a:pt x="198864" y="252066"/>
                  </a:lnTo>
                  <a:lnTo>
                    <a:pt x="232522" y="246400"/>
                  </a:lnTo>
                  <a:lnTo>
                    <a:pt x="260007" y="230954"/>
                  </a:lnTo>
                  <a:lnTo>
                    <a:pt x="278537" y="208063"/>
                  </a:lnTo>
                  <a:lnTo>
                    <a:pt x="285332" y="180059"/>
                  </a:lnTo>
                  <a:lnTo>
                    <a:pt x="283374" y="164827"/>
                  </a:lnTo>
                  <a:lnTo>
                    <a:pt x="277672" y="150424"/>
                  </a:lnTo>
                  <a:lnTo>
                    <a:pt x="273175" y="144015"/>
                  </a:lnTo>
                  <a:lnTo>
                    <a:pt x="198864" y="144015"/>
                  </a:lnTo>
                  <a:lnTo>
                    <a:pt x="191594" y="143762"/>
                  </a:lnTo>
                  <a:lnTo>
                    <a:pt x="184387" y="143008"/>
                  </a:lnTo>
                  <a:lnTo>
                    <a:pt x="177280" y="141761"/>
                  </a:lnTo>
                  <a:lnTo>
                    <a:pt x="170312" y="140028"/>
                  </a:lnTo>
                  <a:close/>
                </a:path>
                <a:path w="285750" h="252094">
                  <a:moveTo>
                    <a:pt x="86468" y="50397"/>
                  </a:moveTo>
                  <a:lnTo>
                    <a:pt x="52813" y="56064"/>
                  </a:lnTo>
                  <a:lnTo>
                    <a:pt x="25328" y="71509"/>
                  </a:lnTo>
                  <a:lnTo>
                    <a:pt x="6796" y="94400"/>
                  </a:lnTo>
                  <a:lnTo>
                    <a:pt x="0" y="122405"/>
                  </a:lnTo>
                  <a:lnTo>
                    <a:pt x="6796" y="150443"/>
                  </a:lnTo>
                  <a:lnTo>
                    <a:pt x="25328" y="173330"/>
                  </a:lnTo>
                  <a:lnTo>
                    <a:pt x="52813" y="188757"/>
                  </a:lnTo>
                  <a:lnTo>
                    <a:pt x="86468" y="194412"/>
                  </a:lnTo>
                  <a:lnTo>
                    <a:pt x="93309" y="194188"/>
                  </a:lnTo>
                  <a:lnTo>
                    <a:pt x="100098" y="193515"/>
                  </a:lnTo>
                  <a:lnTo>
                    <a:pt x="106803" y="192394"/>
                  </a:lnTo>
                  <a:lnTo>
                    <a:pt x="113391" y="190824"/>
                  </a:lnTo>
                  <a:lnTo>
                    <a:pt x="112844" y="172788"/>
                  </a:lnTo>
                  <a:lnTo>
                    <a:pt x="117605" y="155448"/>
                  </a:lnTo>
                  <a:lnTo>
                    <a:pt x="127331" y="139588"/>
                  </a:lnTo>
                  <a:lnTo>
                    <a:pt x="141675" y="125993"/>
                  </a:lnTo>
                  <a:lnTo>
                    <a:pt x="126163" y="110993"/>
                  </a:lnTo>
                  <a:lnTo>
                    <a:pt x="116286" y="93368"/>
                  </a:lnTo>
                  <a:lnTo>
                    <a:pt x="112440" y="74174"/>
                  </a:lnTo>
                  <a:lnTo>
                    <a:pt x="115019" y="54464"/>
                  </a:lnTo>
                  <a:lnTo>
                    <a:pt x="108051" y="52685"/>
                  </a:lnTo>
                  <a:lnTo>
                    <a:pt x="100944" y="51414"/>
                  </a:lnTo>
                  <a:lnTo>
                    <a:pt x="93737" y="50651"/>
                  </a:lnTo>
                  <a:lnTo>
                    <a:pt x="86468" y="50397"/>
                  </a:lnTo>
                  <a:close/>
                </a:path>
                <a:path w="285750" h="252094">
                  <a:moveTo>
                    <a:pt x="141675" y="125993"/>
                  </a:moveTo>
                  <a:lnTo>
                    <a:pt x="127331" y="139588"/>
                  </a:lnTo>
                  <a:lnTo>
                    <a:pt x="117605" y="155448"/>
                  </a:lnTo>
                  <a:lnTo>
                    <a:pt x="112844" y="172788"/>
                  </a:lnTo>
                  <a:lnTo>
                    <a:pt x="113391" y="190824"/>
                  </a:lnTo>
                  <a:lnTo>
                    <a:pt x="133164" y="183022"/>
                  </a:lnTo>
                  <a:lnTo>
                    <a:pt x="149715" y="171526"/>
                  </a:lnTo>
                  <a:lnTo>
                    <a:pt x="162334" y="156981"/>
                  </a:lnTo>
                  <a:lnTo>
                    <a:pt x="170312" y="140028"/>
                  </a:lnTo>
                  <a:lnTo>
                    <a:pt x="162573" y="137398"/>
                  </a:lnTo>
                  <a:lnTo>
                    <a:pt x="155186" y="134177"/>
                  </a:lnTo>
                  <a:lnTo>
                    <a:pt x="148203" y="130373"/>
                  </a:lnTo>
                  <a:lnTo>
                    <a:pt x="141675" y="125993"/>
                  </a:lnTo>
                  <a:close/>
                </a:path>
                <a:path w="285750" h="252094">
                  <a:moveTo>
                    <a:pt x="198864" y="108051"/>
                  </a:moveTo>
                  <a:lnTo>
                    <a:pt x="192022" y="108275"/>
                  </a:lnTo>
                  <a:lnTo>
                    <a:pt x="185234" y="108948"/>
                  </a:lnTo>
                  <a:lnTo>
                    <a:pt x="178533" y="110069"/>
                  </a:lnTo>
                  <a:lnTo>
                    <a:pt x="171950" y="111639"/>
                  </a:lnTo>
                  <a:lnTo>
                    <a:pt x="172764" y="118312"/>
                  </a:lnTo>
                  <a:lnTo>
                    <a:pt x="172814" y="125993"/>
                  </a:lnTo>
                  <a:lnTo>
                    <a:pt x="171994" y="132979"/>
                  </a:lnTo>
                  <a:lnTo>
                    <a:pt x="170312" y="140028"/>
                  </a:lnTo>
                  <a:lnTo>
                    <a:pt x="177280" y="141761"/>
                  </a:lnTo>
                  <a:lnTo>
                    <a:pt x="184387" y="143008"/>
                  </a:lnTo>
                  <a:lnTo>
                    <a:pt x="191594" y="143762"/>
                  </a:lnTo>
                  <a:lnTo>
                    <a:pt x="198864" y="144015"/>
                  </a:lnTo>
                  <a:lnTo>
                    <a:pt x="214466" y="142836"/>
                  </a:lnTo>
                  <a:lnTo>
                    <a:pt x="229437" y="139370"/>
                  </a:lnTo>
                  <a:lnTo>
                    <a:pt x="243418" y="133721"/>
                  </a:lnTo>
                  <a:lnTo>
                    <a:pt x="256053" y="125993"/>
                  </a:lnTo>
                  <a:lnTo>
                    <a:pt x="243418" y="118312"/>
                  </a:lnTo>
                  <a:lnTo>
                    <a:pt x="229437" y="112686"/>
                  </a:lnTo>
                  <a:lnTo>
                    <a:pt x="214466" y="109228"/>
                  </a:lnTo>
                  <a:lnTo>
                    <a:pt x="198864" y="108051"/>
                  </a:lnTo>
                  <a:close/>
                </a:path>
                <a:path w="285750" h="252094">
                  <a:moveTo>
                    <a:pt x="256053" y="125993"/>
                  </a:moveTo>
                  <a:lnTo>
                    <a:pt x="243418" y="133721"/>
                  </a:lnTo>
                  <a:lnTo>
                    <a:pt x="229437" y="139370"/>
                  </a:lnTo>
                  <a:lnTo>
                    <a:pt x="214466" y="142836"/>
                  </a:lnTo>
                  <a:lnTo>
                    <a:pt x="198864" y="144015"/>
                  </a:lnTo>
                  <a:lnTo>
                    <a:pt x="273175" y="144015"/>
                  </a:lnTo>
                  <a:lnTo>
                    <a:pt x="268480" y="137323"/>
                  </a:lnTo>
                  <a:lnTo>
                    <a:pt x="256053" y="125993"/>
                  </a:lnTo>
                  <a:close/>
                </a:path>
                <a:path w="285750" h="252094">
                  <a:moveTo>
                    <a:pt x="171950" y="111639"/>
                  </a:moveTo>
                  <a:lnTo>
                    <a:pt x="163748" y="114252"/>
                  </a:lnTo>
                  <a:lnTo>
                    <a:pt x="155929" y="117530"/>
                  </a:lnTo>
                  <a:lnTo>
                    <a:pt x="148551" y="121451"/>
                  </a:lnTo>
                  <a:lnTo>
                    <a:pt x="141675" y="125993"/>
                  </a:lnTo>
                  <a:lnTo>
                    <a:pt x="148203" y="130373"/>
                  </a:lnTo>
                  <a:lnTo>
                    <a:pt x="155186" y="134177"/>
                  </a:lnTo>
                  <a:lnTo>
                    <a:pt x="162573" y="137398"/>
                  </a:lnTo>
                  <a:lnTo>
                    <a:pt x="170312" y="140028"/>
                  </a:lnTo>
                  <a:lnTo>
                    <a:pt x="171994" y="132979"/>
                  </a:lnTo>
                  <a:lnTo>
                    <a:pt x="172814" y="125993"/>
                  </a:lnTo>
                  <a:lnTo>
                    <a:pt x="172764" y="118312"/>
                  </a:lnTo>
                  <a:lnTo>
                    <a:pt x="171950" y="111639"/>
                  </a:lnTo>
                  <a:close/>
                </a:path>
                <a:path w="285750" h="252094">
                  <a:moveTo>
                    <a:pt x="115019" y="54464"/>
                  </a:moveTo>
                  <a:lnTo>
                    <a:pt x="112440" y="74174"/>
                  </a:lnTo>
                  <a:lnTo>
                    <a:pt x="116286" y="93368"/>
                  </a:lnTo>
                  <a:lnTo>
                    <a:pt x="126163" y="110993"/>
                  </a:lnTo>
                  <a:lnTo>
                    <a:pt x="141675" y="125993"/>
                  </a:lnTo>
                  <a:lnTo>
                    <a:pt x="148551" y="121451"/>
                  </a:lnTo>
                  <a:lnTo>
                    <a:pt x="155929" y="117530"/>
                  </a:lnTo>
                  <a:lnTo>
                    <a:pt x="163748" y="114252"/>
                  </a:lnTo>
                  <a:lnTo>
                    <a:pt x="171950" y="111639"/>
                  </a:lnTo>
                  <a:lnTo>
                    <a:pt x="165272" y="92804"/>
                  </a:lnTo>
                  <a:lnTo>
                    <a:pt x="153010" y="76443"/>
                  </a:lnTo>
                  <a:lnTo>
                    <a:pt x="135985" y="63386"/>
                  </a:lnTo>
                  <a:lnTo>
                    <a:pt x="115019" y="54464"/>
                  </a:lnTo>
                  <a:close/>
                </a:path>
                <a:path w="285750" h="252094">
                  <a:moveTo>
                    <a:pt x="272419" y="108051"/>
                  </a:moveTo>
                  <a:lnTo>
                    <a:pt x="198864" y="108051"/>
                  </a:lnTo>
                  <a:lnTo>
                    <a:pt x="214466" y="109228"/>
                  </a:lnTo>
                  <a:lnTo>
                    <a:pt x="229437" y="112686"/>
                  </a:lnTo>
                  <a:lnTo>
                    <a:pt x="243418" y="118312"/>
                  </a:lnTo>
                  <a:lnTo>
                    <a:pt x="256053" y="125993"/>
                  </a:lnTo>
                  <a:lnTo>
                    <a:pt x="272419" y="108051"/>
                  </a:lnTo>
                  <a:close/>
                </a:path>
                <a:path w="285750" h="252094">
                  <a:moveTo>
                    <a:pt x="198864" y="0"/>
                  </a:moveTo>
                  <a:lnTo>
                    <a:pt x="170403" y="4013"/>
                  </a:lnTo>
                  <a:lnTo>
                    <a:pt x="145703" y="15240"/>
                  </a:lnTo>
                  <a:lnTo>
                    <a:pt x="126623" y="32464"/>
                  </a:lnTo>
                  <a:lnTo>
                    <a:pt x="115019" y="54464"/>
                  </a:lnTo>
                  <a:lnTo>
                    <a:pt x="135985" y="63386"/>
                  </a:lnTo>
                  <a:lnTo>
                    <a:pt x="153010" y="76443"/>
                  </a:lnTo>
                  <a:lnTo>
                    <a:pt x="165272" y="92804"/>
                  </a:lnTo>
                  <a:lnTo>
                    <a:pt x="171950" y="111639"/>
                  </a:lnTo>
                  <a:lnTo>
                    <a:pt x="178533" y="110069"/>
                  </a:lnTo>
                  <a:lnTo>
                    <a:pt x="185234" y="108948"/>
                  </a:lnTo>
                  <a:lnTo>
                    <a:pt x="192022" y="108275"/>
                  </a:lnTo>
                  <a:lnTo>
                    <a:pt x="198864" y="108051"/>
                  </a:lnTo>
                  <a:lnTo>
                    <a:pt x="272419" y="108051"/>
                  </a:lnTo>
                  <a:lnTo>
                    <a:pt x="276802" y="103245"/>
                  </a:lnTo>
                  <a:lnTo>
                    <a:pt x="285159" y="76543"/>
                  </a:lnTo>
                  <a:lnTo>
                    <a:pt x="280878" y="49167"/>
                  </a:lnTo>
                  <a:lnTo>
                    <a:pt x="263712" y="24401"/>
                  </a:lnTo>
                  <a:lnTo>
                    <a:pt x="250146" y="14028"/>
                  </a:lnTo>
                  <a:lnTo>
                    <a:pt x="234440" y="6369"/>
                  </a:lnTo>
                  <a:lnTo>
                    <a:pt x="217158" y="1626"/>
                  </a:lnTo>
                  <a:lnTo>
                    <a:pt x="198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4542409" y="2700246"/>
              <a:ext cx="427990" cy="252095"/>
            </a:xfrm>
            <a:custGeom>
              <a:avLst/>
              <a:gdLst/>
              <a:ahLst/>
              <a:cxnLst/>
              <a:rect l="l" t="t" r="r" b="b"/>
              <a:pathLst>
                <a:path w="427989" h="252094">
                  <a:moveTo>
                    <a:pt x="243280" y="111639"/>
                  </a:moveTo>
                  <a:lnTo>
                    <a:pt x="244146" y="118733"/>
                  </a:lnTo>
                  <a:lnTo>
                    <a:pt x="244160" y="125863"/>
                  </a:lnTo>
                  <a:lnTo>
                    <a:pt x="243325" y="132979"/>
                  </a:lnTo>
                  <a:lnTo>
                    <a:pt x="241643" y="140028"/>
                  </a:lnTo>
                  <a:lnTo>
                    <a:pt x="248611" y="141761"/>
                  </a:lnTo>
                  <a:lnTo>
                    <a:pt x="255718" y="143008"/>
                  </a:lnTo>
                  <a:lnTo>
                    <a:pt x="262925" y="143762"/>
                  </a:lnTo>
                  <a:lnTo>
                    <a:pt x="270194" y="144015"/>
                  </a:lnTo>
                  <a:lnTo>
                    <a:pt x="285796" y="142836"/>
                  </a:lnTo>
                  <a:lnTo>
                    <a:pt x="300767" y="139370"/>
                  </a:lnTo>
                  <a:lnTo>
                    <a:pt x="314749" y="133721"/>
                  </a:lnTo>
                  <a:lnTo>
                    <a:pt x="327383" y="125993"/>
                  </a:lnTo>
                  <a:lnTo>
                    <a:pt x="314749" y="118312"/>
                  </a:lnTo>
                  <a:lnTo>
                    <a:pt x="300767" y="112686"/>
                  </a:lnTo>
                  <a:lnTo>
                    <a:pt x="285796" y="109228"/>
                  </a:lnTo>
                  <a:lnTo>
                    <a:pt x="270194" y="108051"/>
                  </a:lnTo>
                  <a:lnTo>
                    <a:pt x="263353" y="108275"/>
                  </a:lnTo>
                  <a:lnTo>
                    <a:pt x="256565" y="108948"/>
                  </a:lnTo>
                  <a:lnTo>
                    <a:pt x="249863" y="110069"/>
                  </a:lnTo>
                  <a:lnTo>
                    <a:pt x="243280" y="111639"/>
                  </a:lnTo>
                  <a:close/>
                </a:path>
                <a:path w="427989" h="252094">
                  <a:moveTo>
                    <a:pt x="243280" y="111639"/>
                  </a:moveTo>
                  <a:lnTo>
                    <a:pt x="235079" y="114252"/>
                  </a:lnTo>
                  <a:lnTo>
                    <a:pt x="227260" y="117530"/>
                  </a:lnTo>
                  <a:lnTo>
                    <a:pt x="219882" y="121451"/>
                  </a:lnTo>
                  <a:lnTo>
                    <a:pt x="213005" y="125993"/>
                  </a:lnTo>
                  <a:lnTo>
                    <a:pt x="219533" y="130373"/>
                  </a:lnTo>
                  <a:lnTo>
                    <a:pt x="226516" y="134177"/>
                  </a:lnTo>
                  <a:lnTo>
                    <a:pt x="233903" y="137398"/>
                  </a:lnTo>
                  <a:lnTo>
                    <a:pt x="241643" y="140028"/>
                  </a:lnTo>
                  <a:lnTo>
                    <a:pt x="243325" y="132979"/>
                  </a:lnTo>
                  <a:lnTo>
                    <a:pt x="244160" y="125863"/>
                  </a:lnTo>
                  <a:lnTo>
                    <a:pt x="244146" y="118733"/>
                  </a:lnTo>
                  <a:lnTo>
                    <a:pt x="243280" y="111639"/>
                  </a:lnTo>
                  <a:close/>
                </a:path>
                <a:path w="427989" h="252094">
                  <a:moveTo>
                    <a:pt x="243280" y="111639"/>
                  </a:moveTo>
                  <a:lnTo>
                    <a:pt x="249863" y="110069"/>
                  </a:lnTo>
                  <a:lnTo>
                    <a:pt x="256565" y="108948"/>
                  </a:lnTo>
                  <a:lnTo>
                    <a:pt x="263353" y="108275"/>
                  </a:lnTo>
                  <a:lnTo>
                    <a:pt x="270194" y="108051"/>
                  </a:lnTo>
                  <a:lnTo>
                    <a:pt x="285796" y="109228"/>
                  </a:lnTo>
                  <a:lnTo>
                    <a:pt x="300767" y="112686"/>
                  </a:lnTo>
                  <a:lnTo>
                    <a:pt x="314749" y="118312"/>
                  </a:lnTo>
                  <a:lnTo>
                    <a:pt x="327383" y="125993"/>
                  </a:lnTo>
                  <a:lnTo>
                    <a:pt x="348133" y="103245"/>
                  </a:lnTo>
                  <a:lnTo>
                    <a:pt x="356490" y="76543"/>
                  </a:lnTo>
                  <a:lnTo>
                    <a:pt x="352209" y="49167"/>
                  </a:lnTo>
                  <a:lnTo>
                    <a:pt x="335043" y="24401"/>
                  </a:lnTo>
                  <a:lnTo>
                    <a:pt x="321477" y="14028"/>
                  </a:lnTo>
                  <a:lnTo>
                    <a:pt x="305771" y="6369"/>
                  </a:lnTo>
                  <a:lnTo>
                    <a:pt x="288489" y="1626"/>
                  </a:lnTo>
                  <a:lnTo>
                    <a:pt x="270194" y="0"/>
                  </a:lnTo>
                  <a:lnTo>
                    <a:pt x="241734" y="4013"/>
                  </a:lnTo>
                  <a:lnTo>
                    <a:pt x="217034" y="15240"/>
                  </a:lnTo>
                  <a:lnTo>
                    <a:pt x="197953" y="32464"/>
                  </a:lnTo>
                  <a:lnTo>
                    <a:pt x="186350" y="54464"/>
                  </a:lnTo>
                  <a:lnTo>
                    <a:pt x="207316" y="63386"/>
                  </a:lnTo>
                  <a:lnTo>
                    <a:pt x="224340" y="76443"/>
                  </a:lnTo>
                  <a:lnTo>
                    <a:pt x="236602" y="92804"/>
                  </a:lnTo>
                  <a:lnTo>
                    <a:pt x="243280" y="111639"/>
                  </a:lnTo>
                  <a:close/>
                </a:path>
                <a:path w="427989" h="252094">
                  <a:moveTo>
                    <a:pt x="243280" y="111639"/>
                  </a:moveTo>
                  <a:lnTo>
                    <a:pt x="236602" y="92804"/>
                  </a:lnTo>
                  <a:lnTo>
                    <a:pt x="224340" y="76443"/>
                  </a:lnTo>
                  <a:lnTo>
                    <a:pt x="207316" y="63386"/>
                  </a:lnTo>
                  <a:lnTo>
                    <a:pt x="186350" y="54464"/>
                  </a:lnTo>
                  <a:lnTo>
                    <a:pt x="183770" y="74174"/>
                  </a:lnTo>
                  <a:lnTo>
                    <a:pt x="187617" y="93368"/>
                  </a:lnTo>
                  <a:lnTo>
                    <a:pt x="197494" y="110993"/>
                  </a:lnTo>
                  <a:lnTo>
                    <a:pt x="213005" y="125993"/>
                  </a:lnTo>
                  <a:lnTo>
                    <a:pt x="219882" y="121451"/>
                  </a:lnTo>
                  <a:lnTo>
                    <a:pt x="227260" y="117530"/>
                  </a:lnTo>
                  <a:lnTo>
                    <a:pt x="235079" y="114252"/>
                  </a:lnTo>
                  <a:lnTo>
                    <a:pt x="243280" y="111639"/>
                  </a:lnTo>
                  <a:close/>
                </a:path>
                <a:path w="427989" h="252094">
                  <a:moveTo>
                    <a:pt x="186350" y="54464"/>
                  </a:moveTo>
                  <a:lnTo>
                    <a:pt x="179381" y="52685"/>
                  </a:lnTo>
                  <a:lnTo>
                    <a:pt x="172275" y="51414"/>
                  </a:lnTo>
                  <a:lnTo>
                    <a:pt x="165068" y="50651"/>
                  </a:lnTo>
                  <a:lnTo>
                    <a:pt x="157798" y="50397"/>
                  </a:lnTo>
                  <a:lnTo>
                    <a:pt x="124144" y="56064"/>
                  </a:lnTo>
                  <a:lnTo>
                    <a:pt x="96659" y="71509"/>
                  </a:lnTo>
                  <a:lnTo>
                    <a:pt x="78126" y="94400"/>
                  </a:lnTo>
                  <a:lnTo>
                    <a:pt x="71330" y="122405"/>
                  </a:lnTo>
                  <a:lnTo>
                    <a:pt x="78126" y="150443"/>
                  </a:lnTo>
                  <a:lnTo>
                    <a:pt x="96659" y="173330"/>
                  </a:lnTo>
                  <a:lnTo>
                    <a:pt x="124144" y="188757"/>
                  </a:lnTo>
                  <a:lnTo>
                    <a:pt x="157798" y="194412"/>
                  </a:lnTo>
                  <a:lnTo>
                    <a:pt x="164640" y="194188"/>
                  </a:lnTo>
                  <a:lnTo>
                    <a:pt x="171429" y="193515"/>
                  </a:lnTo>
                  <a:lnTo>
                    <a:pt x="178133" y="192394"/>
                  </a:lnTo>
                  <a:lnTo>
                    <a:pt x="184722" y="190824"/>
                  </a:lnTo>
                  <a:lnTo>
                    <a:pt x="184174" y="172788"/>
                  </a:lnTo>
                  <a:lnTo>
                    <a:pt x="188936" y="155448"/>
                  </a:lnTo>
                  <a:lnTo>
                    <a:pt x="198662" y="139588"/>
                  </a:lnTo>
                  <a:lnTo>
                    <a:pt x="213005" y="125993"/>
                  </a:lnTo>
                  <a:lnTo>
                    <a:pt x="197494" y="110993"/>
                  </a:lnTo>
                  <a:lnTo>
                    <a:pt x="187617" y="93368"/>
                  </a:lnTo>
                  <a:lnTo>
                    <a:pt x="183770" y="74174"/>
                  </a:lnTo>
                  <a:lnTo>
                    <a:pt x="186350" y="54464"/>
                  </a:lnTo>
                  <a:close/>
                </a:path>
                <a:path w="427989" h="252094">
                  <a:moveTo>
                    <a:pt x="241643" y="140028"/>
                  </a:moveTo>
                  <a:lnTo>
                    <a:pt x="233665" y="156981"/>
                  </a:lnTo>
                  <a:lnTo>
                    <a:pt x="221046" y="171526"/>
                  </a:lnTo>
                  <a:lnTo>
                    <a:pt x="204495" y="183022"/>
                  </a:lnTo>
                  <a:lnTo>
                    <a:pt x="184722" y="190824"/>
                  </a:lnTo>
                  <a:lnTo>
                    <a:pt x="194774" y="215263"/>
                  </a:lnTo>
                  <a:lnTo>
                    <a:pt x="213840" y="234663"/>
                  </a:lnTo>
                  <a:lnTo>
                    <a:pt x="239714" y="247454"/>
                  </a:lnTo>
                  <a:lnTo>
                    <a:pt x="270194" y="252066"/>
                  </a:lnTo>
                  <a:lnTo>
                    <a:pt x="303853" y="246400"/>
                  </a:lnTo>
                  <a:lnTo>
                    <a:pt x="331338" y="230954"/>
                  </a:lnTo>
                  <a:lnTo>
                    <a:pt x="349868" y="208063"/>
                  </a:lnTo>
                  <a:lnTo>
                    <a:pt x="356662" y="180059"/>
                  </a:lnTo>
                  <a:lnTo>
                    <a:pt x="354705" y="164827"/>
                  </a:lnTo>
                  <a:lnTo>
                    <a:pt x="349003" y="150424"/>
                  </a:lnTo>
                  <a:lnTo>
                    <a:pt x="339811" y="137323"/>
                  </a:lnTo>
                  <a:lnTo>
                    <a:pt x="327383" y="125993"/>
                  </a:lnTo>
                  <a:lnTo>
                    <a:pt x="314749" y="133721"/>
                  </a:lnTo>
                  <a:lnTo>
                    <a:pt x="300767" y="139370"/>
                  </a:lnTo>
                  <a:lnTo>
                    <a:pt x="285796" y="142836"/>
                  </a:lnTo>
                  <a:lnTo>
                    <a:pt x="270194" y="144015"/>
                  </a:lnTo>
                  <a:lnTo>
                    <a:pt x="262925" y="143762"/>
                  </a:lnTo>
                  <a:lnTo>
                    <a:pt x="255718" y="143008"/>
                  </a:lnTo>
                  <a:lnTo>
                    <a:pt x="248611" y="141761"/>
                  </a:lnTo>
                  <a:lnTo>
                    <a:pt x="241643" y="140028"/>
                  </a:lnTo>
                  <a:close/>
                </a:path>
                <a:path w="427989" h="252094">
                  <a:moveTo>
                    <a:pt x="241643" y="140028"/>
                  </a:moveTo>
                  <a:lnTo>
                    <a:pt x="233903" y="137398"/>
                  </a:lnTo>
                  <a:lnTo>
                    <a:pt x="226516" y="134177"/>
                  </a:lnTo>
                  <a:lnTo>
                    <a:pt x="219533" y="130373"/>
                  </a:lnTo>
                  <a:lnTo>
                    <a:pt x="213005" y="125993"/>
                  </a:lnTo>
                  <a:lnTo>
                    <a:pt x="198662" y="139588"/>
                  </a:lnTo>
                  <a:lnTo>
                    <a:pt x="188936" y="155448"/>
                  </a:lnTo>
                  <a:lnTo>
                    <a:pt x="184174" y="172788"/>
                  </a:lnTo>
                  <a:lnTo>
                    <a:pt x="184722" y="190824"/>
                  </a:lnTo>
                  <a:lnTo>
                    <a:pt x="204495" y="183022"/>
                  </a:lnTo>
                  <a:lnTo>
                    <a:pt x="221046" y="171526"/>
                  </a:lnTo>
                  <a:lnTo>
                    <a:pt x="233665" y="156981"/>
                  </a:lnTo>
                  <a:lnTo>
                    <a:pt x="241643" y="140028"/>
                  </a:lnTo>
                  <a:close/>
                </a:path>
                <a:path w="427989" h="252094">
                  <a:moveTo>
                    <a:pt x="71330" y="125993"/>
                  </a:moveTo>
                  <a:lnTo>
                    <a:pt x="0" y="125993"/>
                  </a:lnTo>
                </a:path>
                <a:path w="427989" h="252094">
                  <a:moveTo>
                    <a:pt x="356662" y="182770"/>
                  </a:moveTo>
                  <a:lnTo>
                    <a:pt x="427993" y="182770"/>
                  </a:lnTo>
                </a:path>
                <a:path w="427989" h="252094">
                  <a:moveTo>
                    <a:pt x="356662" y="69296"/>
                  </a:moveTo>
                  <a:lnTo>
                    <a:pt x="427993" y="69296"/>
                  </a:lnTo>
                </a:path>
                <a:path w="427989" h="252094">
                  <a:moveTo>
                    <a:pt x="297989" y="61003"/>
                  </a:moveTo>
                  <a:lnTo>
                    <a:pt x="297989" y="78945"/>
                  </a:lnTo>
                </a:path>
              </a:pathLst>
            </a:custGeom>
            <a:ln w="1052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8" name="object 128" descr=""/>
          <p:cNvSpPr/>
          <p:nvPr/>
        </p:nvSpPr>
        <p:spPr>
          <a:xfrm>
            <a:off x="4542409" y="3092022"/>
            <a:ext cx="557530" cy="252095"/>
          </a:xfrm>
          <a:custGeom>
            <a:avLst/>
            <a:gdLst/>
            <a:ahLst/>
            <a:cxnLst/>
            <a:rect l="l" t="t" r="r" b="b"/>
            <a:pathLst>
              <a:path w="557529" h="252095">
                <a:moveTo>
                  <a:pt x="243280" y="111560"/>
                </a:moveTo>
                <a:lnTo>
                  <a:pt x="244146" y="118698"/>
                </a:lnTo>
                <a:lnTo>
                  <a:pt x="244160" y="125844"/>
                </a:lnTo>
                <a:lnTo>
                  <a:pt x="243325" y="132944"/>
                </a:lnTo>
                <a:lnTo>
                  <a:pt x="241643" y="139948"/>
                </a:lnTo>
                <a:lnTo>
                  <a:pt x="248611" y="141727"/>
                </a:lnTo>
                <a:lnTo>
                  <a:pt x="255718" y="142998"/>
                </a:lnTo>
                <a:lnTo>
                  <a:pt x="262925" y="143761"/>
                </a:lnTo>
                <a:lnTo>
                  <a:pt x="270194" y="144015"/>
                </a:lnTo>
                <a:lnTo>
                  <a:pt x="285796" y="142825"/>
                </a:lnTo>
                <a:lnTo>
                  <a:pt x="300767" y="139340"/>
                </a:lnTo>
                <a:lnTo>
                  <a:pt x="314749" y="133687"/>
                </a:lnTo>
                <a:lnTo>
                  <a:pt x="327383" y="125993"/>
                </a:lnTo>
                <a:lnTo>
                  <a:pt x="314749" y="118266"/>
                </a:lnTo>
                <a:lnTo>
                  <a:pt x="300767" y="112616"/>
                </a:lnTo>
                <a:lnTo>
                  <a:pt x="285796" y="109150"/>
                </a:lnTo>
                <a:lnTo>
                  <a:pt x="270194" y="107971"/>
                </a:lnTo>
                <a:lnTo>
                  <a:pt x="263353" y="108195"/>
                </a:lnTo>
                <a:lnTo>
                  <a:pt x="256565" y="108868"/>
                </a:lnTo>
                <a:lnTo>
                  <a:pt x="249863" y="109990"/>
                </a:lnTo>
                <a:lnTo>
                  <a:pt x="243280" y="111560"/>
                </a:lnTo>
                <a:close/>
              </a:path>
              <a:path w="557529" h="252095">
                <a:moveTo>
                  <a:pt x="243280" y="111560"/>
                </a:moveTo>
                <a:lnTo>
                  <a:pt x="235079" y="114185"/>
                </a:lnTo>
                <a:lnTo>
                  <a:pt x="227260" y="117491"/>
                </a:lnTo>
                <a:lnTo>
                  <a:pt x="219882" y="121439"/>
                </a:lnTo>
                <a:lnTo>
                  <a:pt x="213005" y="125993"/>
                </a:lnTo>
                <a:lnTo>
                  <a:pt x="219533" y="130338"/>
                </a:lnTo>
                <a:lnTo>
                  <a:pt x="226516" y="134137"/>
                </a:lnTo>
                <a:lnTo>
                  <a:pt x="233903" y="137353"/>
                </a:lnTo>
                <a:lnTo>
                  <a:pt x="241643" y="139948"/>
                </a:lnTo>
                <a:lnTo>
                  <a:pt x="243325" y="132944"/>
                </a:lnTo>
                <a:lnTo>
                  <a:pt x="244160" y="125844"/>
                </a:lnTo>
                <a:lnTo>
                  <a:pt x="244146" y="118698"/>
                </a:lnTo>
                <a:lnTo>
                  <a:pt x="243280" y="111560"/>
                </a:lnTo>
                <a:close/>
              </a:path>
              <a:path w="557529" h="252095">
                <a:moveTo>
                  <a:pt x="243280" y="111560"/>
                </a:moveTo>
                <a:lnTo>
                  <a:pt x="249863" y="109990"/>
                </a:lnTo>
                <a:lnTo>
                  <a:pt x="256565" y="108868"/>
                </a:lnTo>
                <a:lnTo>
                  <a:pt x="263353" y="108195"/>
                </a:lnTo>
                <a:lnTo>
                  <a:pt x="270194" y="107971"/>
                </a:lnTo>
                <a:lnTo>
                  <a:pt x="285796" y="109150"/>
                </a:lnTo>
                <a:lnTo>
                  <a:pt x="300767" y="112616"/>
                </a:lnTo>
                <a:lnTo>
                  <a:pt x="314749" y="118266"/>
                </a:lnTo>
                <a:lnTo>
                  <a:pt x="327383" y="125993"/>
                </a:lnTo>
                <a:lnTo>
                  <a:pt x="348133" y="103199"/>
                </a:lnTo>
                <a:lnTo>
                  <a:pt x="356490" y="76473"/>
                </a:lnTo>
                <a:lnTo>
                  <a:pt x="352209" y="49089"/>
                </a:lnTo>
                <a:lnTo>
                  <a:pt x="335043" y="24321"/>
                </a:lnTo>
                <a:lnTo>
                  <a:pt x="321477" y="13994"/>
                </a:lnTo>
                <a:lnTo>
                  <a:pt x="305771" y="6359"/>
                </a:lnTo>
                <a:lnTo>
                  <a:pt x="288489" y="1624"/>
                </a:lnTo>
                <a:lnTo>
                  <a:pt x="270194" y="0"/>
                </a:lnTo>
                <a:lnTo>
                  <a:pt x="241734" y="4000"/>
                </a:lnTo>
                <a:lnTo>
                  <a:pt x="217034" y="15200"/>
                </a:lnTo>
                <a:lnTo>
                  <a:pt x="197953" y="32396"/>
                </a:lnTo>
                <a:lnTo>
                  <a:pt x="186350" y="54384"/>
                </a:lnTo>
                <a:lnTo>
                  <a:pt x="207316" y="63351"/>
                </a:lnTo>
                <a:lnTo>
                  <a:pt x="224340" y="76423"/>
                </a:lnTo>
                <a:lnTo>
                  <a:pt x="236602" y="92769"/>
                </a:lnTo>
                <a:lnTo>
                  <a:pt x="243280" y="111560"/>
                </a:lnTo>
                <a:close/>
              </a:path>
              <a:path w="557529" h="252095">
                <a:moveTo>
                  <a:pt x="243280" y="111560"/>
                </a:moveTo>
                <a:lnTo>
                  <a:pt x="236602" y="92769"/>
                </a:lnTo>
                <a:lnTo>
                  <a:pt x="224340" y="76423"/>
                </a:lnTo>
                <a:lnTo>
                  <a:pt x="207316" y="63351"/>
                </a:lnTo>
                <a:lnTo>
                  <a:pt x="186350" y="54384"/>
                </a:lnTo>
                <a:lnTo>
                  <a:pt x="183770" y="74095"/>
                </a:lnTo>
                <a:lnTo>
                  <a:pt x="187617" y="93299"/>
                </a:lnTo>
                <a:lnTo>
                  <a:pt x="197494" y="110947"/>
                </a:lnTo>
                <a:lnTo>
                  <a:pt x="213005" y="125993"/>
                </a:lnTo>
                <a:lnTo>
                  <a:pt x="219882" y="121439"/>
                </a:lnTo>
                <a:lnTo>
                  <a:pt x="227260" y="117491"/>
                </a:lnTo>
                <a:lnTo>
                  <a:pt x="235079" y="114185"/>
                </a:lnTo>
                <a:lnTo>
                  <a:pt x="243280" y="111560"/>
                </a:lnTo>
                <a:close/>
              </a:path>
              <a:path w="557529" h="252095">
                <a:moveTo>
                  <a:pt x="186350" y="54384"/>
                </a:moveTo>
                <a:lnTo>
                  <a:pt x="179381" y="52651"/>
                </a:lnTo>
                <a:lnTo>
                  <a:pt x="172275" y="51404"/>
                </a:lnTo>
                <a:lnTo>
                  <a:pt x="165068" y="50650"/>
                </a:lnTo>
                <a:lnTo>
                  <a:pt x="157798" y="50397"/>
                </a:lnTo>
                <a:lnTo>
                  <a:pt x="124144" y="56052"/>
                </a:lnTo>
                <a:lnTo>
                  <a:pt x="96659" y="71479"/>
                </a:lnTo>
                <a:lnTo>
                  <a:pt x="78126" y="94366"/>
                </a:lnTo>
                <a:lnTo>
                  <a:pt x="71330" y="122405"/>
                </a:lnTo>
                <a:lnTo>
                  <a:pt x="78126" y="150443"/>
                </a:lnTo>
                <a:lnTo>
                  <a:pt x="96659" y="173330"/>
                </a:lnTo>
                <a:lnTo>
                  <a:pt x="124144" y="188757"/>
                </a:lnTo>
                <a:lnTo>
                  <a:pt x="157798" y="194412"/>
                </a:lnTo>
                <a:lnTo>
                  <a:pt x="164640" y="194188"/>
                </a:lnTo>
                <a:lnTo>
                  <a:pt x="171429" y="193515"/>
                </a:lnTo>
                <a:lnTo>
                  <a:pt x="178133" y="192394"/>
                </a:lnTo>
                <a:lnTo>
                  <a:pt x="184722" y="190824"/>
                </a:lnTo>
                <a:lnTo>
                  <a:pt x="184174" y="172744"/>
                </a:lnTo>
                <a:lnTo>
                  <a:pt x="188936" y="155388"/>
                </a:lnTo>
                <a:lnTo>
                  <a:pt x="198662" y="139543"/>
                </a:lnTo>
                <a:lnTo>
                  <a:pt x="213005" y="125993"/>
                </a:lnTo>
                <a:lnTo>
                  <a:pt x="197494" y="110947"/>
                </a:lnTo>
                <a:lnTo>
                  <a:pt x="187617" y="93299"/>
                </a:lnTo>
                <a:lnTo>
                  <a:pt x="183770" y="74095"/>
                </a:lnTo>
                <a:lnTo>
                  <a:pt x="186350" y="54384"/>
                </a:lnTo>
                <a:close/>
              </a:path>
              <a:path w="557529" h="252095">
                <a:moveTo>
                  <a:pt x="241643" y="139948"/>
                </a:moveTo>
                <a:lnTo>
                  <a:pt x="233665" y="156936"/>
                </a:lnTo>
                <a:lnTo>
                  <a:pt x="221046" y="171486"/>
                </a:lnTo>
                <a:lnTo>
                  <a:pt x="204495" y="182987"/>
                </a:lnTo>
                <a:lnTo>
                  <a:pt x="184722" y="190824"/>
                </a:lnTo>
                <a:lnTo>
                  <a:pt x="194774" y="215217"/>
                </a:lnTo>
                <a:lnTo>
                  <a:pt x="213840" y="234593"/>
                </a:lnTo>
                <a:lnTo>
                  <a:pt x="239714" y="247375"/>
                </a:lnTo>
                <a:lnTo>
                  <a:pt x="270194" y="251987"/>
                </a:lnTo>
                <a:lnTo>
                  <a:pt x="303853" y="246331"/>
                </a:lnTo>
                <a:lnTo>
                  <a:pt x="331338" y="230905"/>
                </a:lnTo>
                <a:lnTo>
                  <a:pt x="349868" y="208017"/>
                </a:lnTo>
                <a:lnTo>
                  <a:pt x="356662" y="179979"/>
                </a:lnTo>
                <a:lnTo>
                  <a:pt x="354705" y="164748"/>
                </a:lnTo>
                <a:lnTo>
                  <a:pt x="349003" y="150354"/>
                </a:lnTo>
                <a:lnTo>
                  <a:pt x="339811" y="137277"/>
                </a:lnTo>
                <a:lnTo>
                  <a:pt x="327383" y="125993"/>
                </a:lnTo>
                <a:lnTo>
                  <a:pt x="314749" y="133687"/>
                </a:lnTo>
                <a:lnTo>
                  <a:pt x="300767" y="139340"/>
                </a:lnTo>
                <a:lnTo>
                  <a:pt x="285796" y="142825"/>
                </a:lnTo>
                <a:lnTo>
                  <a:pt x="270194" y="144015"/>
                </a:lnTo>
                <a:lnTo>
                  <a:pt x="262925" y="143761"/>
                </a:lnTo>
                <a:lnTo>
                  <a:pt x="255718" y="142998"/>
                </a:lnTo>
                <a:lnTo>
                  <a:pt x="248611" y="141727"/>
                </a:lnTo>
                <a:lnTo>
                  <a:pt x="241643" y="139948"/>
                </a:lnTo>
                <a:close/>
              </a:path>
              <a:path w="557529" h="252095">
                <a:moveTo>
                  <a:pt x="241643" y="139948"/>
                </a:moveTo>
                <a:lnTo>
                  <a:pt x="233903" y="137353"/>
                </a:lnTo>
                <a:lnTo>
                  <a:pt x="226516" y="134137"/>
                </a:lnTo>
                <a:lnTo>
                  <a:pt x="219533" y="130338"/>
                </a:lnTo>
                <a:lnTo>
                  <a:pt x="213005" y="125993"/>
                </a:lnTo>
                <a:lnTo>
                  <a:pt x="198662" y="139543"/>
                </a:lnTo>
                <a:lnTo>
                  <a:pt x="188936" y="155388"/>
                </a:lnTo>
                <a:lnTo>
                  <a:pt x="184174" y="172744"/>
                </a:lnTo>
                <a:lnTo>
                  <a:pt x="184722" y="190824"/>
                </a:lnTo>
                <a:lnTo>
                  <a:pt x="204495" y="182987"/>
                </a:lnTo>
                <a:lnTo>
                  <a:pt x="221046" y="171486"/>
                </a:lnTo>
                <a:lnTo>
                  <a:pt x="233665" y="156936"/>
                </a:lnTo>
                <a:lnTo>
                  <a:pt x="241643" y="139948"/>
                </a:lnTo>
                <a:close/>
              </a:path>
              <a:path w="557529" h="252095">
                <a:moveTo>
                  <a:pt x="71330" y="125993"/>
                </a:moveTo>
                <a:lnTo>
                  <a:pt x="0" y="125993"/>
                </a:lnTo>
              </a:path>
              <a:path w="557529" h="252095">
                <a:moveTo>
                  <a:pt x="356662" y="182690"/>
                </a:moveTo>
                <a:lnTo>
                  <a:pt x="427993" y="182690"/>
                </a:lnTo>
              </a:path>
              <a:path w="557529" h="252095">
                <a:moveTo>
                  <a:pt x="356662" y="69296"/>
                </a:moveTo>
                <a:lnTo>
                  <a:pt x="427993" y="69296"/>
                </a:lnTo>
              </a:path>
              <a:path w="557529" h="252095">
                <a:moveTo>
                  <a:pt x="297989" y="61003"/>
                </a:moveTo>
                <a:lnTo>
                  <a:pt x="297989" y="78945"/>
                </a:lnTo>
              </a:path>
              <a:path w="557529" h="252095">
                <a:moveTo>
                  <a:pt x="427993" y="182690"/>
                </a:moveTo>
                <a:lnTo>
                  <a:pt x="557470" y="182690"/>
                </a:lnTo>
                <a:lnTo>
                  <a:pt x="557470" y="75675"/>
                </a:lnTo>
              </a:path>
            </a:pathLst>
          </a:custGeom>
          <a:ln w="105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4970403" y="2769542"/>
            <a:ext cx="129539" cy="149225"/>
          </a:xfrm>
          <a:custGeom>
            <a:avLst/>
            <a:gdLst/>
            <a:ahLst/>
            <a:cxnLst/>
            <a:rect l="l" t="t" r="r" b="b"/>
            <a:pathLst>
              <a:path w="129539" h="149225">
                <a:moveTo>
                  <a:pt x="0" y="0"/>
                </a:moveTo>
                <a:lnTo>
                  <a:pt x="129477" y="0"/>
                </a:lnTo>
                <a:lnTo>
                  <a:pt x="129477" y="149198"/>
                </a:lnTo>
              </a:path>
            </a:pathLst>
          </a:custGeom>
          <a:ln w="106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153689" y="3131814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85" y="0"/>
                </a:moveTo>
                <a:lnTo>
                  <a:pt x="0" y="71768"/>
                </a:lnTo>
              </a:path>
              <a:path w="129539" h="72389">
                <a:moveTo>
                  <a:pt x="86171" y="0"/>
                </a:moveTo>
                <a:lnTo>
                  <a:pt x="43085" y="71768"/>
                </a:lnTo>
              </a:path>
              <a:path w="129539" h="72389">
                <a:moveTo>
                  <a:pt x="129256" y="0"/>
                </a:moveTo>
                <a:lnTo>
                  <a:pt x="86171" y="71768"/>
                </a:lnTo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153689" y="3385236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85" y="0"/>
                </a:moveTo>
                <a:lnTo>
                  <a:pt x="0" y="71768"/>
                </a:lnTo>
              </a:path>
              <a:path w="129539" h="72389">
                <a:moveTo>
                  <a:pt x="86171" y="0"/>
                </a:moveTo>
                <a:lnTo>
                  <a:pt x="43085" y="71768"/>
                </a:lnTo>
              </a:path>
              <a:path w="129539" h="72389">
                <a:moveTo>
                  <a:pt x="129256" y="0"/>
                </a:moveTo>
                <a:lnTo>
                  <a:pt x="86171" y="71768"/>
                </a:lnTo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196775" y="3851731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85" y="0"/>
                </a:moveTo>
                <a:lnTo>
                  <a:pt x="0" y="71768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196775" y="2882857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85" y="0"/>
                </a:moveTo>
                <a:lnTo>
                  <a:pt x="0" y="71768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196775" y="3923500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85" y="0"/>
                </a:moveTo>
                <a:lnTo>
                  <a:pt x="0" y="71768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196775" y="4820638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85" y="0"/>
                </a:moveTo>
                <a:lnTo>
                  <a:pt x="0" y="71768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153689" y="4389995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85" y="0"/>
                </a:moveTo>
                <a:lnTo>
                  <a:pt x="0" y="71768"/>
                </a:lnTo>
              </a:path>
              <a:path w="129539" h="72389">
                <a:moveTo>
                  <a:pt x="86171" y="0"/>
                </a:moveTo>
                <a:lnTo>
                  <a:pt x="43085" y="71768"/>
                </a:lnTo>
              </a:path>
              <a:path w="129539" h="72389">
                <a:moveTo>
                  <a:pt x="129256" y="0"/>
                </a:moveTo>
                <a:lnTo>
                  <a:pt x="86171" y="71768"/>
                </a:lnTo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5175232" y="5071828"/>
            <a:ext cx="86360" cy="72390"/>
          </a:xfrm>
          <a:custGeom>
            <a:avLst/>
            <a:gdLst/>
            <a:ahLst/>
            <a:cxnLst/>
            <a:rect l="l" t="t" r="r" b="b"/>
            <a:pathLst>
              <a:path w="86360" h="72389">
                <a:moveTo>
                  <a:pt x="43085" y="0"/>
                </a:moveTo>
                <a:lnTo>
                  <a:pt x="0" y="71768"/>
                </a:lnTo>
              </a:path>
              <a:path w="86360" h="72389">
                <a:moveTo>
                  <a:pt x="86171" y="0"/>
                </a:moveTo>
                <a:lnTo>
                  <a:pt x="43085" y="71768"/>
                </a:lnTo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5153689" y="1375718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90">
                <a:moveTo>
                  <a:pt x="43085" y="0"/>
                </a:moveTo>
                <a:lnTo>
                  <a:pt x="0" y="71768"/>
                </a:lnTo>
              </a:path>
              <a:path w="129539" h="72390">
                <a:moveTo>
                  <a:pt x="86171" y="0"/>
                </a:moveTo>
                <a:lnTo>
                  <a:pt x="43085" y="71768"/>
                </a:lnTo>
              </a:path>
              <a:path w="129539" h="72390">
                <a:moveTo>
                  <a:pt x="129256" y="0"/>
                </a:moveTo>
                <a:lnTo>
                  <a:pt x="86171" y="71768"/>
                </a:lnTo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/>
          <p:nvPr/>
        </p:nvSpPr>
        <p:spPr>
          <a:xfrm>
            <a:off x="5196775" y="1626908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85" y="0"/>
                </a:moveTo>
                <a:lnTo>
                  <a:pt x="0" y="71768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/>
          <p:nvPr/>
        </p:nvSpPr>
        <p:spPr>
          <a:xfrm>
            <a:off x="5153689" y="2380477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85" y="0"/>
                </a:moveTo>
                <a:lnTo>
                  <a:pt x="0" y="71768"/>
                </a:lnTo>
              </a:path>
              <a:path w="129539" h="72389">
                <a:moveTo>
                  <a:pt x="86171" y="0"/>
                </a:moveTo>
                <a:lnTo>
                  <a:pt x="43085" y="71768"/>
                </a:lnTo>
              </a:path>
              <a:path w="129539" h="72389">
                <a:moveTo>
                  <a:pt x="129256" y="0"/>
                </a:moveTo>
                <a:lnTo>
                  <a:pt x="86171" y="71768"/>
                </a:lnTo>
              </a:path>
            </a:pathLst>
          </a:custGeom>
          <a:ln w="63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1" name="object 141" descr=""/>
          <p:cNvGrpSpPr/>
          <p:nvPr/>
        </p:nvGrpSpPr>
        <p:grpSpPr>
          <a:xfrm>
            <a:off x="4810642" y="2047535"/>
            <a:ext cx="67310" cy="56515"/>
            <a:chOff x="4810642" y="2047535"/>
            <a:chExt cx="67310" cy="56515"/>
          </a:xfrm>
        </p:grpSpPr>
        <p:sp>
          <p:nvSpPr>
            <p:cNvPr id="142" name="object 142" descr=""/>
            <p:cNvSpPr/>
            <p:nvPr/>
          </p:nvSpPr>
          <p:spPr>
            <a:xfrm>
              <a:off x="4811694" y="204858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14" y="0"/>
                  </a:move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4811694" y="204858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28" y="26873"/>
                  </a:moveTo>
                  <a:lnTo>
                    <a:pt x="62089" y="16417"/>
                  </a:lnTo>
                  <a:lnTo>
                    <a:pt x="55163" y="7874"/>
                  </a:lnTo>
                  <a:lnTo>
                    <a:pt x="44892" y="2113"/>
                  </a:lnTo>
                  <a:lnTo>
                    <a:pt x="32314" y="0"/>
                  </a:lnTo>
                  <a:lnTo>
                    <a:pt x="19735" y="2113"/>
                  </a:lnTo>
                  <a:lnTo>
                    <a:pt x="9464" y="7874"/>
                  </a:lnTo>
                  <a:lnTo>
                    <a:pt x="2539" y="16417"/>
                  </a:lnTo>
                  <a:lnTo>
                    <a:pt x="0" y="26873"/>
                  </a:lnTo>
                  <a:lnTo>
                    <a:pt x="2539" y="37375"/>
                  </a:lnTo>
                  <a:lnTo>
                    <a:pt x="9464" y="45941"/>
                  </a:lnTo>
                  <a:lnTo>
                    <a:pt x="19735" y="51711"/>
                  </a:lnTo>
                  <a:lnTo>
                    <a:pt x="32314" y="53826"/>
                  </a:lnTo>
                  <a:lnTo>
                    <a:pt x="44892" y="51711"/>
                  </a:lnTo>
                  <a:lnTo>
                    <a:pt x="55163" y="45941"/>
                  </a:lnTo>
                  <a:lnTo>
                    <a:pt x="62089" y="37375"/>
                  </a:lnTo>
                  <a:lnTo>
                    <a:pt x="64628" y="268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4" name="object 144" descr=""/>
          <p:cNvGrpSpPr/>
          <p:nvPr/>
        </p:nvGrpSpPr>
        <p:grpSpPr>
          <a:xfrm>
            <a:off x="4495924" y="4726275"/>
            <a:ext cx="93345" cy="249554"/>
            <a:chOff x="4495924" y="4726275"/>
            <a:chExt cx="93345" cy="249554"/>
          </a:xfrm>
        </p:grpSpPr>
        <p:sp>
          <p:nvSpPr>
            <p:cNvPr id="145" name="object 145" descr=""/>
            <p:cNvSpPr/>
            <p:nvPr/>
          </p:nvSpPr>
          <p:spPr>
            <a:xfrm>
              <a:off x="4499324" y="4729675"/>
              <a:ext cx="86360" cy="242570"/>
            </a:xfrm>
            <a:custGeom>
              <a:avLst/>
              <a:gdLst/>
              <a:ahLst/>
              <a:cxnLst/>
              <a:rect l="l" t="t" r="r" b="b"/>
              <a:pathLst>
                <a:path w="86360" h="242570">
                  <a:moveTo>
                    <a:pt x="86171" y="0"/>
                  </a:moveTo>
                  <a:lnTo>
                    <a:pt x="0" y="0"/>
                  </a:lnTo>
                  <a:lnTo>
                    <a:pt x="0" y="242218"/>
                  </a:lnTo>
                  <a:lnTo>
                    <a:pt x="86171" y="242218"/>
                  </a:lnTo>
                  <a:lnTo>
                    <a:pt x="8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4499324" y="4729675"/>
              <a:ext cx="86360" cy="242570"/>
            </a:xfrm>
            <a:custGeom>
              <a:avLst/>
              <a:gdLst/>
              <a:ahLst/>
              <a:cxnLst/>
              <a:rect l="l" t="t" r="r" b="b"/>
              <a:pathLst>
                <a:path w="86360" h="242570">
                  <a:moveTo>
                    <a:pt x="0" y="242218"/>
                  </a:moveTo>
                  <a:lnTo>
                    <a:pt x="86171" y="242218"/>
                  </a:lnTo>
                  <a:lnTo>
                    <a:pt x="86171" y="0"/>
                  </a:lnTo>
                  <a:lnTo>
                    <a:pt x="0" y="0"/>
                  </a:lnTo>
                  <a:lnTo>
                    <a:pt x="0" y="242218"/>
                  </a:lnTo>
                  <a:close/>
                </a:path>
              </a:pathLst>
            </a:custGeom>
            <a:ln w="67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7" name="object 147" descr=""/>
          <p:cNvSpPr/>
          <p:nvPr/>
        </p:nvSpPr>
        <p:spPr>
          <a:xfrm>
            <a:off x="5939790" y="3044189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5"/>
                </a:moveTo>
                <a:lnTo>
                  <a:pt x="547115" y="234695"/>
                </a:lnTo>
                <a:lnTo>
                  <a:pt x="547115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 descr=""/>
          <p:cNvSpPr/>
          <p:nvPr/>
        </p:nvSpPr>
        <p:spPr>
          <a:xfrm>
            <a:off x="3498341" y="4822697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 descr=""/>
          <p:cNvSpPr/>
          <p:nvPr/>
        </p:nvSpPr>
        <p:spPr>
          <a:xfrm>
            <a:off x="3498341" y="4546853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6"/>
                </a:moveTo>
                <a:lnTo>
                  <a:pt x="289560" y="166116"/>
                </a:lnTo>
                <a:lnTo>
                  <a:pt x="289560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 txBox="1">
            <a:spLocks noGrp="1"/>
          </p:cNvSpPr>
          <p:nvPr>
            <p:ph type="title"/>
          </p:nvPr>
        </p:nvSpPr>
        <p:spPr>
          <a:xfrm>
            <a:off x="174447" y="273684"/>
            <a:ext cx="438975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Baja</a:t>
            </a:r>
            <a:r>
              <a:rPr dirty="0" sz="2600" spc="-35"/>
              <a:t> </a:t>
            </a:r>
            <a:r>
              <a:rPr dirty="0" sz="2600" spc="70"/>
              <a:t>frecuencia</a:t>
            </a:r>
            <a:r>
              <a:rPr dirty="0" sz="2600" spc="-30"/>
              <a:t> </a:t>
            </a:r>
            <a:r>
              <a:rPr dirty="0" sz="2600" spc="70"/>
              <a:t>de</a:t>
            </a:r>
            <a:r>
              <a:rPr dirty="0" sz="2600" spc="-30"/>
              <a:t> </a:t>
            </a:r>
            <a:r>
              <a:rPr dirty="0" sz="2600" spc="125"/>
              <a:t>red</a:t>
            </a:r>
            <a:r>
              <a:rPr dirty="0" sz="2600" spc="-30"/>
              <a:t> </a:t>
            </a:r>
            <a:r>
              <a:rPr dirty="0" sz="2600" spc="-10"/>
              <a:t>(81U)</a:t>
            </a:r>
            <a:endParaRPr sz="2600"/>
          </a:p>
        </p:txBody>
      </p:sp>
      <p:sp>
        <p:nvSpPr>
          <p:cNvPr id="151" name="object 151" descr=""/>
          <p:cNvSpPr txBox="1"/>
          <p:nvPr/>
        </p:nvSpPr>
        <p:spPr>
          <a:xfrm>
            <a:off x="5447759" y="1273266"/>
            <a:ext cx="89598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551180" algn="l"/>
              </a:tabLst>
            </a:pPr>
            <a:r>
              <a:rPr dirty="0" sz="500">
                <a:latin typeface="Arial Unicode MS"/>
                <a:cs typeface="Arial Unicode MS"/>
              </a:rPr>
              <a:t>87N</a:t>
            </a:r>
            <a:r>
              <a:rPr dirty="0" sz="500" spc="370">
                <a:latin typeface="Arial Unicode MS"/>
                <a:cs typeface="Arial Unicode MS"/>
              </a:rPr>
              <a:t>  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  <a:p>
            <a:pPr marL="37465">
              <a:lnSpc>
                <a:spcPct val="100000"/>
              </a:lnSpc>
              <a:spcBef>
                <a:spcPts val="245"/>
              </a:spcBef>
              <a:tabLst>
                <a:tab pos="601980" algn="l"/>
              </a:tabLst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r>
              <a:rPr dirty="0" sz="500" i="1">
                <a:latin typeface="Trebuchet MS"/>
                <a:cs typeface="Trebuchet MS"/>
              </a:rPr>
              <a:t>	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7102535" y="1273266"/>
            <a:ext cx="419734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31242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7715883" y="1273266"/>
            <a:ext cx="259079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45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7974396" y="1300715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8266996" y="1273266"/>
            <a:ext cx="42545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13995">
              <a:lnSpc>
                <a:spcPct val="100000"/>
              </a:lnSpc>
              <a:spcBef>
                <a:spcPts val="315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6" name="object 156" descr=""/>
          <p:cNvGraphicFramePr>
            <a:graphicFrameLocks noGrp="1"/>
          </p:cNvGraphicFramePr>
          <p:nvPr/>
        </p:nvGraphicFramePr>
        <p:xfrm>
          <a:off x="5010607" y="1803343"/>
          <a:ext cx="916940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985"/>
                <a:gridCol w="258445"/>
                <a:gridCol w="258444"/>
              </a:tblGrid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7" name="object 157" descr=""/>
          <p:cNvSpPr txBox="1"/>
          <p:nvPr/>
        </p:nvSpPr>
        <p:spPr>
          <a:xfrm>
            <a:off x="263448" y="1314957"/>
            <a:ext cx="2923540" cy="292354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95580" indent="-183515">
              <a:lnSpc>
                <a:spcPct val="100000"/>
              </a:lnSpc>
              <a:spcBef>
                <a:spcPts val="915"/>
              </a:spcBef>
              <a:buClr>
                <a:srgbClr val="002797"/>
              </a:buClr>
              <a:buSzPct val="73684"/>
              <a:buChar char="-"/>
              <a:tabLst>
                <a:tab pos="196215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algn="r" lvl="1" marL="176530" marR="935355" indent="-177165">
              <a:lnSpc>
                <a:spcPct val="100000"/>
              </a:lnSpc>
              <a:spcBef>
                <a:spcPts val="730"/>
              </a:spcBef>
              <a:buClr>
                <a:srgbClr val="002797"/>
              </a:buClr>
              <a:buSzPct val="73529"/>
              <a:buChar char="-"/>
              <a:tabLst>
                <a:tab pos="177165" algn="l"/>
              </a:tabLst>
            </a:pPr>
            <a:r>
              <a:rPr dirty="0" sz="1700" spc="35">
                <a:latin typeface="Arial Unicode MS"/>
                <a:cs typeface="Arial Unicode MS"/>
              </a:rPr>
              <a:t>subfrecuencia</a:t>
            </a:r>
            <a:endParaRPr sz="1700">
              <a:latin typeface="Arial Unicode MS"/>
              <a:cs typeface="Arial Unicode MS"/>
            </a:endParaRPr>
          </a:p>
          <a:p>
            <a:pPr algn="r" marL="195580" marR="972185" indent="-196215">
              <a:lnSpc>
                <a:spcPct val="100000"/>
              </a:lnSpc>
              <a:spcBef>
                <a:spcPts val="915"/>
              </a:spcBef>
              <a:buClr>
                <a:srgbClr val="002797"/>
              </a:buClr>
              <a:buSzPct val="82352"/>
              <a:buChar char="-"/>
              <a:tabLst>
                <a:tab pos="196215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215"/>
              </a:spcBef>
              <a:buClr>
                <a:srgbClr val="002797"/>
              </a:buClr>
              <a:buSzPct val="156250"/>
              <a:buChar char="-"/>
              <a:tabLst>
                <a:tab pos="553085" algn="l"/>
              </a:tabLst>
            </a:pPr>
            <a:r>
              <a:rPr dirty="0" sz="800">
                <a:latin typeface="Arial Unicode MS"/>
                <a:cs typeface="Arial Unicode MS"/>
              </a:rPr>
              <a:t>Núcleo</a:t>
            </a:r>
            <a:r>
              <a:rPr dirty="0" sz="800" spc="114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del</a:t>
            </a:r>
            <a:r>
              <a:rPr dirty="0" sz="800" spc="12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extremo</a:t>
            </a:r>
            <a:r>
              <a:rPr dirty="0" sz="800" spc="12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del</a:t>
            </a:r>
            <a:r>
              <a:rPr dirty="0" sz="800" spc="114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estator</a:t>
            </a:r>
            <a:endParaRPr sz="8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215"/>
              </a:spcBef>
              <a:buClr>
                <a:srgbClr val="002797"/>
              </a:buClr>
              <a:buSzPct val="96153"/>
              <a:buChar char="-"/>
              <a:tabLst>
                <a:tab pos="553085" algn="l"/>
              </a:tabLst>
            </a:pPr>
            <a:r>
              <a:rPr dirty="0" sz="1300">
                <a:latin typeface="Arial Unicode MS"/>
                <a:cs typeface="Arial Unicode MS"/>
              </a:rPr>
              <a:t>Turbina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vapor</a:t>
            </a:r>
            <a:endParaRPr sz="13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spcBef>
                <a:spcPts val="890"/>
              </a:spcBef>
              <a:buClr>
                <a:srgbClr val="002797"/>
              </a:buClr>
              <a:buSzPct val="77777"/>
              <a:buChar char="-"/>
              <a:tabLst>
                <a:tab pos="196215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950"/>
              </a:spcBef>
              <a:buClr>
                <a:srgbClr val="002797"/>
              </a:buClr>
              <a:buSzPct val="83333"/>
              <a:buChar char="-"/>
              <a:tabLst>
                <a:tab pos="553085" algn="l"/>
              </a:tabLst>
            </a:pPr>
            <a:r>
              <a:rPr dirty="0" sz="1500" spc="-10">
                <a:latin typeface="Arial Unicode MS"/>
                <a:cs typeface="Arial Unicode MS"/>
              </a:rPr>
              <a:t>Sobreexcitación</a:t>
            </a:r>
            <a:endParaRPr sz="1500">
              <a:latin typeface="Arial Unicode MS"/>
              <a:cs typeface="Arial Unicode MS"/>
            </a:endParaRPr>
          </a:p>
          <a:p>
            <a:pPr lvl="1" marL="552450" indent="-177800">
              <a:lnSpc>
                <a:spcPct val="100000"/>
              </a:lnSpc>
              <a:spcBef>
                <a:spcPts val="1210"/>
              </a:spcBef>
              <a:buClr>
                <a:srgbClr val="002797"/>
              </a:buClr>
              <a:buSzPct val="104166"/>
              <a:buChar char="-"/>
              <a:tabLst>
                <a:tab pos="553085" algn="l"/>
              </a:tabLst>
            </a:pPr>
            <a:r>
              <a:rPr dirty="0" sz="1200">
                <a:latin typeface="Arial Unicode MS"/>
                <a:cs typeface="Arial Unicode MS"/>
              </a:rPr>
              <a:t>Vibraciones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turbinas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vapor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8248901" y="1775646"/>
            <a:ext cx="49403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2686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556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4482315" y="1980996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4485982" y="2243111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5404384" y="2410330"/>
            <a:ext cx="511809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5404466" y="2305474"/>
            <a:ext cx="511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  <a:tabLst>
                <a:tab pos="33020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4787821" y="2714155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783302" y="2847724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4654045" y="277595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430716" y="2780405"/>
            <a:ext cx="438784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315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2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433397" y="3059043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783302" y="3105931"/>
            <a:ext cx="66675" cy="235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4654045" y="3167732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422195" y="3163899"/>
            <a:ext cx="427355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37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984415" y="3029362"/>
            <a:ext cx="434340" cy="49085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315"/>
              </a:spcBef>
              <a:tabLst>
                <a:tab pos="3340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  <a:p>
            <a:pPr algn="ctr" marR="2794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50"/>
              </a:spcBef>
              <a:tabLst>
                <a:tab pos="28067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algn="ctr" marR="5143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6546634" y="3533974"/>
            <a:ext cx="44704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0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6286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7694628" y="3282784"/>
            <a:ext cx="407670" cy="4889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315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530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5106616" y="3762462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75" name="object 175" descr=""/>
          <p:cNvGraphicFramePr>
            <a:graphicFrameLocks noGrp="1"/>
          </p:cNvGraphicFramePr>
          <p:nvPr/>
        </p:nvGraphicFramePr>
        <p:xfrm>
          <a:off x="5399164" y="3812861"/>
          <a:ext cx="535940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271145"/>
              </a:tblGrid>
              <a:tr h="107314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6" name="object 176" descr=""/>
          <p:cNvSpPr txBox="1"/>
          <p:nvPr/>
        </p:nvSpPr>
        <p:spPr>
          <a:xfrm>
            <a:off x="4462687" y="3896711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125992" y="3031594"/>
            <a:ext cx="473075" cy="8826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315"/>
              </a:spcBef>
              <a:tabLst>
                <a:tab pos="255904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1841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30"/>
              </a:spcBef>
              <a:tabLst>
                <a:tab pos="30035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35"/>
              </a:spcBef>
              <a:tabLst>
                <a:tab pos="2825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5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tabLst>
                <a:tab pos="29781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7698840" y="3785163"/>
            <a:ext cx="39433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315"/>
              </a:spcBef>
              <a:tabLst>
                <a:tab pos="26162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79" name="object 179" descr=""/>
          <p:cNvGraphicFramePr>
            <a:graphicFrameLocks noGrp="1"/>
          </p:cNvGraphicFramePr>
          <p:nvPr/>
        </p:nvGraphicFramePr>
        <p:xfrm>
          <a:off x="6518720" y="3943001"/>
          <a:ext cx="532765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267970"/>
              </a:tblGrid>
              <a:tr h="107314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46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77470" marR="31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80" name="object 180" descr=""/>
          <p:cNvGraphicFramePr>
            <a:graphicFrameLocks noGrp="1"/>
          </p:cNvGraphicFramePr>
          <p:nvPr/>
        </p:nvGraphicFramePr>
        <p:xfrm>
          <a:off x="7081515" y="3920595"/>
          <a:ext cx="1083310" cy="358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280035"/>
                <a:gridCol w="280034"/>
                <a:gridCol w="258445"/>
              </a:tblGrid>
              <a:tr h="143510">
                <a:tc grid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7314"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81" name="object 181" descr=""/>
          <p:cNvSpPr txBox="1"/>
          <p:nvPr/>
        </p:nvSpPr>
        <p:spPr>
          <a:xfrm>
            <a:off x="5103936" y="3959826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383992" y="4045860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5475430" y="431499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455706" y="4419848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5722167" y="4314991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035543" y="4314991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045692" y="4419848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6294057" y="4314991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7359039" y="4314991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7157493" y="4419848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257352" y="4475163"/>
            <a:ext cx="3001645" cy="62484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700" b="1">
                <a:latin typeface="Arial"/>
                <a:cs typeface="Arial"/>
              </a:rPr>
              <a:t>rese</a:t>
            </a:r>
            <a:r>
              <a:rPr dirty="0" u="sng" sz="17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dirty="0" sz="1700" spc="39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6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6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60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4942182" y="4756253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5407065" y="4850491"/>
            <a:ext cx="511809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5407147" y="4745634"/>
            <a:ext cx="511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  <a:tabLst>
                <a:tab pos="3067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6516954" y="4745634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6571719" y="4850491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7" name="object 197" descr=""/>
          <p:cNvSpPr/>
          <p:nvPr/>
        </p:nvSpPr>
        <p:spPr>
          <a:xfrm>
            <a:off x="601751" y="544128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4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 descr=""/>
          <p:cNvSpPr/>
          <p:nvPr/>
        </p:nvSpPr>
        <p:spPr>
          <a:xfrm>
            <a:off x="610133" y="555619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 h="0">
                <a:moveTo>
                  <a:pt x="0" y="0"/>
                </a:moveTo>
                <a:lnTo>
                  <a:pt x="2042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 descr=""/>
          <p:cNvSpPr txBox="1"/>
          <p:nvPr/>
        </p:nvSpPr>
        <p:spPr>
          <a:xfrm>
            <a:off x="4225517" y="2008858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6570092" y="4992442"/>
            <a:ext cx="394335" cy="22097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5904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R</a:t>
            </a:r>
            <a:r>
              <a:rPr dirty="0" sz="350" spc="-20">
                <a:latin typeface="Arial Unicode MS"/>
                <a:cs typeface="Arial Unicode MS"/>
              </a:rPr>
              <a:t>SE</a:t>
            </a:r>
            <a:r>
              <a:rPr dirty="0" sz="500" spc="-2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29209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7064333" y="5046269"/>
            <a:ext cx="307340" cy="1123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8345986" y="5167500"/>
            <a:ext cx="476250" cy="946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307340" y="5331891"/>
            <a:ext cx="491490" cy="33591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 spc="50">
                <a:latin typeface="Arial Unicode MS"/>
                <a:cs typeface="Arial Unicode MS"/>
              </a:rPr>
              <a:t>©</a:t>
            </a:r>
            <a:r>
              <a:rPr dirty="0" sz="600" spc="-25">
                <a:latin typeface="Arial Unicode MS"/>
                <a:cs typeface="Arial Unicode MS"/>
              </a:rPr>
              <a:t> </a:t>
            </a:r>
            <a:r>
              <a:rPr dirty="0" sz="600" spc="-10">
                <a:latin typeface="Arial Unicode MS"/>
                <a:cs typeface="Arial Unicode MS"/>
              </a:rPr>
              <a:t>ABBGr</a:t>
            </a:r>
            <a:r>
              <a:rPr dirty="0" sz="600">
                <a:latin typeface="Arial Unicode MS"/>
                <a:cs typeface="Arial Unicode MS"/>
              </a:rPr>
              <a:t> </a:t>
            </a:r>
            <a:r>
              <a:rPr dirty="0" sz="300" spc="-10">
                <a:latin typeface="Arial Unicode MS"/>
                <a:cs typeface="Arial Unicode MS"/>
              </a:rPr>
              <a:t>o</a:t>
            </a:r>
            <a:r>
              <a:rPr dirty="0" u="sng" sz="3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</a:t>
            </a:r>
            <a:r>
              <a:rPr dirty="0" sz="300" spc="-10">
                <a:latin typeface="Arial Unicode MS"/>
                <a:cs typeface="Arial Unicode MS"/>
              </a:rPr>
              <a:t>a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185"/>
              </a:spcBef>
            </a:pPr>
            <a:r>
              <a:rPr dirty="0" sz="500">
                <a:latin typeface="Arial Unicode MS"/>
                <a:cs typeface="Arial Unicode MS"/>
              </a:rPr>
              <a:t>Junio</a:t>
            </a:r>
            <a:r>
              <a:rPr dirty="0" sz="500" spc="125">
                <a:latin typeface="Arial Unicode MS"/>
                <a:cs typeface="Arial Unicode MS"/>
              </a:rPr>
              <a:t> </a:t>
            </a:r>
            <a:r>
              <a:rPr dirty="0" sz="600" spc="-25">
                <a:latin typeface="Arial Unicode MS"/>
                <a:cs typeface="Arial Unicode MS"/>
              </a:rPr>
              <a:t>17,</a:t>
            </a:r>
            <a:endParaRPr sz="6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821842" y="5445582"/>
            <a:ext cx="316865" cy="12953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68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89505" y="5028140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 h="0">
                <a:moveTo>
                  <a:pt x="0" y="0"/>
                </a:moveTo>
                <a:lnTo>
                  <a:pt x="336504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89505" y="4669052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 h="0">
                <a:moveTo>
                  <a:pt x="0" y="0"/>
                </a:moveTo>
                <a:lnTo>
                  <a:pt x="336504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417219" y="2406771"/>
            <a:ext cx="344805" cy="2765425"/>
          </a:xfrm>
          <a:custGeom>
            <a:avLst/>
            <a:gdLst/>
            <a:ahLst/>
            <a:cxnLst/>
            <a:rect l="l" t="t" r="r" b="b"/>
            <a:pathLst>
              <a:path w="344804" h="2765425">
                <a:moveTo>
                  <a:pt x="143572" y="2765004"/>
                </a:moveTo>
                <a:lnTo>
                  <a:pt x="201000" y="2765004"/>
                </a:lnTo>
              </a:path>
              <a:path w="344804" h="2765425">
                <a:moveTo>
                  <a:pt x="114857" y="2741064"/>
                </a:moveTo>
                <a:lnTo>
                  <a:pt x="229715" y="2741064"/>
                </a:lnTo>
              </a:path>
              <a:path w="344804" h="2765425">
                <a:moveTo>
                  <a:pt x="86143" y="2717125"/>
                </a:moveTo>
                <a:lnTo>
                  <a:pt x="258429" y="2717125"/>
                </a:lnTo>
              </a:path>
              <a:path w="344804" h="2765425">
                <a:moveTo>
                  <a:pt x="172286" y="2621369"/>
                </a:moveTo>
                <a:lnTo>
                  <a:pt x="172286" y="2717125"/>
                </a:lnTo>
              </a:path>
              <a:path w="344804" h="2765425">
                <a:moveTo>
                  <a:pt x="172286" y="0"/>
                </a:moveTo>
                <a:lnTo>
                  <a:pt x="172286" y="2635078"/>
                </a:lnTo>
              </a:path>
              <a:path w="344804" h="2765425">
                <a:moveTo>
                  <a:pt x="0" y="2088691"/>
                </a:moveTo>
                <a:lnTo>
                  <a:pt x="0" y="2154555"/>
                </a:lnTo>
                <a:lnTo>
                  <a:pt x="344573" y="2154555"/>
                </a:lnTo>
                <a:lnTo>
                  <a:pt x="344573" y="2094707"/>
                </a:lnTo>
              </a:path>
            </a:pathLst>
          </a:custGeom>
          <a:ln w="189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926900" y="4670553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0"/>
                </a:moveTo>
                <a:lnTo>
                  <a:pt x="0" y="130165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926900" y="4896475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130173"/>
                </a:moveTo>
                <a:lnTo>
                  <a:pt x="0" y="0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085019" y="4824657"/>
            <a:ext cx="1421765" cy="48260"/>
            <a:chOff x="7085019" y="4824657"/>
            <a:chExt cx="1421765" cy="48260"/>
          </a:xfrm>
        </p:grpSpPr>
        <p:sp>
          <p:nvSpPr>
            <p:cNvPr id="8" name="object 8" descr=""/>
            <p:cNvSpPr/>
            <p:nvPr/>
          </p:nvSpPr>
          <p:spPr>
            <a:xfrm>
              <a:off x="7163984" y="4848596"/>
              <a:ext cx="1343025" cy="0"/>
            </a:xfrm>
            <a:custGeom>
              <a:avLst/>
              <a:gdLst/>
              <a:ahLst/>
              <a:cxnLst/>
              <a:rect l="l" t="t" r="r" b="b"/>
              <a:pathLst>
                <a:path w="1343025" h="0">
                  <a:moveTo>
                    <a:pt x="0" y="0"/>
                  </a:moveTo>
                  <a:lnTo>
                    <a:pt x="1342399" y="0"/>
                  </a:lnTo>
                </a:path>
              </a:pathLst>
            </a:custGeom>
            <a:ln w="9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85019" y="4824657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59" h="48260">
                  <a:moveTo>
                    <a:pt x="86143" y="0"/>
                  </a:moveTo>
                  <a:lnTo>
                    <a:pt x="0" y="23939"/>
                  </a:lnTo>
                  <a:lnTo>
                    <a:pt x="86143" y="47878"/>
                  </a:lnTo>
                  <a:lnTo>
                    <a:pt x="8614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321598" y="3690008"/>
            <a:ext cx="535940" cy="450215"/>
            <a:chOff x="4321598" y="3690008"/>
            <a:chExt cx="535940" cy="450215"/>
          </a:xfrm>
        </p:grpSpPr>
        <p:sp>
          <p:nvSpPr>
            <p:cNvPr id="11" name="object 11" descr=""/>
            <p:cNvSpPr/>
            <p:nvPr/>
          </p:nvSpPr>
          <p:spPr>
            <a:xfrm>
              <a:off x="4331076" y="3699485"/>
              <a:ext cx="516890" cy="431165"/>
            </a:xfrm>
            <a:custGeom>
              <a:avLst/>
              <a:gdLst/>
              <a:ahLst/>
              <a:cxnLst/>
              <a:rect l="l" t="t" r="r" b="b"/>
              <a:pathLst>
                <a:path w="516889" h="431164">
                  <a:moveTo>
                    <a:pt x="258429" y="0"/>
                  </a:moveTo>
                  <a:lnTo>
                    <a:pt x="206349" y="4377"/>
                  </a:lnTo>
                  <a:lnTo>
                    <a:pt x="157840" y="16933"/>
                  </a:lnTo>
                  <a:lnTo>
                    <a:pt x="113942" y="36799"/>
                  </a:lnTo>
                  <a:lnTo>
                    <a:pt x="75694" y="63109"/>
                  </a:lnTo>
                  <a:lnTo>
                    <a:pt x="44137" y="94996"/>
                  </a:lnTo>
                  <a:lnTo>
                    <a:pt x="20309" y="131594"/>
                  </a:lnTo>
                  <a:lnTo>
                    <a:pt x="5250" y="172035"/>
                  </a:lnTo>
                  <a:lnTo>
                    <a:pt x="0" y="215452"/>
                  </a:lnTo>
                  <a:lnTo>
                    <a:pt x="5250" y="258892"/>
                  </a:lnTo>
                  <a:lnTo>
                    <a:pt x="20309" y="299344"/>
                  </a:lnTo>
                  <a:lnTo>
                    <a:pt x="44137" y="335942"/>
                  </a:lnTo>
                  <a:lnTo>
                    <a:pt x="75694" y="367825"/>
                  </a:lnTo>
                  <a:lnTo>
                    <a:pt x="113942" y="394126"/>
                  </a:lnTo>
                  <a:lnTo>
                    <a:pt x="157840" y="413982"/>
                  </a:lnTo>
                  <a:lnTo>
                    <a:pt x="206349" y="426530"/>
                  </a:lnTo>
                  <a:lnTo>
                    <a:pt x="258429" y="430904"/>
                  </a:lnTo>
                  <a:lnTo>
                    <a:pt x="310513" y="426530"/>
                  </a:lnTo>
                  <a:lnTo>
                    <a:pt x="359023" y="413982"/>
                  </a:lnTo>
                  <a:lnTo>
                    <a:pt x="402921" y="394126"/>
                  </a:lnTo>
                  <a:lnTo>
                    <a:pt x="441168" y="367825"/>
                  </a:lnTo>
                  <a:lnTo>
                    <a:pt x="472724" y="335942"/>
                  </a:lnTo>
                  <a:lnTo>
                    <a:pt x="496551" y="299344"/>
                  </a:lnTo>
                  <a:lnTo>
                    <a:pt x="511609" y="258892"/>
                  </a:lnTo>
                  <a:lnTo>
                    <a:pt x="516859" y="215452"/>
                  </a:lnTo>
                  <a:lnTo>
                    <a:pt x="511609" y="172035"/>
                  </a:lnTo>
                  <a:lnTo>
                    <a:pt x="496551" y="131594"/>
                  </a:lnTo>
                  <a:lnTo>
                    <a:pt x="472724" y="94996"/>
                  </a:lnTo>
                  <a:lnTo>
                    <a:pt x="441168" y="63109"/>
                  </a:lnTo>
                  <a:lnTo>
                    <a:pt x="402921" y="36799"/>
                  </a:lnTo>
                  <a:lnTo>
                    <a:pt x="359023" y="16933"/>
                  </a:lnTo>
                  <a:lnTo>
                    <a:pt x="310513" y="4377"/>
                  </a:lnTo>
                  <a:lnTo>
                    <a:pt x="258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31076" y="3699485"/>
              <a:ext cx="516890" cy="431165"/>
            </a:xfrm>
            <a:custGeom>
              <a:avLst/>
              <a:gdLst/>
              <a:ahLst/>
              <a:cxnLst/>
              <a:rect l="l" t="t" r="r" b="b"/>
              <a:pathLst>
                <a:path w="516889" h="431164">
                  <a:moveTo>
                    <a:pt x="516859" y="215452"/>
                  </a:moveTo>
                  <a:lnTo>
                    <a:pt x="511609" y="172035"/>
                  </a:lnTo>
                  <a:lnTo>
                    <a:pt x="496551" y="131594"/>
                  </a:lnTo>
                  <a:lnTo>
                    <a:pt x="472724" y="94996"/>
                  </a:lnTo>
                  <a:lnTo>
                    <a:pt x="441168" y="63109"/>
                  </a:lnTo>
                  <a:lnTo>
                    <a:pt x="402921" y="36799"/>
                  </a:lnTo>
                  <a:lnTo>
                    <a:pt x="359023" y="16933"/>
                  </a:lnTo>
                  <a:lnTo>
                    <a:pt x="310513" y="4377"/>
                  </a:lnTo>
                  <a:lnTo>
                    <a:pt x="258429" y="0"/>
                  </a:lnTo>
                  <a:lnTo>
                    <a:pt x="206349" y="4377"/>
                  </a:lnTo>
                  <a:lnTo>
                    <a:pt x="157840" y="16933"/>
                  </a:lnTo>
                  <a:lnTo>
                    <a:pt x="113942" y="36799"/>
                  </a:lnTo>
                  <a:lnTo>
                    <a:pt x="75694" y="63109"/>
                  </a:lnTo>
                  <a:lnTo>
                    <a:pt x="44137" y="94996"/>
                  </a:lnTo>
                  <a:lnTo>
                    <a:pt x="20309" y="131594"/>
                  </a:lnTo>
                  <a:lnTo>
                    <a:pt x="5250" y="172035"/>
                  </a:lnTo>
                  <a:lnTo>
                    <a:pt x="0" y="215452"/>
                  </a:lnTo>
                  <a:lnTo>
                    <a:pt x="5250" y="258892"/>
                  </a:lnTo>
                  <a:lnTo>
                    <a:pt x="20309" y="299344"/>
                  </a:lnTo>
                  <a:lnTo>
                    <a:pt x="44137" y="335942"/>
                  </a:lnTo>
                  <a:lnTo>
                    <a:pt x="75694" y="367825"/>
                  </a:lnTo>
                  <a:lnTo>
                    <a:pt x="113942" y="394126"/>
                  </a:lnTo>
                  <a:lnTo>
                    <a:pt x="157840" y="413982"/>
                  </a:lnTo>
                  <a:lnTo>
                    <a:pt x="206349" y="426530"/>
                  </a:lnTo>
                  <a:lnTo>
                    <a:pt x="258429" y="430904"/>
                  </a:lnTo>
                  <a:lnTo>
                    <a:pt x="310513" y="426530"/>
                  </a:lnTo>
                  <a:lnTo>
                    <a:pt x="359023" y="413982"/>
                  </a:lnTo>
                  <a:lnTo>
                    <a:pt x="402921" y="394126"/>
                  </a:lnTo>
                  <a:lnTo>
                    <a:pt x="441168" y="367825"/>
                  </a:lnTo>
                  <a:lnTo>
                    <a:pt x="472724" y="335942"/>
                  </a:lnTo>
                  <a:lnTo>
                    <a:pt x="496551" y="299344"/>
                  </a:lnTo>
                  <a:lnTo>
                    <a:pt x="511609" y="258892"/>
                  </a:lnTo>
                  <a:lnTo>
                    <a:pt x="516859" y="215452"/>
                  </a:lnTo>
                  <a:close/>
                </a:path>
              </a:pathLst>
            </a:custGeom>
            <a:ln w="18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417219" y="3771303"/>
              <a:ext cx="344805" cy="287655"/>
            </a:xfrm>
            <a:custGeom>
              <a:avLst/>
              <a:gdLst/>
              <a:ahLst/>
              <a:cxnLst/>
              <a:rect l="l" t="t" r="r" b="b"/>
              <a:pathLst>
                <a:path w="344804" h="287654">
                  <a:moveTo>
                    <a:pt x="172286" y="0"/>
                  </a:moveTo>
                  <a:lnTo>
                    <a:pt x="117831" y="7323"/>
                  </a:lnTo>
                  <a:lnTo>
                    <a:pt x="70536" y="27715"/>
                  </a:lnTo>
                  <a:lnTo>
                    <a:pt x="33241" y="58809"/>
                  </a:lnTo>
                  <a:lnTo>
                    <a:pt x="8783" y="98238"/>
                  </a:lnTo>
                  <a:lnTo>
                    <a:pt x="0" y="143634"/>
                  </a:lnTo>
                  <a:lnTo>
                    <a:pt x="8783" y="189061"/>
                  </a:lnTo>
                  <a:lnTo>
                    <a:pt x="33241" y="228494"/>
                  </a:lnTo>
                  <a:lnTo>
                    <a:pt x="70536" y="259577"/>
                  </a:lnTo>
                  <a:lnTo>
                    <a:pt x="117831" y="279954"/>
                  </a:lnTo>
                  <a:lnTo>
                    <a:pt x="172286" y="287269"/>
                  </a:lnTo>
                  <a:lnTo>
                    <a:pt x="226745" y="279954"/>
                  </a:lnTo>
                  <a:lnTo>
                    <a:pt x="274040" y="259577"/>
                  </a:lnTo>
                  <a:lnTo>
                    <a:pt x="311334" y="228494"/>
                  </a:lnTo>
                  <a:lnTo>
                    <a:pt x="335790" y="189061"/>
                  </a:lnTo>
                  <a:lnTo>
                    <a:pt x="344573" y="143634"/>
                  </a:lnTo>
                  <a:lnTo>
                    <a:pt x="335790" y="98238"/>
                  </a:lnTo>
                  <a:lnTo>
                    <a:pt x="311334" y="58809"/>
                  </a:lnTo>
                  <a:lnTo>
                    <a:pt x="274040" y="27715"/>
                  </a:lnTo>
                  <a:lnTo>
                    <a:pt x="226745" y="7323"/>
                  </a:lnTo>
                  <a:lnTo>
                    <a:pt x="172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417219" y="3771303"/>
              <a:ext cx="344805" cy="287655"/>
            </a:xfrm>
            <a:custGeom>
              <a:avLst/>
              <a:gdLst/>
              <a:ahLst/>
              <a:cxnLst/>
              <a:rect l="l" t="t" r="r" b="b"/>
              <a:pathLst>
                <a:path w="344804" h="287654">
                  <a:moveTo>
                    <a:pt x="344573" y="143634"/>
                  </a:moveTo>
                  <a:lnTo>
                    <a:pt x="335790" y="98238"/>
                  </a:lnTo>
                  <a:lnTo>
                    <a:pt x="311334" y="58809"/>
                  </a:lnTo>
                  <a:lnTo>
                    <a:pt x="274040" y="27715"/>
                  </a:lnTo>
                  <a:lnTo>
                    <a:pt x="226745" y="7323"/>
                  </a:lnTo>
                  <a:lnTo>
                    <a:pt x="172286" y="0"/>
                  </a:lnTo>
                  <a:lnTo>
                    <a:pt x="117831" y="7323"/>
                  </a:lnTo>
                  <a:lnTo>
                    <a:pt x="70536" y="27715"/>
                  </a:lnTo>
                  <a:lnTo>
                    <a:pt x="33241" y="58809"/>
                  </a:lnTo>
                  <a:lnTo>
                    <a:pt x="8783" y="98238"/>
                  </a:lnTo>
                  <a:lnTo>
                    <a:pt x="0" y="143634"/>
                  </a:lnTo>
                  <a:lnTo>
                    <a:pt x="8783" y="189061"/>
                  </a:lnTo>
                  <a:lnTo>
                    <a:pt x="33241" y="228494"/>
                  </a:lnTo>
                  <a:lnTo>
                    <a:pt x="70536" y="259577"/>
                  </a:lnTo>
                  <a:lnTo>
                    <a:pt x="117831" y="279954"/>
                  </a:lnTo>
                  <a:lnTo>
                    <a:pt x="172286" y="287269"/>
                  </a:lnTo>
                  <a:lnTo>
                    <a:pt x="226745" y="279954"/>
                  </a:lnTo>
                  <a:lnTo>
                    <a:pt x="274040" y="259577"/>
                  </a:lnTo>
                  <a:lnTo>
                    <a:pt x="311334" y="228494"/>
                  </a:lnTo>
                  <a:lnTo>
                    <a:pt x="335790" y="189061"/>
                  </a:lnTo>
                  <a:lnTo>
                    <a:pt x="344573" y="143634"/>
                  </a:lnTo>
                  <a:close/>
                </a:path>
              </a:pathLst>
            </a:custGeom>
            <a:ln w="103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942157" y="3879029"/>
            <a:ext cx="509270" cy="0"/>
          </a:xfrm>
          <a:custGeom>
            <a:avLst/>
            <a:gdLst/>
            <a:ahLst/>
            <a:cxnLst/>
            <a:rect l="l" t="t" r="r" b="b"/>
            <a:pathLst>
              <a:path w="509270" h="0">
                <a:moveTo>
                  <a:pt x="0" y="0"/>
                </a:moveTo>
                <a:lnTo>
                  <a:pt x="508819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556149" y="3384270"/>
            <a:ext cx="1710689" cy="56515"/>
            <a:chOff x="4556149" y="3384270"/>
            <a:chExt cx="1710689" cy="56515"/>
          </a:xfrm>
        </p:grpSpPr>
        <p:sp>
          <p:nvSpPr>
            <p:cNvPr id="17" name="object 17" descr=""/>
            <p:cNvSpPr/>
            <p:nvPr/>
          </p:nvSpPr>
          <p:spPr>
            <a:xfrm>
              <a:off x="4557202" y="338532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57202" y="3385324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621809" y="3409821"/>
              <a:ext cx="1645285" cy="0"/>
            </a:xfrm>
            <a:custGeom>
              <a:avLst/>
              <a:gdLst/>
              <a:ahLst/>
              <a:cxnLst/>
              <a:rect l="l" t="t" r="r" b="b"/>
              <a:pathLst>
                <a:path w="1645285" h="0">
                  <a:moveTo>
                    <a:pt x="0" y="0"/>
                  </a:moveTo>
                  <a:lnTo>
                    <a:pt x="1644848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621809" y="3407428"/>
            <a:ext cx="2201545" cy="10160"/>
            <a:chOff x="4621809" y="3407428"/>
            <a:chExt cx="2201545" cy="10160"/>
          </a:xfrm>
        </p:grpSpPr>
        <p:sp>
          <p:nvSpPr>
            <p:cNvPr id="21" name="object 21" descr=""/>
            <p:cNvSpPr/>
            <p:nvPr/>
          </p:nvSpPr>
          <p:spPr>
            <a:xfrm>
              <a:off x="6525088" y="3409821"/>
              <a:ext cx="298450" cy="0"/>
            </a:xfrm>
            <a:custGeom>
              <a:avLst/>
              <a:gdLst/>
              <a:ahLst/>
              <a:cxnLst/>
              <a:rect l="l" t="t" r="r" b="b"/>
              <a:pathLst>
                <a:path w="298450" h="0">
                  <a:moveTo>
                    <a:pt x="0" y="0"/>
                  </a:moveTo>
                  <a:lnTo>
                    <a:pt x="297960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621809" y="3414609"/>
              <a:ext cx="2201545" cy="0"/>
            </a:xfrm>
            <a:custGeom>
              <a:avLst/>
              <a:gdLst/>
              <a:ahLst/>
              <a:cxnLst/>
              <a:rect l="l" t="t" r="r" b="b"/>
              <a:pathLst>
                <a:path w="2201545" h="0">
                  <a:moveTo>
                    <a:pt x="0" y="0"/>
                  </a:moveTo>
                  <a:lnTo>
                    <a:pt x="2201238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4206" y="4795453"/>
            <a:ext cx="182817" cy="106287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146795" y="3158620"/>
            <a:ext cx="1550670" cy="0"/>
          </a:xfrm>
          <a:custGeom>
            <a:avLst/>
            <a:gdLst/>
            <a:ahLst/>
            <a:cxnLst/>
            <a:rect l="l" t="t" r="r" b="b"/>
            <a:pathLst>
              <a:path w="1550670" h="0">
                <a:moveTo>
                  <a:pt x="0" y="0"/>
                </a:moveTo>
                <a:lnTo>
                  <a:pt x="1550579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407741" y="1149965"/>
            <a:ext cx="363855" cy="1266825"/>
            <a:chOff x="4407741" y="1149965"/>
            <a:chExt cx="363855" cy="1266825"/>
          </a:xfrm>
        </p:grpSpPr>
        <p:sp>
          <p:nvSpPr>
            <p:cNvPr id="26" name="object 26" descr=""/>
            <p:cNvSpPr/>
            <p:nvPr/>
          </p:nvSpPr>
          <p:spPr>
            <a:xfrm>
              <a:off x="4417219" y="1975866"/>
              <a:ext cx="344805" cy="431165"/>
            </a:xfrm>
            <a:custGeom>
              <a:avLst/>
              <a:gdLst/>
              <a:ahLst/>
              <a:cxnLst/>
              <a:rect l="l" t="t" r="r" b="b"/>
              <a:pathLst>
                <a:path w="344804" h="431164">
                  <a:moveTo>
                    <a:pt x="344573" y="143634"/>
                  </a:moveTo>
                  <a:lnTo>
                    <a:pt x="335790" y="98238"/>
                  </a:lnTo>
                  <a:lnTo>
                    <a:pt x="311334" y="58809"/>
                  </a:lnTo>
                  <a:lnTo>
                    <a:pt x="274040" y="27715"/>
                  </a:lnTo>
                  <a:lnTo>
                    <a:pt x="226745" y="7323"/>
                  </a:lnTo>
                  <a:lnTo>
                    <a:pt x="172286" y="0"/>
                  </a:lnTo>
                  <a:lnTo>
                    <a:pt x="117831" y="7323"/>
                  </a:lnTo>
                  <a:lnTo>
                    <a:pt x="70536" y="27715"/>
                  </a:lnTo>
                  <a:lnTo>
                    <a:pt x="33241" y="58809"/>
                  </a:lnTo>
                  <a:lnTo>
                    <a:pt x="8783" y="98238"/>
                  </a:lnTo>
                  <a:lnTo>
                    <a:pt x="0" y="143634"/>
                  </a:lnTo>
                  <a:lnTo>
                    <a:pt x="8783" y="189061"/>
                  </a:lnTo>
                  <a:lnTo>
                    <a:pt x="33241" y="228494"/>
                  </a:lnTo>
                  <a:lnTo>
                    <a:pt x="70536" y="259577"/>
                  </a:lnTo>
                  <a:lnTo>
                    <a:pt x="117831" y="279954"/>
                  </a:lnTo>
                  <a:lnTo>
                    <a:pt x="172286" y="287269"/>
                  </a:lnTo>
                  <a:lnTo>
                    <a:pt x="226745" y="279954"/>
                  </a:lnTo>
                  <a:lnTo>
                    <a:pt x="274040" y="259577"/>
                  </a:lnTo>
                  <a:lnTo>
                    <a:pt x="311334" y="228494"/>
                  </a:lnTo>
                  <a:lnTo>
                    <a:pt x="335790" y="189061"/>
                  </a:lnTo>
                  <a:lnTo>
                    <a:pt x="344573" y="143634"/>
                  </a:lnTo>
                  <a:close/>
                </a:path>
                <a:path w="344804" h="431164">
                  <a:moveTo>
                    <a:pt x="344573" y="287269"/>
                  </a:moveTo>
                  <a:lnTo>
                    <a:pt x="335790" y="241873"/>
                  </a:lnTo>
                  <a:lnTo>
                    <a:pt x="311334" y="202444"/>
                  </a:lnTo>
                  <a:lnTo>
                    <a:pt x="274040" y="171350"/>
                  </a:lnTo>
                  <a:lnTo>
                    <a:pt x="226745" y="150958"/>
                  </a:lnTo>
                  <a:lnTo>
                    <a:pt x="172286" y="143634"/>
                  </a:lnTo>
                  <a:lnTo>
                    <a:pt x="117831" y="150958"/>
                  </a:lnTo>
                  <a:lnTo>
                    <a:pt x="70536" y="171350"/>
                  </a:lnTo>
                  <a:lnTo>
                    <a:pt x="33241" y="202444"/>
                  </a:lnTo>
                  <a:lnTo>
                    <a:pt x="8783" y="241873"/>
                  </a:lnTo>
                  <a:lnTo>
                    <a:pt x="0" y="287269"/>
                  </a:lnTo>
                  <a:lnTo>
                    <a:pt x="8783" y="332696"/>
                  </a:lnTo>
                  <a:lnTo>
                    <a:pt x="33241" y="372129"/>
                  </a:lnTo>
                  <a:lnTo>
                    <a:pt x="70536" y="403211"/>
                  </a:lnTo>
                  <a:lnTo>
                    <a:pt x="117831" y="423588"/>
                  </a:lnTo>
                  <a:lnTo>
                    <a:pt x="172286" y="430904"/>
                  </a:lnTo>
                  <a:lnTo>
                    <a:pt x="226745" y="423588"/>
                  </a:lnTo>
                  <a:lnTo>
                    <a:pt x="274040" y="403211"/>
                  </a:lnTo>
                  <a:lnTo>
                    <a:pt x="311334" y="372129"/>
                  </a:lnTo>
                  <a:lnTo>
                    <a:pt x="335790" y="332696"/>
                  </a:lnTo>
                  <a:lnTo>
                    <a:pt x="344573" y="287269"/>
                  </a:lnTo>
                  <a:close/>
                </a:path>
              </a:pathLst>
            </a:custGeom>
            <a:ln w="18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589506" y="1149965"/>
              <a:ext cx="0" cy="826135"/>
            </a:xfrm>
            <a:custGeom>
              <a:avLst/>
              <a:gdLst/>
              <a:ahLst/>
              <a:cxnLst/>
              <a:rect l="l" t="t" r="r" b="b"/>
              <a:pathLst>
                <a:path w="0" h="826135">
                  <a:moveTo>
                    <a:pt x="0" y="0"/>
                  </a:moveTo>
                  <a:lnTo>
                    <a:pt x="0" y="825900"/>
                  </a:lnTo>
                </a:path>
              </a:pathLst>
            </a:custGeom>
            <a:ln w="206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589505" y="754969"/>
            <a:ext cx="0" cy="251460"/>
          </a:xfrm>
          <a:custGeom>
            <a:avLst/>
            <a:gdLst/>
            <a:ahLst/>
            <a:cxnLst/>
            <a:rect l="l" t="t" r="r" b="b"/>
            <a:pathLst>
              <a:path w="0" h="251459">
                <a:moveTo>
                  <a:pt x="0" y="0"/>
                </a:moveTo>
                <a:lnTo>
                  <a:pt x="0" y="251361"/>
                </a:lnTo>
              </a:path>
            </a:pathLst>
          </a:custGeom>
          <a:ln w="206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589505" y="1993820"/>
            <a:ext cx="699770" cy="144145"/>
            <a:chOff x="4589505" y="1993820"/>
            <a:chExt cx="699770" cy="144145"/>
          </a:xfrm>
        </p:grpSpPr>
        <p:sp>
          <p:nvSpPr>
            <p:cNvPr id="30" name="object 30" descr=""/>
            <p:cNvSpPr/>
            <p:nvPr/>
          </p:nvSpPr>
          <p:spPr>
            <a:xfrm>
              <a:off x="4589505" y="2065638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6897" y="0"/>
                  </a:lnTo>
                </a:path>
              </a:pathLst>
            </a:custGeom>
            <a:ln w="17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937" y="1993820"/>
              <a:ext cx="259090" cy="143634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934978" y="3950846"/>
            <a:ext cx="516255" cy="0"/>
          </a:xfrm>
          <a:custGeom>
            <a:avLst/>
            <a:gdLst/>
            <a:ahLst/>
            <a:cxnLst/>
            <a:rect l="l" t="t" r="r" b="b"/>
            <a:pathLst>
              <a:path w="516254" h="0">
                <a:moveTo>
                  <a:pt x="0" y="0"/>
                </a:moveTo>
                <a:lnTo>
                  <a:pt x="515998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556149" y="1373382"/>
            <a:ext cx="3953510" cy="56515"/>
            <a:chOff x="4556149" y="1373382"/>
            <a:chExt cx="3953510" cy="56515"/>
          </a:xfrm>
        </p:grpSpPr>
        <p:sp>
          <p:nvSpPr>
            <p:cNvPr id="34" name="object 34" descr=""/>
            <p:cNvSpPr/>
            <p:nvPr/>
          </p:nvSpPr>
          <p:spPr>
            <a:xfrm>
              <a:off x="4557202" y="1374435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57202" y="1374435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21809" y="1398933"/>
              <a:ext cx="3887470" cy="5080"/>
            </a:xfrm>
            <a:custGeom>
              <a:avLst/>
              <a:gdLst/>
              <a:ahLst/>
              <a:cxnLst/>
              <a:rect l="l" t="t" r="r" b="b"/>
              <a:pathLst>
                <a:path w="3887470" h="5080">
                  <a:moveTo>
                    <a:pt x="0" y="4787"/>
                  </a:moveTo>
                  <a:lnTo>
                    <a:pt x="3887253" y="4787"/>
                  </a:lnTo>
                </a:path>
                <a:path w="3887470" h="5080">
                  <a:moveTo>
                    <a:pt x="0" y="0"/>
                  </a:moveTo>
                  <a:lnTo>
                    <a:pt x="3887253" y="0"/>
                  </a:lnTo>
                </a:path>
              </a:pathLst>
            </a:custGeom>
            <a:ln w="47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891007" y="1652688"/>
            <a:ext cx="815975" cy="395605"/>
          </a:xfrm>
          <a:custGeom>
            <a:avLst/>
            <a:gdLst/>
            <a:ahLst/>
            <a:cxnLst/>
            <a:rect l="l" t="t" r="r" b="b"/>
            <a:pathLst>
              <a:path w="815975" h="395605">
                <a:moveTo>
                  <a:pt x="0" y="394996"/>
                </a:moveTo>
                <a:lnTo>
                  <a:pt x="0" y="0"/>
                </a:lnTo>
                <a:lnTo>
                  <a:pt x="815719" y="0"/>
                </a:lnTo>
              </a:path>
            </a:pathLst>
          </a:custGeom>
          <a:ln w="99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891007" y="2406771"/>
            <a:ext cx="3489325" cy="0"/>
          </a:xfrm>
          <a:custGeom>
            <a:avLst/>
            <a:gdLst/>
            <a:ahLst/>
            <a:cxnLst/>
            <a:rect l="l" t="t" r="r" b="b"/>
            <a:pathLst>
              <a:path w="3489325" h="0">
                <a:moveTo>
                  <a:pt x="0" y="0"/>
                </a:moveTo>
                <a:lnTo>
                  <a:pt x="3488841" y="0"/>
                </a:lnTo>
              </a:path>
            </a:pathLst>
          </a:custGeom>
          <a:ln w="9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503362" y="1006330"/>
            <a:ext cx="172720" cy="144145"/>
          </a:xfrm>
          <a:custGeom>
            <a:avLst/>
            <a:gdLst/>
            <a:ahLst/>
            <a:cxnLst/>
            <a:rect l="l" t="t" r="r" b="b"/>
            <a:pathLst>
              <a:path w="172720" h="144144">
                <a:moveTo>
                  <a:pt x="0" y="143634"/>
                </a:moveTo>
                <a:lnTo>
                  <a:pt x="172286" y="143634"/>
                </a:lnTo>
                <a:lnTo>
                  <a:pt x="172286" y="0"/>
                </a:lnTo>
                <a:lnTo>
                  <a:pt x="0" y="0"/>
                </a:lnTo>
                <a:lnTo>
                  <a:pt x="0" y="143634"/>
                </a:lnTo>
                <a:close/>
              </a:path>
            </a:pathLst>
          </a:custGeom>
          <a:ln w="186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678012" y="1509053"/>
            <a:ext cx="57785" cy="144145"/>
            <a:chOff x="5678012" y="1509053"/>
            <a:chExt cx="57785" cy="144145"/>
          </a:xfrm>
        </p:grpSpPr>
        <p:sp>
          <p:nvSpPr>
            <p:cNvPr id="41" name="object 41" descr=""/>
            <p:cNvSpPr/>
            <p:nvPr/>
          </p:nvSpPr>
          <p:spPr>
            <a:xfrm>
              <a:off x="5706726" y="1574885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5">
                  <a:moveTo>
                    <a:pt x="0" y="0"/>
                  </a:moveTo>
                  <a:lnTo>
                    <a:pt x="0" y="77802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678012" y="1509053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5" h="72390">
                  <a:moveTo>
                    <a:pt x="28714" y="0"/>
                  </a:moveTo>
                  <a:lnTo>
                    <a:pt x="0" y="71817"/>
                  </a:lnTo>
                  <a:lnTo>
                    <a:pt x="57428" y="71817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450967" y="1796325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89" h="215900">
                <a:moveTo>
                  <a:pt x="516864" y="107734"/>
                </a:moveTo>
                <a:lnTo>
                  <a:pt x="258432" y="107734"/>
                </a:lnTo>
                <a:lnTo>
                  <a:pt x="258432" y="0"/>
                </a:lnTo>
                <a:lnTo>
                  <a:pt x="0" y="0"/>
                </a:lnTo>
                <a:lnTo>
                  <a:pt x="0" y="107734"/>
                </a:lnTo>
                <a:lnTo>
                  <a:pt x="0" y="215455"/>
                </a:lnTo>
                <a:lnTo>
                  <a:pt x="516864" y="215455"/>
                </a:lnTo>
                <a:lnTo>
                  <a:pt x="516864" y="1077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589505" y="4415266"/>
            <a:ext cx="4049395" cy="5080"/>
          </a:xfrm>
          <a:custGeom>
            <a:avLst/>
            <a:gdLst/>
            <a:ahLst/>
            <a:cxnLst/>
            <a:rect l="l" t="t" r="r" b="b"/>
            <a:pathLst>
              <a:path w="4049395" h="5079">
                <a:moveTo>
                  <a:pt x="0" y="0"/>
                </a:moveTo>
                <a:lnTo>
                  <a:pt x="4048772" y="0"/>
                </a:lnTo>
              </a:path>
              <a:path w="4049395" h="5079">
                <a:moveTo>
                  <a:pt x="0" y="4787"/>
                </a:moveTo>
                <a:lnTo>
                  <a:pt x="4048772" y="4787"/>
                </a:lnTo>
              </a:path>
            </a:pathLst>
          </a:custGeom>
          <a:ln w="47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89505" y="2406771"/>
            <a:ext cx="517525" cy="224154"/>
            <a:chOff x="4589505" y="2406771"/>
            <a:chExt cx="517525" cy="224154"/>
          </a:xfrm>
        </p:grpSpPr>
        <p:sp>
          <p:nvSpPr>
            <p:cNvPr id="46" name="object 46" descr=""/>
            <p:cNvSpPr/>
            <p:nvPr/>
          </p:nvSpPr>
          <p:spPr>
            <a:xfrm>
              <a:off x="4589505" y="2622223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6897" y="0"/>
                  </a:lnTo>
                </a:path>
              </a:pathLst>
            </a:custGeom>
            <a:ln w="172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891007" y="2406771"/>
              <a:ext cx="0" cy="188595"/>
            </a:xfrm>
            <a:custGeom>
              <a:avLst/>
              <a:gdLst/>
              <a:ahLst/>
              <a:cxnLst/>
              <a:rect l="l" t="t" r="r" b="b"/>
              <a:pathLst>
                <a:path w="0" h="188594">
                  <a:moveTo>
                    <a:pt x="0" y="0"/>
                  </a:moveTo>
                  <a:lnTo>
                    <a:pt x="0" y="188560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4554042" y="4387609"/>
            <a:ext cx="71120" cy="60325"/>
            <a:chOff x="4554042" y="4387609"/>
            <a:chExt cx="71120" cy="60325"/>
          </a:xfrm>
        </p:grpSpPr>
        <p:sp>
          <p:nvSpPr>
            <p:cNvPr id="49" name="object 49" descr=""/>
            <p:cNvSpPr/>
            <p:nvPr/>
          </p:nvSpPr>
          <p:spPr>
            <a:xfrm>
              <a:off x="4557202" y="439076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557202" y="439076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6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5448296" y="4309933"/>
            <a:ext cx="1076960" cy="215900"/>
          </a:xfrm>
          <a:custGeom>
            <a:avLst/>
            <a:gdLst/>
            <a:ahLst/>
            <a:cxnLst/>
            <a:rect l="l" t="t" r="r" b="b"/>
            <a:pathLst>
              <a:path w="1076959" h="215900">
                <a:moveTo>
                  <a:pt x="0" y="215484"/>
                </a:moveTo>
                <a:lnTo>
                  <a:pt x="516859" y="215484"/>
                </a:lnTo>
                <a:lnTo>
                  <a:pt x="516859" y="107758"/>
                </a:lnTo>
                <a:lnTo>
                  <a:pt x="0" y="107758"/>
                </a:lnTo>
                <a:lnTo>
                  <a:pt x="0" y="215484"/>
                </a:lnTo>
                <a:close/>
              </a:path>
              <a:path w="1076959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1076959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  <a:path w="1076959" h="215900">
                <a:moveTo>
                  <a:pt x="559931" y="215484"/>
                </a:moveTo>
                <a:lnTo>
                  <a:pt x="1076790" y="215484"/>
                </a:lnTo>
                <a:lnTo>
                  <a:pt x="1076790" y="107758"/>
                </a:lnTo>
                <a:lnTo>
                  <a:pt x="559931" y="107758"/>
                </a:lnTo>
                <a:lnTo>
                  <a:pt x="559931" y="215484"/>
                </a:lnTo>
                <a:close/>
              </a:path>
              <a:path w="1076959" h="215900">
                <a:moveTo>
                  <a:pt x="559931" y="107726"/>
                </a:moveTo>
                <a:lnTo>
                  <a:pt x="818361" y="107726"/>
                </a:lnTo>
                <a:lnTo>
                  <a:pt x="818361" y="0"/>
                </a:lnTo>
                <a:lnTo>
                  <a:pt x="559931" y="0"/>
                </a:lnTo>
                <a:lnTo>
                  <a:pt x="559931" y="107726"/>
                </a:lnTo>
                <a:close/>
              </a:path>
              <a:path w="1076959" h="215900">
                <a:moveTo>
                  <a:pt x="818361" y="107726"/>
                </a:moveTo>
                <a:lnTo>
                  <a:pt x="1076790" y="107726"/>
                </a:lnTo>
                <a:lnTo>
                  <a:pt x="1076790" y="0"/>
                </a:lnTo>
                <a:lnTo>
                  <a:pt x="818361" y="0"/>
                </a:lnTo>
                <a:lnTo>
                  <a:pt x="818361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6826589" y="4218725"/>
            <a:ext cx="0" cy="199390"/>
          </a:xfrm>
          <a:custGeom>
            <a:avLst/>
            <a:gdLst/>
            <a:ahLst/>
            <a:cxnLst/>
            <a:rect l="l" t="t" r="r" b="b"/>
            <a:pathLst>
              <a:path w="0" h="199389">
                <a:moveTo>
                  <a:pt x="0" y="198934"/>
                </a:moveTo>
                <a:lnTo>
                  <a:pt x="0" y="0"/>
                </a:lnTo>
              </a:path>
            </a:pathLst>
          </a:custGeom>
          <a:ln w="11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6797874" y="4152893"/>
            <a:ext cx="57785" cy="72390"/>
          </a:xfrm>
          <a:custGeom>
            <a:avLst/>
            <a:gdLst/>
            <a:ahLst/>
            <a:cxnLst/>
            <a:rect l="l" t="t" r="r" b="b"/>
            <a:pathLst>
              <a:path w="57784" h="72389">
                <a:moveTo>
                  <a:pt x="28714" y="0"/>
                </a:moveTo>
                <a:lnTo>
                  <a:pt x="0" y="71817"/>
                </a:lnTo>
                <a:lnTo>
                  <a:pt x="57428" y="71817"/>
                </a:lnTo>
                <a:lnTo>
                  <a:pt x="287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6783517" y="4417660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 h="0">
                <a:moveTo>
                  <a:pt x="86143" y="0"/>
                </a:moveTo>
                <a:lnTo>
                  <a:pt x="0" y="0"/>
                </a:lnTo>
              </a:path>
            </a:pathLst>
          </a:custGeom>
          <a:ln w="325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589505" y="258631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7"/>
                </a:moveTo>
                <a:lnTo>
                  <a:pt x="0" y="0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589505" y="316987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17"/>
                </a:moveTo>
                <a:lnTo>
                  <a:pt x="0" y="0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546434" y="4561327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86143" y="0"/>
                </a:moveTo>
                <a:lnTo>
                  <a:pt x="0" y="0"/>
                </a:lnTo>
              </a:path>
            </a:pathLst>
          </a:custGeom>
          <a:ln w="325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4857650" y="2594279"/>
            <a:ext cx="67310" cy="56515"/>
            <a:chOff x="4857650" y="2594279"/>
            <a:chExt cx="67310" cy="56515"/>
          </a:xfrm>
        </p:grpSpPr>
        <p:sp>
          <p:nvSpPr>
            <p:cNvPr id="59" name="object 59" descr=""/>
            <p:cNvSpPr/>
            <p:nvPr/>
          </p:nvSpPr>
          <p:spPr>
            <a:xfrm>
              <a:off x="4858703" y="2595332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858703" y="2595332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8480349" y="1509053"/>
            <a:ext cx="57785" cy="287655"/>
            <a:chOff x="8480349" y="1509053"/>
            <a:chExt cx="57785" cy="287655"/>
          </a:xfrm>
        </p:grpSpPr>
        <p:sp>
          <p:nvSpPr>
            <p:cNvPr id="62" name="object 62" descr=""/>
            <p:cNvSpPr/>
            <p:nvPr/>
          </p:nvSpPr>
          <p:spPr>
            <a:xfrm>
              <a:off x="8509063" y="1509053"/>
              <a:ext cx="0" cy="221615"/>
            </a:xfrm>
            <a:custGeom>
              <a:avLst/>
              <a:gdLst/>
              <a:ahLst/>
              <a:cxnLst/>
              <a:rect l="l" t="t" r="r" b="b"/>
              <a:pathLst>
                <a:path w="0" h="221614">
                  <a:moveTo>
                    <a:pt x="0" y="0"/>
                  </a:moveTo>
                  <a:lnTo>
                    <a:pt x="0" y="221437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480349" y="172450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57428" y="0"/>
                  </a:moveTo>
                  <a:lnTo>
                    <a:pt x="0" y="0"/>
                  </a:lnTo>
                  <a:lnTo>
                    <a:pt x="28714" y="71817"/>
                  </a:lnTo>
                  <a:lnTo>
                    <a:pt x="574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/>
          <p:nvPr/>
        </p:nvSpPr>
        <p:spPr>
          <a:xfrm>
            <a:off x="7258646" y="4274025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57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258646" y="377130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41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258646" y="351994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41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258646" y="3268580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41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515735" y="4274025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925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515735" y="377130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515735" y="3519942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515735" y="3268580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908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515735" y="2909493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4">
                <a:moveTo>
                  <a:pt x="0" y="0"/>
                </a:moveTo>
                <a:lnTo>
                  <a:pt x="0" y="143634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130770" y="3304489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130770" y="3555850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475343" y="2909493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 h="0">
                <a:moveTo>
                  <a:pt x="0" y="0"/>
                </a:moveTo>
                <a:lnTo>
                  <a:pt x="86143" y="0"/>
                </a:lnTo>
              </a:path>
            </a:pathLst>
          </a:custGeom>
          <a:ln w="325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128091" y="3053128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949131" y="3771303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34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949131" y="3519942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0"/>
                </a:moveTo>
                <a:lnTo>
                  <a:pt x="0" y="143634"/>
                </a:lnTo>
              </a:path>
            </a:pathLst>
          </a:custGeom>
          <a:ln w="114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 descr=""/>
          <p:cNvGrpSpPr/>
          <p:nvPr/>
        </p:nvGrpSpPr>
        <p:grpSpPr>
          <a:xfrm>
            <a:off x="7687715" y="2893214"/>
            <a:ext cx="523240" cy="629920"/>
            <a:chOff x="7687715" y="2893214"/>
            <a:chExt cx="523240" cy="629920"/>
          </a:xfrm>
        </p:grpSpPr>
        <p:sp>
          <p:nvSpPr>
            <p:cNvPr id="80" name="object 80" descr=""/>
            <p:cNvSpPr/>
            <p:nvPr/>
          </p:nvSpPr>
          <p:spPr>
            <a:xfrm>
              <a:off x="7949132" y="2909493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w="0" h="502920">
                  <a:moveTo>
                    <a:pt x="0" y="0"/>
                  </a:moveTo>
                  <a:lnTo>
                    <a:pt x="0" y="502722"/>
                  </a:lnTo>
                </a:path>
              </a:pathLst>
            </a:custGeom>
            <a:ln w="114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906060" y="2909493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0" y="0"/>
                  </a:moveTo>
                  <a:lnTo>
                    <a:pt x="86143" y="0"/>
                  </a:lnTo>
                </a:path>
              </a:pathLst>
            </a:custGeom>
            <a:ln w="3255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690702" y="3304489"/>
              <a:ext cx="516890" cy="215900"/>
            </a:xfrm>
            <a:custGeom>
              <a:avLst/>
              <a:gdLst/>
              <a:ahLst/>
              <a:cxnLst/>
              <a:rect l="l" t="t" r="r" b="b"/>
              <a:pathLst>
                <a:path w="516890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516890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516890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/>
          <p:nvPr/>
        </p:nvSpPr>
        <p:spPr>
          <a:xfrm>
            <a:off x="7690702" y="3555850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4" name="object 84" descr=""/>
          <p:cNvGrpSpPr/>
          <p:nvPr/>
        </p:nvGrpSpPr>
        <p:grpSpPr>
          <a:xfrm>
            <a:off x="8351134" y="2011775"/>
            <a:ext cx="57785" cy="395605"/>
            <a:chOff x="8351134" y="2011775"/>
            <a:chExt cx="57785" cy="395605"/>
          </a:xfrm>
        </p:grpSpPr>
        <p:sp>
          <p:nvSpPr>
            <p:cNvPr id="85" name="object 85" descr=""/>
            <p:cNvSpPr/>
            <p:nvPr/>
          </p:nvSpPr>
          <p:spPr>
            <a:xfrm>
              <a:off x="8379848" y="2077607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w="0" h="329564">
                  <a:moveTo>
                    <a:pt x="0" y="329163"/>
                  </a:moveTo>
                  <a:lnTo>
                    <a:pt x="0" y="0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351134" y="201177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14" y="0"/>
                  </a:moveTo>
                  <a:lnTo>
                    <a:pt x="0" y="71817"/>
                  </a:lnTo>
                  <a:lnTo>
                    <a:pt x="57428" y="71817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 descr=""/>
          <p:cNvGrpSpPr/>
          <p:nvPr/>
        </p:nvGrpSpPr>
        <p:grpSpPr>
          <a:xfrm>
            <a:off x="8609563" y="2011775"/>
            <a:ext cx="57785" cy="2406015"/>
            <a:chOff x="8609563" y="2011775"/>
            <a:chExt cx="57785" cy="2406015"/>
          </a:xfrm>
        </p:grpSpPr>
        <p:sp>
          <p:nvSpPr>
            <p:cNvPr id="88" name="object 88" descr=""/>
            <p:cNvSpPr/>
            <p:nvPr/>
          </p:nvSpPr>
          <p:spPr>
            <a:xfrm>
              <a:off x="8638278" y="2077607"/>
              <a:ext cx="0" cy="2340610"/>
            </a:xfrm>
            <a:custGeom>
              <a:avLst/>
              <a:gdLst/>
              <a:ahLst/>
              <a:cxnLst/>
              <a:rect l="l" t="t" r="r" b="b"/>
              <a:pathLst>
                <a:path w="0" h="2340610">
                  <a:moveTo>
                    <a:pt x="0" y="2340052"/>
                  </a:moveTo>
                  <a:lnTo>
                    <a:pt x="0" y="0"/>
                  </a:lnTo>
                </a:path>
              </a:pathLst>
            </a:custGeom>
            <a:ln w="1148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8609563" y="2011775"/>
              <a:ext cx="57785" cy="72390"/>
            </a:xfrm>
            <a:custGeom>
              <a:avLst/>
              <a:gdLst/>
              <a:ahLst/>
              <a:cxnLst/>
              <a:rect l="l" t="t" r="r" b="b"/>
              <a:pathLst>
                <a:path w="57784" h="72389">
                  <a:moveTo>
                    <a:pt x="28714" y="0"/>
                  </a:moveTo>
                  <a:lnTo>
                    <a:pt x="0" y="71817"/>
                  </a:lnTo>
                  <a:lnTo>
                    <a:pt x="57428" y="71817"/>
                  </a:lnTo>
                  <a:lnTo>
                    <a:pt x="287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/>
          <p:nvPr/>
        </p:nvSpPr>
        <p:spPr>
          <a:xfrm>
            <a:off x="6697374" y="2909493"/>
            <a:ext cx="1809114" cy="1939289"/>
          </a:xfrm>
          <a:custGeom>
            <a:avLst/>
            <a:gdLst/>
            <a:ahLst/>
            <a:cxnLst/>
            <a:rect l="l" t="t" r="r" b="b"/>
            <a:pathLst>
              <a:path w="1809115" h="1939289">
                <a:moveTo>
                  <a:pt x="1809008" y="0"/>
                </a:moveTo>
                <a:lnTo>
                  <a:pt x="1809008" y="1939103"/>
                </a:lnTo>
              </a:path>
              <a:path w="1809115" h="1939289">
                <a:moveTo>
                  <a:pt x="0" y="0"/>
                </a:moveTo>
                <a:lnTo>
                  <a:pt x="1809008" y="0"/>
                </a:lnTo>
              </a:path>
              <a:path w="1809115" h="1939289">
                <a:moveTo>
                  <a:pt x="0" y="0"/>
                </a:moveTo>
                <a:lnTo>
                  <a:pt x="0" y="249126"/>
                </a:lnTo>
              </a:path>
            </a:pathLst>
          </a:custGeom>
          <a:ln w="105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/>
          <p:nvPr/>
        </p:nvSpPr>
        <p:spPr>
          <a:xfrm>
            <a:off x="5448296" y="2299045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89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89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89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2" name="object 92" descr=""/>
          <p:cNvGrpSpPr/>
          <p:nvPr/>
        </p:nvGrpSpPr>
        <p:grpSpPr>
          <a:xfrm>
            <a:off x="4491195" y="2900015"/>
            <a:ext cx="191770" cy="163195"/>
            <a:chOff x="4491195" y="2900015"/>
            <a:chExt cx="191770" cy="163195"/>
          </a:xfrm>
        </p:grpSpPr>
        <p:sp>
          <p:nvSpPr>
            <p:cNvPr id="93" name="object 93" descr=""/>
            <p:cNvSpPr/>
            <p:nvPr/>
          </p:nvSpPr>
          <p:spPr>
            <a:xfrm>
              <a:off x="4500672" y="2909493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172286" y="0"/>
                  </a:moveTo>
                  <a:lnTo>
                    <a:pt x="0" y="0"/>
                  </a:lnTo>
                  <a:lnTo>
                    <a:pt x="0" y="143634"/>
                  </a:lnTo>
                  <a:lnTo>
                    <a:pt x="172286" y="143634"/>
                  </a:lnTo>
                  <a:lnTo>
                    <a:pt x="172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500672" y="2909493"/>
              <a:ext cx="172720" cy="144145"/>
            </a:xfrm>
            <a:custGeom>
              <a:avLst/>
              <a:gdLst/>
              <a:ahLst/>
              <a:cxnLst/>
              <a:rect l="l" t="t" r="r" b="b"/>
              <a:pathLst>
                <a:path w="172720" h="144144">
                  <a:moveTo>
                    <a:pt x="0" y="143634"/>
                  </a:moveTo>
                  <a:lnTo>
                    <a:pt x="172286" y="143634"/>
                  </a:lnTo>
                  <a:lnTo>
                    <a:pt x="172286" y="0"/>
                  </a:lnTo>
                  <a:lnTo>
                    <a:pt x="0" y="0"/>
                  </a:lnTo>
                  <a:lnTo>
                    <a:pt x="0" y="143634"/>
                  </a:lnTo>
                  <a:close/>
                </a:path>
              </a:pathLst>
            </a:custGeom>
            <a:ln w="18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/>
          <p:nvPr/>
        </p:nvSpPr>
        <p:spPr>
          <a:xfrm>
            <a:off x="4589505" y="2792830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56655"/>
                </a:moveTo>
                <a:lnTo>
                  <a:pt x="0" y="0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5146795" y="2909493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181" y="0"/>
                </a:lnTo>
              </a:path>
            </a:pathLst>
          </a:custGeom>
          <a:ln w="95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6826589" y="3413731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0"/>
                </a:moveTo>
                <a:lnTo>
                  <a:pt x="0" y="249844"/>
                </a:lnTo>
              </a:path>
            </a:pathLst>
          </a:custGeom>
          <a:ln w="11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6826589" y="3771303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100305"/>
                </a:lnTo>
              </a:path>
            </a:pathLst>
          </a:custGeom>
          <a:ln w="11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797874" y="3865623"/>
            <a:ext cx="57785" cy="72390"/>
          </a:xfrm>
          <a:custGeom>
            <a:avLst/>
            <a:gdLst/>
            <a:ahLst/>
            <a:cxnLst/>
            <a:rect l="l" t="t" r="r" b="b"/>
            <a:pathLst>
              <a:path w="57784" h="72389">
                <a:moveTo>
                  <a:pt x="57428" y="0"/>
                </a:moveTo>
                <a:lnTo>
                  <a:pt x="0" y="0"/>
                </a:lnTo>
                <a:lnTo>
                  <a:pt x="28714" y="71817"/>
                </a:lnTo>
                <a:lnTo>
                  <a:pt x="574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0" name="object 100" descr=""/>
          <p:cNvGrpSpPr/>
          <p:nvPr/>
        </p:nvGrpSpPr>
        <p:grpSpPr>
          <a:xfrm>
            <a:off x="5041758" y="4737883"/>
            <a:ext cx="1526540" cy="221615"/>
            <a:chOff x="5041758" y="4737883"/>
            <a:chExt cx="1526540" cy="221615"/>
          </a:xfrm>
        </p:grpSpPr>
        <p:sp>
          <p:nvSpPr>
            <p:cNvPr id="101" name="object 101" descr=""/>
            <p:cNvSpPr/>
            <p:nvPr/>
          </p:nvSpPr>
          <p:spPr>
            <a:xfrm>
              <a:off x="5041758" y="4848596"/>
              <a:ext cx="1447800" cy="0"/>
            </a:xfrm>
            <a:custGeom>
              <a:avLst/>
              <a:gdLst/>
              <a:ahLst/>
              <a:cxnLst/>
              <a:rect l="l" t="t" r="r" b="b"/>
              <a:pathLst>
                <a:path w="1447800" h="0">
                  <a:moveTo>
                    <a:pt x="1447436" y="0"/>
                  </a:moveTo>
                  <a:lnTo>
                    <a:pt x="0" y="0"/>
                  </a:lnTo>
                </a:path>
              </a:pathLst>
            </a:custGeom>
            <a:ln w="95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482016" y="4824657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59" h="48260">
                  <a:moveTo>
                    <a:pt x="0" y="0"/>
                  </a:moveTo>
                  <a:lnTo>
                    <a:pt x="0" y="47878"/>
                  </a:lnTo>
                  <a:lnTo>
                    <a:pt x="86143" y="23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450977" y="4740870"/>
              <a:ext cx="516890" cy="215900"/>
            </a:xfrm>
            <a:custGeom>
              <a:avLst/>
              <a:gdLst/>
              <a:ahLst/>
              <a:cxnLst/>
              <a:rect l="l" t="t" r="r" b="b"/>
              <a:pathLst>
                <a:path w="516889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516889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516889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6568159" y="3555850"/>
            <a:ext cx="516890" cy="215900"/>
          </a:xfrm>
          <a:custGeom>
            <a:avLst/>
            <a:gdLst/>
            <a:ahLst/>
            <a:cxnLst/>
            <a:rect l="l" t="t" r="r" b="b"/>
            <a:pathLst>
              <a:path w="516890" h="215900">
                <a:moveTo>
                  <a:pt x="0" y="215452"/>
                </a:moveTo>
                <a:lnTo>
                  <a:pt x="516859" y="215452"/>
                </a:lnTo>
                <a:lnTo>
                  <a:pt x="516859" y="107726"/>
                </a:lnTo>
                <a:lnTo>
                  <a:pt x="0" y="107726"/>
                </a:lnTo>
                <a:lnTo>
                  <a:pt x="0" y="215452"/>
                </a:lnTo>
                <a:close/>
              </a:path>
              <a:path w="516890" h="215900">
                <a:moveTo>
                  <a:pt x="0" y="107726"/>
                </a:moveTo>
                <a:lnTo>
                  <a:pt x="258429" y="107726"/>
                </a:lnTo>
                <a:lnTo>
                  <a:pt x="258429" y="0"/>
                </a:lnTo>
                <a:lnTo>
                  <a:pt x="0" y="0"/>
                </a:lnTo>
                <a:lnTo>
                  <a:pt x="0" y="107726"/>
                </a:lnTo>
                <a:close/>
              </a:path>
              <a:path w="516890" h="215900">
                <a:moveTo>
                  <a:pt x="258429" y="107726"/>
                </a:moveTo>
                <a:lnTo>
                  <a:pt x="516859" y="107726"/>
                </a:lnTo>
                <a:lnTo>
                  <a:pt x="516859" y="0"/>
                </a:lnTo>
                <a:lnTo>
                  <a:pt x="258429" y="0"/>
                </a:lnTo>
                <a:lnTo>
                  <a:pt x="258429" y="107726"/>
                </a:lnTo>
                <a:close/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5960276" y="3124945"/>
            <a:ext cx="756920" cy="238760"/>
            <a:chOff x="5960276" y="3124945"/>
            <a:chExt cx="756920" cy="238760"/>
          </a:xfrm>
        </p:grpSpPr>
        <p:sp>
          <p:nvSpPr>
            <p:cNvPr id="106" name="object 106" descr=""/>
            <p:cNvSpPr/>
            <p:nvPr/>
          </p:nvSpPr>
          <p:spPr>
            <a:xfrm>
              <a:off x="6697374" y="3124945"/>
              <a:ext cx="0" cy="72390"/>
            </a:xfrm>
            <a:custGeom>
              <a:avLst/>
              <a:gdLst/>
              <a:ahLst/>
              <a:cxnLst/>
              <a:rect l="l" t="t" r="r" b="b"/>
              <a:pathLst>
                <a:path w="0" h="72389">
                  <a:moveTo>
                    <a:pt x="0" y="71817"/>
                  </a:moveTo>
                  <a:lnTo>
                    <a:pt x="0" y="0"/>
                  </a:lnTo>
                </a:path>
              </a:pathLst>
            </a:custGeom>
            <a:ln w="3905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965156" y="3158620"/>
              <a:ext cx="732790" cy="200025"/>
            </a:xfrm>
            <a:custGeom>
              <a:avLst/>
              <a:gdLst/>
              <a:ahLst/>
              <a:cxnLst/>
              <a:rect l="l" t="t" r="r" b="b"/>
              <a:pathLst>
                <a:path w="732790" h="200025">
                  <a:moveTo>
                    <a:pt x="0" y="199732"/>
                  </a:moveTo>
                  <a:lnTo>
                    <a:pt x="732217" y="199732"/>
                  </a:lnTo>
                  <a:lnTo>
                    <a:pt x="732217" y="0"/>
                  </a:lnTo>
                </a:path>
              </a:pathLst>
            </a:custGeom>
            <a:ln w="97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8" name="object 108" descr=""/>
          <p:cNvGrpSpPr/>
          <p:nvPr/>
        </p:nvGrpSpPr>
        <p:grpSpPr>
          <a:xfrm>
            <a:off x="5445309" y="3301502"/>
            <a:ext cx="1083310" cy="221615"/>
            <a:chOff x="5445309" y="3301502"/>
            <a:chExt cx="1083310" cy="221615"/>
          </a:xfrm>
        </p:grpSpPr>
        <p:sp>
          <p:nvSpPr>
            <p:cNvPr id="109" name="object 109" descr=""/>
            <p:cNvSpPr/>
            <p:nvPr/>
          </p:nvSpPr>
          <p:spPr>
            <a:xfrm>
              <a:off x="5448297" y="3304489"/>
              <a:ext cx="1076960" cy="215900"/>
            </a:xfrm>
            <a:custGeom>
              <a:avLst/>
              <a:gdLst/>
              <a:ahLst/>
              <a:cxnLst/>
              <a:rect l="l" t="t" r="r" b="b"/>
              <a:pathLst>
                <a:path w="1076959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1076959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1076959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  <a:path w="1076959" h="215900">
                  <a:moveTo>
                    <a:pt x="559931" y="215452"/>
                  </a:moveTo>
                  <a:lnTo>
                    <a:pt x="1076790" y="215452"/>
                  </a:lnTo>
                  <a:lnTo>
                    <a:pt x="1076790" y="107726"/>
                  </a:lnTo>
                  <a:lnTo>
                    <a:pt x="559931" y="107726"/>
                  </a:lnTo>
                  <a:lnTo>
                    <a:pt x="559931" y="215452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008228" y="330448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258429" y="0"/>
                  </a:moveTo>
                  <a:lnTo>
                    <a:pt x="0" y="0"/>
                  </a:lnTo>
                  <a:lnTo>
                    <a:pt x="0" y="107726"/>
                  </a:lnTo>
                  <a:lnTo>
                    <a:pt x="258429" y="107726"/>
                  </a:lnTo>
                  <a:lnTo>
                    <a:pt x="258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008228" y="330448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266658" y="330448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258429" y="0"/>
                  </a:moveTo>
                  <a:lnTo>
                    <a:pt x="0" y="0"/>
                  </a:lnTo>
                  <a:lnTo>
                    <a:pt x="0" y="107726"/>
                  </a:lnTo>
                  <a:lnTo>
                    <a:pt x="258429" y="107726"/>
                  </a:lnTo>
                  <a:lnTo>
                    <a:pt x="258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266658" y="3304489"/>
              <a:ext cx="258445" cy="107950"/>
            </a:xfrm>
            <a:custGeom>
              <a:avLst/>
              <a:gdLst/>
              <a:ahLst/>
              <a:cxnLst/>
              <a:rect l="l" t="t" r="r" b="b"/>
              <a:pathLst>
                <a:path w="258445" h="10795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</a:pathLst>
            </a:custGeom>
            <a:ln w="59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4" name="object 114" descr=""/>
          <p:cNvGrpSpPr/>
          <p:nvPr/>
        </p:nvGrpSpPr>
        <p:grpSpPr>
          <a:xfrm>
            <a:off x="5098897" y="4843770"/>
            <a:ext cx="1989455" cy="367030"/>
            <a:chOff x="5098897" y="4843770"/>
            <a:chExt cx="1989455" cy="367030"/>
          </a:xfrm>
        </p:grpSpPr>
        <p:sp>
          <p:nvSpPr>
            <p:cNvPr id="115" name="object 115" descr=""/>
            <p:cNvSpPr/>
            <p:nvPr/>
          </p:nvSpPr>
          <p:spPr>
            <a:xfrm>
              <a:off x="6568159" y="4992231"/>
              <a:ext cx="516890" cy="215900"/>
            </a:xfrm>
            <a:custGeom>
              <a:avLst/>
              <a:gdLst/>
              <a:ahLst/>
              <a:cxnLst/>
              <a:rect l="l" t="t" r="r" b="b"/>
              <a:pathLst>
                <a:path w="516890" h="215900">
                  <a:moveTo>
                    <a:pt x="0" y="215452"/>
                  </a:moveTo>
                  <a:lnTo>
                    <a:pt x="516859" y="215452"/>
                  </a:lnTo>
                  <a:lnTo>
                    <a:pt x="516859" y="107726"/>
                  </a:lnTo>
                  <a:lnTo>
                    <a:pt x="0" y="107726"/>
                  </a:lnTo>
                  <a:lnTo>
                    <a:pt x="0" y="215452"/>
                  </a:lnTo>
                  <a:close/>
                </a:path>
                <a:path w="516890" h="215900">
                  <a:moveTo>
                    <a:pt x="0" y="107726"/>
                  </a:moveTo>
                  <a:lnTo>
                    <a:pt x="258429" y="107726"/>
                  </a:lnTo>
                  <a:lnTo>
                    <a:pt x="258429" y="0"/>
                  </a:lnTo>
                  <a:lnTo>
                    <a:pt x="0" y="0"/>
                  </a:lnTo>
                  <a:lnTo>
                    <a:pt x="0" y="107726"/>
                  </a:lnTo>
                  <a:close/>
                </a:path>
                <a:path w="516890" h="215900">
                  <a:moveTo>
                    <a:pt x="258429" y="107726"/>
                  </a:moveTo>
                  <a:lnTo>
                    <a:pt x="516859" y="107726"/>
                  </a:lnTo>
                  <a:lnTo>
                    <a:pt x="516859" y="0"/>
                  </a:lnTo>
                  <a:lnTo>
                    <a:pt x="258429" y="0"/>
                  </a:lnTo>
                  <a:lnTo>
                    <a:pt x="258429" y="107726"/>
                  </a:lnTo>
                  <a:close/>
                </a:path>
              </a:pathLst>
            </a:custGeom>
            <a:ln w="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5103723" y="4848596"/>
              <a:ext cx="1464945" cy="251460"/>
            </a:xfrm>
            <a:custGeom>
              <a:avLst/>
              <a:gdLst/>
              <a:ahLst/>
              <a:cxnLst/>
              <a:rect l="l" t="t" r="r" b="b"/>
              <a:pathLst>
                <a:path w="1464945" h="251460">
                  <a:moveTo>
                    <a:pt x="0" y="0"/>
                  </a:moveTo>
                  <a:lnTo>
                    <a:pt x="0" y="251361"/>
                  </a:lnTo>
                  <a:lnTo>
                    <a:pt x="1464435" y="251361"/>
                  </a:lnTo>
                </a:path>
              </a:pathLst>
            </a:custGeom>
            <a:ln w="963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7" name="object 117" descr=""/>
          <p:cNvSpPr/>
          <p:nvPr/>
        </p:nvSpPr>
        <p:spPr>
          <a:xfrm>
            <a:off x="4931389" y="3789257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315"/>
                </a:lnTo>
              </a:path>
            </a:pathLst>
          </a:custGeom>
          <a:ln w="39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4155717" y="754969"/>
            <a:ext cx="868044" cy="0"/>
          </a:xfrm>
          <a:custGeom>
            <a:avLst/>
            <a:gdLst/>
            <a:ahLst/>
            <a:cxnLst/>
            <a:rect l="l" t="t" r="r" b="b"/>
            <a:pathLst>
              <a:path w="868045" h="0">
                <a:moveTo>
                  <a:pt x="867587" y="0"/>
                </a:moveTo>
                <a:lnTo>
                  <a:pt x="0" y="0"/>
                </a:lnTo>
              </a:path>
            </a:pathLst>
          </a:custGeom>
          <a:ln w="172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9" name="object 119" descr=""/>
          <p:cNvGrpSpPr/>
          <p:nvPr/>
        </p:nvGrpSpPr>
        <p:grpSpPr>
          <a:xfrm>
            <a:off x="4589505" y="2685639"/>
            <a:ext cx="427990" cy="262890"/>
            <a:chOff x="4589505" y="2685639"/>
            <a:chExt cx="427990" cy="262890"/>
          </a:xfrm>
        </p:grpSpPr>
        <p:sp>
          <p:nvSpPr>
            <p:cNvPr id="120" name="object 120" descr=""/>
            <p:cNvSpPr/>
            <p:nvPr/>
          </p:nvSpPr>
          <p:spPr>
            <a:xfrm>
              <a:off x="4660813" y="2690849"/>
              <a:ext cx="285750" cy="252729"/>
            </a:xfrm>
            <a:custGeom>
              <a:avLst/>
              <a:gdLst/>
              <a:ahLst/>
              <a:cxnLst/>
              <a:rect l="l" t="t" r="r" b="b"/>
              <a:pathLst>
                <a:path w="285750" h="252730">
                  <a:moveTo>
                    <a:pt x="170257" y="140123"/>
                  </a:moveTo>
                  <a:lnTo>
                    <a:pt x="162281" y="157088"/>
                  </a:lnTo>
                  <a:lnTo>
                    <a:pt x="149666" y="171643"/>
                  </a:lnTo>
                  <a:lnTo>
                    <a:pt x="133121" y="183146"/>
                  </a:lnTo>
                  <a:lnTo>
                    <a:pt x="113354" y="190954"/>
                  </a:lnTo>
                  <a:lnTo>
                    <a:pt x="123403" y="215409"/>
                  </a:lnTo>
                  <a:lnTo>
                    <a:pt x="142463" y="234823"/>
                  </a:lnTo>
                  <a:lnTo>
                    <a:pt x="168329" y="247623"/>
                  </a:lnTo>
                  <a:lnTo>
                    <a:pt x="198799" y="252238"/>
                  </a:lnTo>
                  <a:lnTo>
                    <a:pt x="232447" y="246568"/>
                  </a:lnTo>
                  <a:lnTo>
                    <a:pt x="259922" y="231112"/>
                  </a:lnTo>
                  <a:lnTo>
                    <a:pt x="278447" y="208205"/>
                  </a:lnTo>
                  <a:lnTo>
                    <a:pt x="285239" y="180182"/>
                  </a:lnTo>
                  <a:lnTo>
                    <a:pt x="283282" y="164939"/>
                  </a:lnTo>
                  <a:lnTo>
                    <a:pt x="277582" y="150527"/>
                  </a:lnTo>
                  <a:lnTo>
                    <a:pt x="273086" y="144113"/>
                  </a:lnTo>
                  <a:lnTo>
                    <a:pt x="198799" y="144113"/>
                  </a:lnTo>
                  <a:lnTo>
                    <a:pt x="191532" y="143860"/>
                  </a:lnTo>
                  <a:lnTo>
                    <a:pt x="184327" y="143106"/>
                  </a:lnTo>
                  <a:lnTo>
                    <a:pt x="177223" y="141858"/>
                  </a:lnTo>
                  <a:lnTo>
                    <a:pt x="170257" y="140123"/>
                  </a:lnTo>
                  <a:close/>
                </a:path>
                <a:path w="285750" h="252730">
                  <a:moveTo>
                    <a:pt x="86439" y="50431"/>
                  </a:moveTo>
                  <a:lnTo>
                    <a:pt x="52796" y="56102"/>
                  </a:lnTo>
                  <a:lnTo>
                    <a:pt x="25320" y="71558"/>
                  </a:lnTo>
                  <a:lnTo>
                    <a:pt x="6793" y="94464"/>
                  </a:lnTo>
                  <a:lnTo>
                    <a:pt x="0" y="122488"/>
                  </a:lnTo>
                  <a:lnTo>
                    <a:pt x="6793" y="150546"/>
                  </a:lnTo>
                  <a:lnTo>
                    <a:pt x="25320" y="173449"/>
                  </a:lnTo>
                  <a:lnTo>
                    <a:pt x="52796" y="188886"/>
                  </a:lnTo>
                  <a:lnTo>
                    <a:pt x="86439" y="194545"/>
                  </a:lnTo>
                  <a:lnTo>
                    <a:pt x="93279" y="194321"/>
                  </a:lnTo>
                  <a:lnTo>
                    <a:pt x="100066" y="193647"/>
                  </a:lnTo>
                  <a:lnTo>
                    <a:pt x="106768" y="192525"/>
                  </a:lnTo>
                  <a:lnTo>
                    <a:pt x="113354" y="190954"/>
                  </a:lnTo>
                  <a:lnTo>
                    <a:pt x="112807" y="172906"/>
                  </a:lnTo>
                  <a:lnTo>
                    <a:pt x="117567" y="155554"/>
                  </a:lnTo>
                  <a:lnTo>
                    <a:pt x="127290" y="139683"/>
                  </a:lnTo>
                  <a:lnTo>
                    <a:pt x="141629" y="126079"/>
                  </a:lnTo>
                  <a:lnTo>
                    <a:pt x="126122" y="111068"/>
                  </a:lnTo>
                  <a:lnTo>
                    <a:pt x="116249" y="93432"/>
                  </a:lnTo>
                  <a:lnTo>
                    <a:pt x="112403" y="74225"/>
                  </a:lnTo>
                  <a:lnTo>
                    <a:pt x="114982" y="54501"/>
                  </a:lnTo>
                  <a:lnTo>
                    <a:pt x="108016" y="52720"/>
                  </a:lnTo>
                  <a:lnTo>
                    <a:pt x="100912" y="51449"/>
                  </a:lnTo>
                  <a:lnTo>
                    <a:pt x="93707" y="50686"/>
                  </a:lnTo>
                  <a:lnTo>
                    <a:pt x="86439" y="50431"/>
                  </a:lnTo>
                  <a:close/>
                </a:path>
                <a:path w="285750" h="252730">
                  <a:moveTo>
                    <a:pt x="141629" y="126079"/>
                  </a:moveTo>
                  <a:lnTo>
                    <a:pt x="127290" y="139683"/>
                  </a:lnTo>
                  <a:lnTo>
                    <a:pt x="117567" y="155554"/>
                  </a:lnTo>
                  <a:lnTo>
                    <a:pt x="112807" y="172906"/>
                  </a:lnTo>
                  <a:lnTo>
                    <a:pt x="113354" y="190954"/>
                  </a:lnTo>
                  <a:lnTo>
                    <a:pt x="133121" y="183146"/>
                  </a:lnTo>
                  <a:lnTo>
                    <a:pt x="149666" y="171643"/>
                  </a:lnTo>
                  <a:lnTo>
                    <a:pt x="162281" y="157088"/>
                  </a:lnTo>
                  <a:lnTo>
                    <a:pt x="170257" y="140123"/>
                  </a:lnTo>
                  <a:lnTo>
                    <a:pt x="162520" y="137491"/>
                  </a:lnTo>
                  <a:lnTo>
                    <a:pt x="155135" y="134268"/>
                  </a:lnTo>
                  <a:lnTo>
                    <a:pt x="148154" y="130462"/>
                  </a:lnTo>
                  <a:lnTo>
                    <a:pt x="141629" y="126079"/>
                  </a:lnTo>
                  <a:close/>
                </a:path>
                <a:path w="285750" h="252730">
                  <a:moveTo>
                    <a:pt x="198799" y="108125"/>
                  </a:moveTo>
                  <a:lnTo>
                    <a:pt x="191960" y="108349"/>
                  </a:lnTo>
                  <a:lnTo>
                    <a:pt x="185174" y="109022"/>
                  </a:lnTo>
                  <a:lnTo>
                    <a:pt x="178475" y="110145"/>
                  </a:lnTo>
                  <a:lnTo>
                    <a:pt x="171894" y="111716"/>
                  </a:lnTo>
                  <a:lnTo>
                    <a:pt x="172708" y="118392"/>
                  </a:lnTo>
                  <a:lnTo>
                    <a:pt x="172758" y="126079"/>
                  </a:lnTo>
                  <a:lnTo>
                    <a:pt x="171938" y="133070"/>
                  </a:lnTo>
                  <a:lnTo>
                    <a:pt x="170257" y="140123"/>
                  </a:lnTo>
                  <a:lnTo>
                    <a:pt x="177223" y="141858"/>
                  </a:lnTo>
                  <a:lnTo>
                    <a:pt x="184327" y="143106"/>
                  </a:lnTo>
                  <a:lnTo>
                    <a:pt x="191532" y="143860"/>
                  </a:lnTo>
                  <a:lnTo>
                    <a:pt x="198799" y="144113"/>
                  </a:lnTo>
                  <a:lnTo>
                    <a:pt x="214396" y="142934"/>
                  </a:lnTo>
                  <a:lnTo>
                    <a:pt x="229362" y="139465"/>
                  </a:lnTo>
                  <a:lnTo>
                    <a:pt x="243339" y="133812"/>
                  </a:lnTo>
                  <a:lnTo>
                    <a:pt x="255969" y="126079"/>
                  </a:lnTo>
                  <a:lnTo>
                    <a:pt x="243339" y="118392"/>
                  </a:lnTo>
                  <a:lnTo>
                    <a:pt x="229362" y="112763"/>
                  </a:lnTo>
                  <a:lnTo>
                    <a:pt x="214396" y="109303"/>
                  </a:lnTo>
                  <a:lnTo>
                    <a:pt x="198799" y="108125"/>
                  </a:lnTo>
                  <a:close/>
                </a:path>
                <a:path w="285750" h="252730">
                  <a:moveTo>
                    <a:pt x="255969" y="126079"/>
                  </a:moveTo>
                  <a:lnTo>
                    <a:pt x="243339" y="133812"/>
                  </a:lnTo>
                  <a:lnTo>
                    <a:pt x="229362" y="139465"/>
                  </a:lnTo>
                  <a:lnTo>
                    <a:pt x="214396" y="142934"/>
                  </a:lnTo>
                  <a:lnTo>
                    <a:pt x="198799" y="144113"/>
                  </a:lnTo>
                  <a:lnTo>
                    <a:pt x="273086" y="144113"/>
                  </a:lnTo>
                  <a:lnTo>
                    <a:pt x="268393" y="137416"/>
                  </a:lnTo>
                  <a:lnTo>
                    <a:pt x="255969" y="126079"/>
                  </a:lnTo>
                  <a:close/>
                </a:path>
                <a:path w="285750" h="252730">
                  <a:moveTo>
                    <a:pt x="171894" y="111716"/>
                  </a:moveTo>
                  <a:lnTo>
                    <a:pt x="163695" y="114330"/>
                  </a:lnTo>
                  <a:lnTo>
                    <a:pt x="155878" y="117611"/>
                  </a:lnTo>
                  <a:lnTo>
                    <a:pt x="148503" y="121534"/>
                  </a:lnTo>
                  <a:lnTo>
                    <a:pt x="141629" y="126079"/>
                  </a:lnTo>
                  <a:lnTo>
                    <a:pt x="148154" y="130462"/>
                  </a:lnTo>
                  <a:lnTo>
                    <a:pt x="155135" y="134268"/>
                  </a:lnTo>
                  <a:lnTo>
                    <a:pt x="162520" y="137491"/>
                  </a:lnTo>
                  <a:lnTo>
                    <a:pt x="170257" y="140123"/>
                  </a:lnTo>
                  <a:lnTo>
                    <a:pt x="171938" y="133070"/>
                  </a:lnTo>
                  <a:lnTo>
                    <a:pt x="172758" y="126079"/>
                  </a:lnTo>
                  <a:lnTo>
                    <a:pt x="172708" y="118392"/>
                  </a:lnTo>
                  <a:lnTo>
                    <a:pt x="171894" y="111716"/>
                  </a:lnTo>
                  <a:close/>
                </a:path>
                <a:path w="285750" h="252730">
                  <a:moveTo>
                    <a:pt x="114982" y="54501"/>
                  </a:moveTo>
                  <a:lnTo>
                    <a:pt x="112403" y="74225"/>
                  </a:lnTo>
                  <a:lnTo>
                    <a:pt x="116249" y="93432"/>
                  </a:lnTo>
                  <a:lnTo>
                    <a:pt x="126122" y="111068"/>
                  </a:lnTo>
                  <a:lnTo>
                    <a:pt x="141629" y="126079"/>
                  </a:lnTo>
                  <a:lnTo>
                    <a:pt x="148503" y="121534"/>
                  </a:lnTo>
                  <a:lnTo>
                    <a:pt x="155878" y="117611"/>
                  </a:lnTo>
                  <a:lnTo>
                    <a:pt x="163695" y="114330"/>
                  </a:lnTo>
                  <a:lnTo>
                    <a:pt x="171894" y="111716"/>
                  </a:lnTo>
                  <a:lnTo>
                    <a:pt x="165218" y="92867"/>
                  </a:lnTo>
                  <a:lnTo>
                    <a:pt x="152960" y="76495"/>
                  </a:lnTo>
                  <a:lnTo>
                    <a:pt x="135941" y="63430"/>
                  </a:lnTo>
                  <a:lnTo>
                    <a:pt x="114982" y="54501"/>
                  </a:lnTo>
                  <a:close/>
                </a:path>
                <a:path w="285750" h="252730">
                  <a:moveTo>
                    <a:pt x="272330" y="108125"/>
                  </a:moveTo>
                  <a:lnTo>
                    <a:pt x="198799" y="108125"/>
                  </a:lnTo>
                  <a:lnTo>
                    <a:pt x="214396" y="109303"/>
                  </a:lnTo>
                  <a:lnTo>
                    <a:pt x="229362" y="112763"/>
                  </a:lnTo>
                  <a:lnTo>
                    <a:pt x="243339" y="118392"/>
                  </a:lnTo>
                  <a:lnTo>
                    <a:pt x="255969" y="126079"/>
                  </a:lnTo>
                  <a:lnTo>
                    <a:pt x="272330" y="108125"/>
                  </a:lnTo>
                  <a:close/>
                </a:path>
                <a:path w="285750" h="252730">
                  <a:moveTo>
                    <a:pt x="198799" y="0"/>
                  </a:moveTo>
                  <a:lnTo>
                    <a:pt x="170348" y="4016"/>
                  </a:lnTo>
                  <a:lnTo>
                    <a:pt x="145656" y="15251"/>
                  </a:lnTo>
                  <a:lnTo>
                    <a:pt x="126581" y="32486"/>
                  </a:lnTo>
                  <a:lnTo>
                    <a:pt x="114982" y="54501"/>
                  </a:lnTo>
                  <a:lnTo>
                    <a:pt x="135941" y="63430"/>
                  </a:lnTo>
                  <a:lnTo>
                    <a:pt x="152960" y="76495"/>
                  </a:lnTo>
                  <a:lnTo>
                    <a:pt x="165218" y="92867"/>
                  </a:lnTo>
                  <a:lnTo>
                    <a:pt x="171894" y="111716"/>
                  </a:lnTo>
                  <a:lnTo>
                    <a:pt x="178475" y="110145"/>
                  </a:lnTo>
                  <a:lnTo>
                    <a:pt x="185174" y="109022"/>
                  </a:lnTo>
                  <a:lnTo>
                    <a:pt x="191960" y="108349"/>
                  </a:lnTo>
                  <a:lnTo>
                    <a:pt x="198799" y="108125"/>
                  </a:lnTo>
                  <a:lnTo>
                    <a:pt x="272330" y="108125"/>
                  </a:lnTo>
                  <a:lnTo>
                    <a:pt x="276712" y="103316"/>
                  </a:lnTo>
                  <a:lnTo>
                    <a:pt x="285067" y="76595"/>
                  </a:lnTo>
                  <a:lnTo>
                    <a:pt x="280787" y="49201"/>
                  </a:lnTo>
                  <a:lnTo>
                    <a:pt x="263627" y="24417"/>
                  </a:lnTo>
                  <a:lnTo>
                    <a:pt x="250065" y="14038"/>
                  </a:lnTo>
                  <a:lnTo>
                    <a:pt x="234364" y="6373"/>
                  </a:lnTo>
                  <a:lnTo>
                    <a:pt x="217088" y="1627"/>
                  </a:lnTo>
                  <a:lnTo>
                    <a:pt x="198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4589505" y="2690849"/>
              <a:ext cx="427990" cy="252729"/>
            </a:xfrm>
            <a:custGeom>
              <a:avLst/>
              <a:gdLst/>
              <a:ahLst/>
              <a:cxnLst/>
              <a:rect l="l" t="t" r="r" b="b"/>
              <a:pathLst>
                <a:path w="427989" h="252730">
                  <a:moveTo>
                    <a:pt x="243201" y="111716"/>
                  </a:moveTo>
                  <a:lnTo>
                    <a:pt x="244067" y="118814"/>
                  </a:lnTo>
                  <a:lnTo>
                    <a:pt x="244080" y="125949"/>
                  </a:lnTo>
                  <a:lnTo>
                    <a:pt x="243246" y="133070"/>
                  </a:lnTo>
                  <a:lnTo>
                    <a:pt x="241564" y="140123"/>
                  </a:lnTo>
                  <a:lnTo>
                    <a:pt x="248530" y="141858"/>
                  </a:lnTo>
                  <a:lnTo>
                    <a:pt x="255634" y="143106"/>
                  </a:lnTo>
                  <a:lnTo>
                    <a:pt x="262839" y="143860"/>
                  </a:lnTo>
                  <a:lnTo>
                    <a:pt x="270107" y="144113"/>
                  </a:lnTo>
                  <a:lnTo>
                    <a:pt x="285703" y="142934"/>
                  </a:lnTo>
                  <a:lnTo>
                    <a:pt x="300669" y="139465"/>
                  </a:lnTo>
                  <a:lnTo>
                    <a:pt x="314647" y="133812"/>
                  </a:lnTo>
                  <a:lnTo>
                    <a:pt x="327277" y="126079"/>
                  </a:lnTo>
                  <a:lnTo>
                    <a:pt x="314647" y="118392"/>
                  </a:lnTo>
                  <a:lnTo>
                    <a:pt x="300669" y="112763"/>
                  </a:lnTo>
                  <a:lnTo>
                    <a:pt x="285703" y="109303"/>
                  </a:lnTo>
                  <a:lnTo>
                    <a:pt x="270107" y="108125"/>
                  </a:lnTo>
                  <a:lnTo>
                    <a:pt x="263267" y="108349"/>
                  </a:lnTo>
                  <a:lnTo>
                    <a:pt x="256482" y="109022"/>
                  </a:lnTo>
                  <a:lnTo>
                    <a:pt x="249782" y="110145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243201" y="111716"/>
                  </a:moveTo>
                  <a:lnTo>
                    <a:pt x="235002" y="114330"/>
                  </a:lnTo>
                  <a:lnTo>
                    <a:pt x="227186" y="117611"/>
                  </a:lnTo>
                  <a:lnTo>
                    <a:pt x="219811" y="121534"/>
                  </a:lnTo>
                  <a:lnTo>
                    <a:pt x="212936" y="126079"/>
                  </a:lnTo>
                  <a:lnTo>
                    <a:pt x="219462" y="130462"/>
                  </a:lnTo>
                  <a:lnTo>
                    <a:pt x="226443" y="134268"/>
                  </a:lnTo>
                  <a:lnTo>
                    <a:pt x="233827" y="137491"/>
                  </a:lnTo>
                  <a:lnTo>
                    <a:pt x="241564" y="140123"/>
                  </a:lnTo>
                  <a:lnTo>
                    <a:pt x="243246" y="133070"/>
                  </a:lnTo>
                  <a:lnTo>
                    <a:pt x="244080" y="125949"/>
                  </a:lnTo>
                  <a:lnTo>
                    <a:pt x="244067" y="118814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243201" y="111716"/>
                  </a:moveTo>
                  <a:lnTo>
                    <a:pt x="249782" y="110145"/>
                  </a:lnTo>
                  <a:lnTo>
                    <a:pt x="256482" y="109022"/>
                  </a:lnTo>
                  <a:lnTo>
                    <a:pt x="263267" y="108349"/>
                  </a:lnTo>
                  <a:lnTo>
                    <a:pt x="270107" y="108125"/>
                  </a:lnTo>
                  <a:lnTo>
                    <a:pt x="285703" y="109303"/>
                  </a:lnTo>
                  <a:lnTo>
                    <a:pt x="300669" y="112763"/>
                  </a:lnTo>
                  <a:lnTo>
                    <a:pt x="314647" y="118392"/>
                  </a:lnTo>
                  <a:lnTo>
                    <a:pt x="327277" y="126079"/>
                  </a:lnTo>
                  <a:lnTo>
                    <a:pt x="348020" y="103316"/>
                  </a:lnTo>
                  <a:lnTo>
                    <a:pt x="356374" y="76595"/>
                  </a:lnTo>
                  <a:lnTo>
                    <a:pt x="352094" y="49201"/>
                  </a:lnTo>
                  <a:lnTo>
                    <a:pt x="334934" y="24417"/>
                  </a:lnTo>
                  <a:lnTo>
                    <a:pt x="321373" y="14038"/>
                  </a:lnTo>
                  <a:lnTo>
                    <a:pt x="305672" y="6373"/>
                  </a:lnTo>
                  <a:lnTo>
                    <a:pt x="288395" y="1627"/>
                  </a:lnTo>
                  <a:lnTo>
                    <a:pt x="270107" y="0"/>
                  </a:lnTo>
                  <a:lnTo>
                    <a:pt x="241655" y="4016"/>
                  </a:lnTo>
                  <a:lnTo>
                    <a:pt x="216963" y="15251"/>
                  </a:lnTo>
                  <a:lnTo>
                    <a:pt x="197889" y="32486"/>
                  </a:lnTo>
                  <a:lnTo>
                    <a:pt x="186289" y="54501"/>
                  </a:lnTo>
                  <a:lnTo>
                    <a:pt x="207248" y="63430"/>
                  </a:lnTo>
                  <a:lnTo>
                    <a:pt x="224268" y="76495"/>
                  </a:lnTo>
                  <a:lnTo>
                    <a:pt x="236525" y="92867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243201" y="111716"/>
                  </a:moveTo>
                  <a:lnTo>
                    <a:pt x="236525" y="92867"/>
                  </a:lnTo>
                  <a:lnTo>
                    <a:pt x="224268" y="76495"/>
                  </a:lnTo>
                  <a:lnTo>
                    <a:pt x="207248" y="63430"/>
                  </a:lnTo>
                  <a:lnTo>
                    <a:pt x="186289" y="54501"/>
                  </a:lnTo>
                  <a:lnTo>
                    <a:pt x="183711" y="74225"/>
                  </a:lnTo>
                  <a:lnTo>
                    <a:pt x="187556" y="93432"/>
                  </a:lnTo>
                  <a:lnTo>
                    <a:pt x="197430" y="111068"/>
                  </a:lnTo>
                  <a:lnTo>
                    <a:pt x="212936" y="126079"/>
                  </a:lnTo>
                  <a:lnTo>
                    <a:pt x="219811" y="121534"/>
                  </a:lnTo>
                  <a:lnTo>
                    <a:pt x="227186" y="117611"/>
                  </a:lnTo>
                  <a:lnTo>
                    <a:pt x="235002" y="114330"/>
                  </a:lnTo>
                  <a:lnTo>
                    <a:pt x="243201" y="111716"/>
                  </a:lnTo>
                  <a:close/>
                </a:path>
                <a:path w="427989" h="252730">
                  <a:moveTo>
                    <a:pt x="186289" y="54501"/>
                  </a:moveTo>
                  <a:lnTo>
                    <a:pt x="179323" y="52720"/>
                  </a:lnTo>
                  <a:lnTo>
                    <a:pt x="172219" y="51449"/>
                  </a:lnTo>
                  <a:lnTo>
                    <a:pt x="165014" y="50686"/>
                  </a:lnTo>
                  <a:lnTo>
                    <a:pt x="157747" y="50431"/>
                  </a:lnTo>
                  <a:lnTo>
                    <a:pt x="124103" y="56102"/>
                  </a:lnTo>
                  <a:lnTo>
                    <a:pt x="96627" y="71558"/>
                  </a:lnTo>
                  <a:lnTo>
                    <a:pt x="78101" y="94464"/>
                  </a:lnTo>
                  <a:lnTo>
                    <a:pt x="71307" y="122488"/>
                  </a:lnTo>
                  <a:lnTo>
                    <a:pt x="78101" y="150546"/>
                  </a:lnTo>
                  <a:lnTo>
                    <a:pt x="96627" y="173449"/>
                  </a:lnTo>
                  <a:lnTo>
                    <a:pt x="124103" y="188886"/>
                  </a:lnTo>
                  <a:lnTo>
                    <a:pt x="157747" y="194545"/>
                  </a:lnTo>
                  <a:lnTo>
                    <a:pt x="164587" y="194321"/>
                  </a:lnTo>
                  <a:lnTo>
                    <a:pt x="171373" y="193647"/>
                  </a:lnTo>
                  <a:lnTo>
                    <a:pt x="178075" y="192525"/>
                  </a:lnTo>
                  <a:lnTo>
                    <a:pt x="184662" y="190954"/>
                  </a:lnTo>
                  <a:lnTo>
                    <a:pt x="184114" y="172906"/>
                  </a:lnTo>
                  <a:lnTo>
                    <a:pt x="188875" y="155554"/>
                  </a:lnTo>
                  <a:lnTo>
                    <a:pt x="198597" y="139683"/>
                  </a:lnTo>
                  <a:lnTo>
                    <a:pt x="212936" y="126079"/>
                  </a:lnTo>
                  <a:lnTo>
                    <a:pt x="197430" y="111068"/>
                  </a:lnTo>
                  <a:lnTo>
                    <a:pt x="187556" y="93432"/>
                  </a:lnTo>
                  <a:lnTo>
                    <a:pt x="183711" y="74225"/>
                  </a:lnTo>
                  <a:lnTo>
                    <a:pt x="186289" y="54501"/>
                  </a:lnTo>
                  <a:close/>
                </a:path>
                <a:path w="427989" h="252730">
                  <a:moveTo>
                    <a:pt x="241564" y="140123"/>
                  </a:moveTo>
                  <a:lnTo>
                    <a:pt x="233589" y="157088"/>
                  </a:lnTo>
                  <a:lnTo>
                    <a:pt x="220974" y="171643"/>
                  </a:lnTo>
                  <a:lnTo>
                    <a:pt x="204429" y="183146"/>
                  </a:lnTo>
                  <a:lnTo>
                    <a:pt x="184662" y="190954"/>
                  </a:lnTo>
                  <a:lnTo>
                    <a:pt x="194711" y="215409"/>
                  </a:lnTo>
                  <a:lnTo>
                    <a:pt x="213770" y="234823"/>
                  </a:lnTo>
                  <a:lnTo>
                    <a:pt x="239636" y="247623"/>
                  </a:lnTo>
                  <a:lnTo>
                    <a:pt x="270107" y="252238"/>
                  </a:lnTo>
                  <a:lnTo>
                    <a:pt x="303754" y="246568"/>
                  </a:lnTo>
                  <a:lnTo>
                    <a:pt x="331230" y="231112"/>
                  </a:lnTo>
                  <a:lnTo>
                    <a:pt x="349754" y="208205"/>
                  </a:lnTo>
                  <a:lnTo>
                    <a:pt x="356547" y="180182"/>
                  </a:lnTo>
                  <a:lnTo>
                    <a:pt x="354590" y="164939"/>
                  </a:lnTo>
                  <a:lnTo>
                    <a:pt x="348889" y="150527"/>
                  </a:lnTo>
                  <a:lnTo>
                    <a:pt x="339700" y="137416"/>
                  </a:lnTo>
                  <a:lnTo>
                    <a:pt x="327277" y="126079"/>
                  </a:lnTo>
                  <a:lnTo>
                    <a:pt x="314647" y="133812"/>
                  </a:lnTo>
                  <a:lnTo>
                    <a:pt x="300669" y="139465"/>
                  </a:lnTo>
                  <a:lnTo>
                    <a:pt x="285703" y="142934"/>
                  </a:lnTo>
                  <a:lnTo>
                    <a:pt x="270107" y="144113"/>
                  </a:lnTo>
                  <a:lnTo>
                    <a:pt x="262839" y="143860"/>
                  </a:lnTo>
                  <a:lnTo>
                    <a:pt x="255634" y="143106"/>
                  </a:lnTo>
                  <a:lnTo>
                    <a:pt x="248530" y="141858"/>
                  </a:lnTo>
                  <a:lnTo>
                    <a:pt x="241564" y="140123"/>
                  </a:lnTo>
                  <a:close/>
                </a:path>
                <a:path w="427989" h="252730">
                  <a:moveTo>
                    <a:pt x="241564" y="140123"/>
                  </a:moveTo>
                  <a:lnTo>
                    <a:pt x="233827" y="137491"/>
                  </a:lnTo>
                  <a:lnTo>
                    <a:pt x="226443" y="134268"/>
                  </a:lnTo>
                  <a:lnTo>
                    <a:pt x="219462" y="130462"/>
                  </a:lnTo>
                  <a:lnTo>
                    <a:pt x="212936" y="126079"/>
                  </a:lnTo>
                  <a:lnTo>
                    <a:pt x="198597" y="139683"/>
                  </a:lnTo>
                  <a:lnTo>
                    <a:pt x="188875" y="155554"/>
                  </a:lnTo>
                  <a:lnTo>
                    <a:pt x="184114" y="172906"/>
                  </a:lnTo>
                  <a:lnTo>
                    <a:pt x="184662" y="190954"/>
                  </a:lnTo>
                  <a:lnTo>
                    <a:pt x="204429" y="183146"/>
                  </a:lnTo>
                  <a:lnTo>
                    <a:pt x="220974" y="171643"/>
                  </a:lnTo>
                  <a:lnTo>
                    <a:pt x="233589" y="157088"/>
                  </a:lnTo>
                  <a:lnTo>
                    <a:pt x="241564" y="140123"/>
                  </a:lnTo>
                  <a:close/>
                </a:path>
                <a:path w="427989" h="252730">
                  <a:moveTo>
                    <a:pt x="71307" y="126079"/>
                  </a:moveTo>
                  <a:lnTo>
                    <a:pt x="0" y="126079"/>
                  </a:lnTo>
                </a:path>
                <a:path w="427989" h="252730">
                  <a:moveTo>
                    <a:pt x="356547" y="182895"/>
                  </a:moveTo>
                  <a:lnTo>
                    <a:pt x="427854" y="182895"/>
                  </a:lnTo>
                </a:path>
                <a:path w="427989" h="252730">
                  <a:moveTo>
                    <a:pt x="356547" y="69343"/>
                  </a:moveTo>
                  <a:lnTo>
                    <a:pt x="427854" y="69343"/>
                  </a:lnTo>
                </a:path>
                <a:path w="427989" h="252730">
                  <a:moveTo>
                    <a:pt x="297893" y="61044"/>
                  </a:moveTo>
                  <a:lnTo>
                    <a:pt x="297893" y="78999"/>
                  </a:lnTo>
                </a:path>
              </a:pathLst>
            </a:custGeom>
            <a:ln w="1053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/>
          <p:nvPr/>
        </p:nvSpPr>
        <p:spPr>
          <a:xfrm>
            <a:off x="4589505" y="3082892"/>
            <a:ext cx="557530" cy="252729"/>
          </a:xfrm>
          <a:custGeom>
            <a:avLst/>
            <a:gdLst/>
            <a:ahLst/>
            <a:cxnLst/>
            <a:rect l="l" t="t" r="r" b="b"/>
            <a:pathLst>
              <a:path w="557529" h="252729">
                <a:moveTo>
                  <a:pt x="243201" y="111636"/>
                </a:moveTo>
                <a:lnTo>
                  <a:pt x="244067" y="118779"/>
                </a:lnTo>
                <a:lnTo>
                  <a:pt x="244080" y="125929"/>
                </a:lnTo>
                <a:lnTo>
                  <a:pt x="243246" y="133035"/>
                </a:lnTo>
                <a:lnTo>
                  <a:pt x="241564" y="140044"/>
                </a:lnTo>
                <a:lnTo>
                  <a:pt x="248530" y="141824"/>
                </a:lnTo>
                <a:lnTo>
                  <a:pt x="255634" y="143096"/>
                </a:lnTo>
                <a:lnTo>
                  <a:pt x="262839" y="143859"/>
                </a:lnTo>
                <a:lnTo>
                  <a:pt x="270107" y="144113"/>
                </a:lnTo>
                <a:lnTo>
                  <a:pt x="285703" y="142922"/>
                </a:lnTo>
                <a:lnTo>
                  <a:pt x="300669" y="139435"/>
                </a:lnTo>
                <a:lnTo>
                  <a:pt x="314647" y="133778"/>
                </a:lnTo>
                <a:lnTo>
                  <a:pt x="327277" y="126079"/>
                </a:lnTo>
                <a:lnTo>
                  <a:pt x="314647" y="118346"/>
                </a:lnTo>
                <a:lnTo>
                  <a:pt x="300669" y="112693"/>
                </a:lnTo>
                <a:lnTo>
                  <a:pt x="285703" y="109224"/>
                </a:lnTo>
                <a:lnTo>
                  <a:pt x="270107" y="108045"/>
                </a:lnTo>
                <a:lnTo>
                  <a:pt x="263267" y="108269"/>
                </a:lnTo>
                <a:lnTo>
                  <a:pt x="256482" y="108943"/>
                </a:lnTo>
                <a:lnTo>
                  <a:pt x="249782" y="110065"/>
                </a:lnTo>
                <a:lnTo>
                  <a:pt x="243201" y="111636"/>
                </a:lnTo>
                <a:close/>
              </a:path>
              <a:path w="557529" h="252729">
                <a:moveTo>
                  <a:pt x="243201" y="111636"/>
                </a:moveTo>
                <a:lnTo>
                  <a:pt x="235002" y="114263"/>
                </a:lnTo>
                <a:lnTo>
                  <a:pt x="227186" y="117571"/>
                </a:lnTo>
                <a:lnTo>
                  <a:pt x="219811" y="121522"/>
                </a:lnTo>
                <a:lnTo>
                  <a:pt x="212936" y="126079"/>
                </a:lnTo>
                <a:lnTo>
                  <a:pt x="219462" y="130427"/>
                </a:lnTo>
                <a:lnTo>
                  <a:pt x="226443" y="134228"/>
                </a:lnTo>
                <a:lnTo>
                  <a:pt x="233827" y="137446"/>
                </a:lnTo>
                <a:lnTo>
                  <a:pt x="241564" y="140044"/>
                </a:lnTo>
                <a:lnTo>
                  <a:pt x="243246" y="133035"/>
                </a:lnTo>
                <a:lnTo>
                  <a:pt x="244080" y="125929"/>
                </a:lnTo>
                <a:lnTo>
                  <a:pt x="244067" y="118779"/>
                </a:lnTo>
                <a:lnTo>
                  <a:pt x="243201" y="111636"/>
                </a:lnTo>
                <a:close/>
              </a:path>
              <a:path w="557529" h="252729">
                <a:moveTo>
                  <a:pt x="243201" y="111636"/>
                </a:moveTo>
                <a:lnTo>
                  <a:pt x="249782" y="110065"/>
                </a:lnTo>
                <a:lnTo>
                  <a:pt x="256482" y="108943"/>
                </a:lnTo>
                <a:lnTo>
                  <a:pt x="263267" y="108269"/>
                </a:lnTo>
                <a:lnTo>
                  <a:pt x="270107" y="108045"/>
                </a:lnTo>
                <a:lnTo>
                  <a:pt x="285703" y="109224"/>
                </a:lnTo>
                <a:lnTo>
                  <a:pt x="300669" y="112693"/>
                </a:lnTo>
                <a:lnTo>
                  <a:pt x="314647" y="118346"/>
                </a:lnTo>
                <a:lnTo>
                  <a:pt x="327277" y="126079"/>
                </a:lnTo>
                <a:lnTo>
                  <a:pt x="348020" y="103270"/>
                </a:lnTo>
                <a:lnTo>
                  <a:pt x="356374" y="76525"/>
                </a:lnTo>
                <a:lnTo>
                  <a:pt x="352094" y="49122"/>
                </a:lnTo>
                <a:lnTo>
                  <a:pt x="334934" y="24338"/>
                </a:lnTo>
                <a:lnTo>
                  <a:pt x="321373" y="14004"/>
                </a:lnTo>
                <a:lnTo>
                  <a:pt x="305672" y="6363"/>
                </a:lnTo>
                <a:lnTo>
                  <a:pt x="288395" y="1625"/>
                </a:lnTo>
                <a:lnTo>
                  <a:pt x="270107" y="0"/>
                </a:lnTo>
                <a:lnTo>
                  <a:pt x="241655" y="4003"/>
                </a:lnTo>
                <a:lnTo>
                  <a:pt x="216963" y="15211"/>
                </a:lnTo>
                <a:lnTo>
                  <a:pt x="197889" y="32418"/>
                </a:lnTo>
                <a:lnTo>
                  <a:pt x="186289" y="54421"/>
                </a:lnTo>
                <a:lnTo>
                  <a:pt x="207248" y="63395"/>
                </a:lnTo>
                <a:lnTo>
                  <a:pt x="224268" y="76475"/>
                </a:lnTo>
                <a:lnTo>
                  <a:pt x="236525" y="92832"/>
                </a:lnTo>
                <a:lnTo>
                  <a:pt x="243201" y="111636"/>
                </a:lnTo>
                <a:close/>
              </a:path>
              <a:path w="557529" h="252729">
                <a:moveTo>
                  <a:pt x="243201" y="111636"/>
                </a:moveTo>
                <a:lnTo>
                  <a:pt x="236525" y="92832"/>
                </a:lnTo>
                <a:lnTo>
                  <a:pt x="224268" y="76475"/>
                </a:lnTo>
                <a:lnTo>
                  <a:pt x="207248" y="63395"/>
                </a:lnTo>
                <a:lnTo>
                  <a:pt x="186289" y="54421"/>
                </a:lnTo>
                <a:lnTo>
                  <a:pt x="183711" y="74146"/>
                </a:lnTo>
                <a:lnTo>
                  <a:pt x="187556" y="93362"/>
                </a:lnTo>
                <a:lnTo>
                  <a:pt x="197430" y="111022"/>
                </a:lnTo>
                <a:lnTo>
                  <a:pt x="212936" y="126079"/>
                </a:lnTo>
                <a:lnTo>
                  <a:pt x="219811" y="121522"/>
                </a:lnTo>
                <a:lnTo>
                  <a:pt x="227186" y="117571"/>
                </a:lnTo>
                <a:lnTo>
                  <a:pt x="235002" y="114263"/>
                </a:lnTo>
                <a:lnTo>
                  <a:pt x="243201" y="111636"/>
                </a:lnTo>
                <a:close/>
              </a:path>
              <a:path w="557529" h="252729">
                <a:moveTo>
                  <a:pt x="186289" y="54421"/>
                </a:moveTo>
                <a:lnTo>
                  <a:pt x="179323" y="52687"/>
                </a:lnTo>
                <a:lnTo>
                  <a:pt x="172219" y="51439"/>
                </a:lnTo>
                <a:lnTo>
                  <a:pt x="165014" y="50684"/>
                </a:lnTo>
                <a:lnTo>
                  <a:pt x="157747" y="50431"/>
                </a:lnTo>
                <a:lnTo>
                  <a:pt x="124103" y="56091"/>
                </a:lnTo>
                <a:lnTo>
                  <a:pt x="96627" y="71528"/>
                </a:lnTo>
                <a:lnTo>
                  <a:pt x="78101" y="94431"/>
                </a:lnTo>
                <a:lnTo>
                  <a:pt x="71307" y="122488"/>
                </a:lnTo>
                <a:lnTo>
                  <a:pt x="78101" y="150546"/>
                </a:lnTo>
                <a:lnTo>
                  <a:pt x="96627" y="173449"/>
                </a:lnTo>
                <a:lnTo>
                  <a:pt x="124103" y="188886"/>
                </a:lnTo>
                <a:lnTo>
                  <a:pt x="157747" y="194545"/>
                </a:lnTo>
                <a:lnTo>
                  <a:pt x="164587" y="194321"/>
                </a:lnTo>
                <a:lnTo>
                  <a:pt x="171373" y="193647"/>
                </a:lnTo>
                <a:lnTo>
                  <a:pt x="178075" y="192525"/>
                </a:lnTo>
                <a:lnTo>
                  <a:pt x="184662" y="190954"/>
                </a:lnTo>
                <a:lnTo>
                  <a:pt x="184114" y="172861"/>
                </a:lnTo>
                <a:lnTo>
                  <a:pt x="188875" y="155494"/>
                </a:lnTo>
                <a:lnTo>
                  <a:pt x="198597" y="139638"/>
                </a:lnTo>
                <a:lnTo>
                  <a:pt x="212936" y="126079"/>
                </a:lnTo>
                <a:lnTo>
                  <a:pt x="197430" y="111022"/>
                </a:lnTo>
                <a:lnTo>
                  <a:pt x="187556" y="93362"/>
                </a:lnTo>
                <a:lnTo>
                  <a:pt x="183711" y="74146"/>
                </a:lnTo>
                <a:lnTo>
                  <a:pt x="186289" y="54421"/>
                </a:lnTo>
                <a:close/>
              </a:path>
              <a:path w="557529" h="252729">
                <a:moveTo>
                  <a:pt x="241564" y="140044"/>
                </a:moveTo>
                <a:lnTo>
                  <a:pt x="233589" y="157043"/>
                </a:lnTo>
                <a:lnTo>
                  <a:pt x="220974" y="171603"/>
                </a:lnTo>
                <a:lnTo>
                  <a:pt x="204429" y="183112"/>
                </a:lnTo>
                <a:lnTo>
                  <a:pt x="184662" y="190954"/>
                </a:lnTo>
                <a:lnTo>
                  <a:pt x="194711" y="215363"/>
                </a:lnTo>
                <a:lnTo>
                  <a:pt x="213770" y="234753"/>
                </a:lnTo>
                <a:lnTo>
                  <a:pt x="239636" y="247544"/>
                </a:lnTo>
                <a:lnTo>
                  <a:pt x="270107" y="252159"/>
                </a:lnTo>
                <a:lnTo>
                  <a:pt x="303754" y="246499"/>
                </a:lnTo>
                <a:lnTo>
                  <a:pt x="331230" y="231062"/>
                </a:lnTo>
                <a:lnTo>
                  <a:pt x="349754" y="208159"/>
                </a:lnTo>
                <a:lnTo>
                  <a:pt x="356547" y="180102"/>
                </a:lnTo>
                <a:lnTo>
                  <a:pt x="354590" y="164860"/>
                </a:lnTo>
                <a:lnTo>
                  <a:pt x="348889" y="150457"/>
                </a:lnTo>
                <a:lnTo>
                  <a:pt x="339700" y="137370"/>
                </a:lnTo>
                <a:lnTo>
                  <a:pt x="327277" y="126079"/>
                </a:lnTo>
                <a:lnTo>
                  <a:pt x="314647" y="133778"/>
                </a:lnTo>
                <a:lnTo>
                  <a:pt x="300669" y="139435"/>
                </a:lnTo>
                <a:lnTo>
                  <a:pt x="285703" y="142922"/>
                </a:lnTo>
                <a:lnTo>
                  <a:pt x="270107" y="144113"/>
                </a:lnTo>
                <a:lnTo>
                  <a:pt x="262839" y="143859"/>
                </a:lnTo>
                <a:lnTo>
                  <a:pt x="255634" y="143096"/>
                </a:lnTo>
                <a:lnTo>
                  <a:pt x="248530" y="141824"/>
                </a:lnTo>
                <a:lnTo>
                  <a:pt x="241564" y="140044"/>
                </a:lnTo>
                <a:close/>
              </a:path>
              <a:path w="557529" h="252729">
                <a:moveTo>
                  <a:pt x="241564" y="140044"/>
                </a:moveTo>
                <a:lnTo>
                  <a:pt x="233827" y="137446"/>
                </a:lnTo>
                <a:lnTo>
                  <a:pt x="226443" y="134228"/>
                </a:lnTo>
                <a:lnTo>
                  <a:pt x="219462" y="130427"/>
                </a:lnTo>
                <a:lnTo>
                  <a:pt x="212936" y="126079"/>
                </a:lnTo>
                <a:lnTo>
                  <a:pt x="198597" y="139638"/>
                </a:lnTo>
                <a:lnTo>
                  <a:pt x="188875" y="155494"/>
                </a:lnTo>
                <a:lnTo>
                  <a:pt x="184114" y="172861"/>
                </a:lnTo>
                <a:lnTo>
                  <a:pt x="184662" y="190954"/>
                </a:lnTo>
                <a:lnTo>
                  <a:pt x="204429" y="183112"/>
                </a:lnTo>
                <a:lnTo>
                  <a:pt x="220974" y="171603"/>
                </a:lnTo>
                <a:lnTo>
                  <a:pt x="233589" y="157043"/>
                </a:lnTo>
                <a:lnTo>
                  <a:pt x="241564" y="140044"/>
                </a:lnTo>
                <a:close/>
              </a:path>
              <a:path w="557529" h="252729">
                <a:moveTo>
                  <a:pt x="71307" y="126079"/>
                </a:moveTo>
                <a:lnTo>
                  <a:pt x="0" y="126079"/>
                </a:lnTo>
              </a:path>
              <a:path w="557529" h="252729">
                <a:moveTo>
                  <a:pt x="356547" y="182815"/>
                </a:moveTo>
                <a:lnTo>
                  <a:pt x="427854" y="182815"/>
                </a:lnTo>
              </a:path>
              <a:path w="557529" h="252729">
                <a:moveTo>
                  <a:pt x="356547" y="69343"/>
                </a:moveTo>
                <a:lnTo>
                  <a:pt x="427854" y="69343"/>
                </a:lnTo>
              </a:path>
              <a:path w="557529" h="252729">
                <a:moveTo>
                  <a:pt x="297893" y="61044"/>
                </a:moveTo>
                <a:lnTo>
                  <a:pt x="297893" y="78999"/>
                </a:lnTo>
              </a:path>
              <a:path w="557529" h="252729">
                <a:moveTo>
                  <a:pt x="427854" y="182815"/>
                </a:moveTo>
                <a:lnTo>
                  <a:pt x="557289" y="182815"/>
                </a:lnTo>
                <a:lnTo>
                  <a:pt x="557289" y="75727"/>
                </a:lnTo>
              </a:path>
            </a:pathLst>
          </a:custGeom>
          <a:ln w="105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5017360" y="2760192"/>
            <a:ext cx="129539" cy="149860"/>
          </a:xfrm>
          <a:custGeom>
            <a:avLst/>
            <a:gdLst/>
            <a:ahLst/>
            <a:cxnLst/>
            <a:rect l="l" t="t" r="r" b="b"/>
            <a:pathLst>
              <a:path w="129539" h="149860">
                <a:moveTo>
                  <a:pt x="0" y="0"/>
                </a:moveTo>
                <a:lnTo>
                  <a:pt x="129435" y="0"/>
                </a:lnTo>
                <a:lnTo>
                  <a:pt x="129435" y="149300"/>
                </a:lnTo>
              </a:path>
            </a:pathLst>
          </a:custGeom>
          <a:ln w="106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5200587" y="3122711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200587" y="3376307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243659" y="3843120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243659" y="2873584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43659" y="3914937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43659" y="4812688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00587" y="4381751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22123" y="5064049"/>
            <a:ext cx="86360" cy="72390"/>
          </a:xfrm>
          <a:custGeom>
            <a:avLst/>
            <a:gdLst/>
            <a:ahLst/>
            <a:cxnLst/>
            <a:rect l="l" t="t" r="r" b="b"/>
            <a:pathLst>
              <a:path w="86360" h="72389">
                <a:moveTo>
                  <a:pt x="43071" y="0"/>
                </a:moveTo>
                <a:lnTo>
                  <a:pt x="0" y="71817"/>
                </a:lnTo>
              </a:path>
              <a:path w="86360" h="72389">
                <a:moveTo>
                  <a:pt x="86143" y="0"/>
                </a:moveTo>
                <a:lnTo>
                  <a:pt x="43071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200587" y="1365418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90">
                <a:moveTo>
                  <a:pt x="43071" y="0"/>
                </a:moveTo>
                <a:lnTo>
                  <a:pt x="0" y="71817"/>
                </a:lnTo>
              </a:path>
              <a:path w="129539" h="72390">
                <a:moveTo>
                  <a:pt x="86143" y="0"/>
                </a:moveTo>
                <a:lnTo>
                  <a:pt x="43071" y="71817"/>
                </a:lnTo>
              </a:path>
              <a:path w="129539" h="72390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243659" y="1616779"/>
            <a:ext cx="43180" cy="72390"/>
          </a:xfrm>
          <a:custGeom>
            <a:avLst/>
            <a:gdLst/>
            <a:ahLst/>
            <a:cxnLst/>
            <a:rect l="l" t="t" r="r" b="b"/>
            <a:pathLst>
              <a:path w="43179" h="72389">
                <a:moveTo>
                  <a:pt x="43071" y="0"/>
                </a:moveTo>
                <a:lnTo>
                  <a:pt x="0" y="71817"/>
                </a:lnTo>
              </a:path>
            </a:pathLst>
          </a:custGeom>
          <a:ln w="65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200587" y="2370862"/>
            <a:ext cx="129539" cy="72390"/>
          </a:xfrm>
          <a:custGeom>
            <a:avLst/>
            <a:gdLst/>
            <a:ahLst/>
            <a:cxnLst/>
            <a:rect l="l" t="t" r="r" b="b"/>
            <a:pathLst>
              <a:path w="129539" h="72389">
                <a:moveTo>
                  <a:pt x="43071" y="0"/>
                </a:moveTo>
                <a:lnTo>
                  <a:pt x="0" y="71817"/>
                </a:lnTo>
              </a:path>
              <a:path w="129539" h="72389">
                <a:moveTo>
                  <a:pt x="86143" y="0"/>
                </a:moveTo>
                <a:lnTo>
                  <a:pt x="43071" y="71817"/>
                </a:lnTo>
              </a:path>
              <a:path w="129539" h="72389">
                <a:moveTo>
                  <a:pt x="129214" y="0"/>
                </a:moveTo>
                <a:lnTo>
                  <a:pt x="86143" y="71817"/>
                </a:lnTo>
              </a:path>
            </a:pathLst>
          </a:custGeom>
          <a:ln w="6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5" name="object 135" descr=""/>
          <p:cNvGrpSpPr/>
          <p:nvPr/>
        </p:nvGrpSpPr>
        <p:grpSpPr>
          <a:xfrm>
            <a:off x="4857650" y="2037693"/>
            <a:ext cx="67310" cy="56515"/>
            <a:chOff x="4857650" y="2037693"/>
            <a:chExt cx="67310" cy="56515"/>
          </a:xfrm>
        </p:grpSpPr>
        <p:sp>
          <p:nvSpPr>
            <p:cNvPr id="136" name="object 136" descr=""/>
            <p:cNvSpPr/>
            <p:nvPr/>
          </p:nvSpPr>
          <p:spPr>
            <a:xfrm>
              <a:off x="4858703" y="203874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303" y="0"/>
                  </a:move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4858703" y="2038746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607" y="26891"/>
                  </a:moveTo>
                  <a:lnTo>
                    <a:pt x="62068" y="16428"/>
                  </a:lnTo>
                  <a:lnTo>
                    <a:pt x="55146" y="7879"/>
                  </a:lnTo>
                  <a:lnTo>
                    <a:pt x="44877" y="2114"/>
                  </a:lnTo>
                  <a:lnTo>
                    <a:pt x="32303" y="0"/>
                  </a:lnTo>
                  <a:lnTo>
                    <a:pt x="19729" y="2114"/>
                  </a:lnTo>
                  <a:lnTo>
                    <a:pt x="9461" y="7879"/>
                  </a:lnTo>
                  <a:lnTo>
                    <a:pt x="2538" y="16428"/>
                  </a:lnTo>
                  <a:lnTo>
                    <a:pt x="0" y="26891"/>
                  </a:lnTo>
                  <a:lnTo>
                    <a:pt x="2538" y="37401"/>
                  </a:lnTo>
                  <a:lnTo>
                    <a:pt x="9461" y="45973"/>
                  </a:lnTo>
                  <a:lnTo>
                    <a:pt x="19729" y="51747"/>
                  </a:lnTo>
                  <a:lnTo>
                    <a:pt x="32303" y="53863"/>
                  </a:lnTo>
                  <a:lnTo>
                    <a:pt x="44877" y="51747"/>
                  </a:lnTo>
                  <a:lnTo>
                    <a:pt x="55146" y="45973"/>
                  </a:lnTo>
                  <a:lnTo>
                    <a:pt x="62068" y="37401"/>
                  </a:lnTo>
                  <a:lnTo>
                    <a:pt x="64607" y="268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8" name="object 138" descr=""/>
          <p:cNvGrpSpPr/>
          <p:nvPr/>
        </p:nvGrpSpPr>
        <p:grpSpPr>
          <a:xfrm>
            <a:off x="4543034" y="4718263"/>
            <a:ext cx="93345" cy="249554"/>
            <a:chOff x="4543034" y="4718263"/>
            <a:chExt cx="93345" cy="249554"/>
          </a:xfrm>
        </p:grpSpPr>
        <p:sp>
          <p:nvSpPr>
            <p:cNvPr id="139" name="object 139" descr=""/>
            <p:cNvSpPr/>
            <p:nvPr/>
          </p:nvSpPr>
          <p:spPr>
            <a:xfrm>
              <a:off x="4546434" y="4721663"/>
              <a:ext cx="86360" cy="242570"/>
            </a:xfrm>
            <a:custGeom>
              <a:avLst/>
              <a:gdLst/>
              <a:ahLst/>
              <a:cxnLst/>
              <a:rect l="l" t="t" r="r" b="b"/>
              <a:pathLst>
                <a:path w="86360" h="242570">
                  <a:moveTo>
                    <a:pt x="86143" y="0"/>
                  </a:moveTo>
                  <a:lnTo>
                    <a:pt x="0" y="0"/>
                  </a:lnTo>
                  <a:lnTo>
                    <a:pt x="0" y="242383"/>
                  </a:lnTo>
                  <a:lnTo>
                    <a:pt x="86143" y="242383"/>
                  </a:lnTo>
                  <a:lnTo>
                    <a:pt x="861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4546434" y="4721663"/>
              <a:ext cx="86360" cy="242570"/>
            </a:xfrm>
            <a:custGeom>
              <a:avLst/>
              <a:gdLst/>
              <a:ahLst/>
              <a:cxnLst/>
              <a:rect l="l" t="t" r="r" b="b"/>
              <a:pathLst>
                <a:path w="86360" h="242570">
                  <a:moveTo>
                    <a:pt x="0" y="242383"/>
                  </a:moveTo>
                  <a:lnTo>
                    <a:pt x="86143" y="242383"/>
                  </a:lnTo>
                  <a:lnTo>
                    <a:pt x="86143" y="0"/>
                  </a:lnTo>
                  <a:lnTo>
                    <a:pt x="0" y="0"/>
                  </a:lnTo>
                  <a:lnTo>
                    <a:pt x="0" y="242383"/>
                  </a:lnTo>
                  <a:close/>
                </a:path>
              </a:pathLst>
            </a:custGeom>
            <a:ln w="6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 descr=""/>
          <p:cNvSpPr/>
          <p:nvPr/>
        </p:nvSpPr>
        <p:spPr>
          <a:xfrm>
            <a:off x="3576065" y="4656582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6"/>
                </a:moveTo>
                <a:lnTo>
                  <a:pt x="289560" y="166116"/>
                </a:lnTo>
                <a:lnTo>
                  <a:pt x="289560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5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/>
          <p:nvPr/>
        </p:nvSpPr>
        <p:spPr>
          <a:xfrm>
            <a:off x="3576065" y="4380738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 txBox="1">
            <a:spLocks noGrp="1"/>
          </p:cNvSpPr>
          <p:nvPr>
            <p:ph type="title"/>
          </p:nvPr>
        </p:nvSpPr>
        <p:spPr>
          <a:xfrm>
            <a:off x="174447" y="260984"/>
            <a:ext cx="450215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55"/>
              <a:t>Alta</a:t>
            </a:r>
            <a:r>
              <a:rPr dirty="0" sz="2700" spc="-35"/>
              <a:t> </a:t>
            </a:r>
            <a:r>
              <a:rPr dirty="0" sz="2700" spc="70"/>
              <a:t>frecuencia</a:t>
            </a:r>
            <a:r>
              <a:rPr dirty="0" sz="2700" spc="-35"/>
              <a:t> </a:t>
            </a:r>
            <a:r>
              <a:rPr dirty="0" sz="2700" spc="75"/>
              <a:t>de</a:t>
            </a:r>
            <a:r>
              <a:rPr dirty="0" sz="2700" spc="-35"/>
              <a:t> </a:t>
            </a:r>
            <a:r>
              <a:rPr dirty="0" sz="2700" spc="130"/>
              <a:t>red</a:t>
            </a:r>
            <a:r>
              <a:rPr dirty="0" sz="2700" spc="-35"/>
              <a:t> </a:t>
            </a:r>
            <a:r>
              <a:rPr dirty="0" sz="2700" spc="-10"/>
              <a:t>(81O)</a:t>
            </a:r>
            <a:endParaRPr sz="2700"/>
          </a:p>
        </p:txBody>
      </p:sp>
      <p:sp>
        <p:nvSpPr>
          <p:cNvPr id="144" name="object 144" descr=""/>
          <p:cNvSpPr txBox="1"/>
          <p:nvPr/>
        </p:nvSpPr>
        <p:spPr>
          <a:xfrm>
            <a:off x="228701" y="1210817"/>
            <a:ext cx="3507104" cy="3094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25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Sobrefrecuencia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(rechazo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carga)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75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1815" marR="965835" indent="-177165">
              <a:lnSpc>
                <a:spcPct val="138500"/>
              </a:lnSpc>
              <a:spcBef>
                <a:spcPts val="570"/>
              </a:spcBef>
              <a:buClr>
                <a:srgbClr val="002797"/>
              </a:buClr>
              <a:buSzPct val="96153"/>
              <a:buChar char="-"/>
              <a:tabLst>
                <a:tab pos="552450" algn="l"/>
              </a:tabLst>
            </a:pPr>
            <a:r>
              <a:rPr dirty="0" sz="1300">
                <a:latin typeface="Arial Unicode MS"/>
                <a:cs typeface="Arial Unicode MS"/>
              </a:rPr>
              <a:t>Turbina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(sin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capacidad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de </a:t>
            </a:r>
            <a:r>
              <a:rPr dirty="0" sz="1300">
                <a:latin typeface="Arial Unicode MS"/>
                <a:cs typeface="Arial Unicode MS"/>
              </a:rPr>
              <a:t>rechazo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carga)</a:t>
            </a:r>
            <a:endParaRPr sz="13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90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Rotor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35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844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>
                <a:latin typeface="Arial Unicode MS"/>
                <a:cs typeface="Arial Unicode MS"/>
              </a:rPr>
              <a:t>Tensiones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mecánicas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90"/>
              </a:spcBef>
              <a:buClr>
                <a:srgbClr val="002797"/>
              </a:buClr>
              <a:buChar char="-"/>
              <a:tabLst>
                <a:tab pos="552450" algn="l"/>
              </a:tabLst>
            </a:pPr>
            <a:r>
              <a:rPr dirty="0" sz="1250">
                <a:latin typeface="Arial Unicode MS"/>
                <a:cs typeface="Arial Unicode MS"/>
              </a:rPr>
              <a:t>Vibraciones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4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turbina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5519539" y="1395345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5494557" y="1290415"/>
            <a:ext cx="89598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1180" algn="l"/>
              </a:tabLst>
            </a:pPr>
            <a:r>
              <a:rPr dirty="0" sz="500">
                <a:latin typeface="Arial Unicode MS"/>
                <a:cs typeface="Arial Unicode MS"/>
              </a:rPr>
              <a:t>87N</a:t>
            </a:r>
            <a:r>
              <a:rPr dirty="0" sz="500" spc="370">
                <a:latin typeface="Arial Unicode MS"/>
                <a:cs typeface="Arial Unicode MS"/>
              </a:rPr>
              <a:t>  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6083777" y="1395345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7178084" y="1395345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7148795" y="1290415"/>
            <a:ext cx="4197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242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761944" y="1290415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7772089" y="1395345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8020374" y="1290415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8312878" y="1262896"/>
            <a:ext cx="42545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213995">
              <a:lnSpc>
                <a:spcPct val="100000"/>
              </a:lnSpc>
              <a:spcBef>
                <a:spcPts val="315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4" name="object 154" descr=""/>
          <p:cNvGraphicFramePr>
            <a:graphicFrameLocks noGrp="1"/>
          </p:cNvGraphicFramePr>
          <p:nvPr/>
        </p:nvGraphicFramePr>
        <p:xfrm>
          <a:off x="5057550" y="1793335"/>
          <a:ext cx="916305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985"/>
                <a:gridCol w="258445"/>
                <a:gridCol w="258444"/>
              </a:tblGrid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5" name="object 155" descr=""/>
          <p:cNvSpPr txBox="1"/>
          <p:nvPr/>
        </p:nvSpPr>
        <p:spPr>
          <a:xfrm>
            <a:off x="8294788" y="1765618"/>
            <a:ext cx="49339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2686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556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4529427" y="1971195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4533093" y="2233489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5451203" y="2400789"/>
            <a:ext cx="51117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5451284" y="2295859"/>
            <a:ext cx="511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  <a:tabLst>
                <a:tab pos="33020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4834833" y="2704819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830316" y="2838480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701101" y="2766662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450976" y="2780980"/>
            <a:ext cx="258445" cy="128905"/>
          </a:xfrm>
          <a:prstGeom prst="rect">
            <a:avLst/>
          </a:prstGeom>
          <a:ln w="5974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235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5450976" y="2909493"/>
            <a:ext cx="516890" cy="107950"/>
          </a:xfrm>
          <a:prstGeom prst="rect">
            <a:avLst/>
          </a:prstGeom>
          <a:ln w="5812">
            <a:solidFill>
              <a:srgbClr val="000000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709406" y="2780980"/>
            <a:ext cx="258445" cy="128905"/>
          </a:xfrm>
          <a:prstGeom prst="rect">
            <a:avLst/>
          </a:prstGeom>
          <a:ln w="5974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35"/>
              </a:spcBef>
            </a:pP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480199" y="3049942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4830316" y="3096863"/>
            <a:ext cx="66675" cy="235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701101" y="315870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5469001" y="3154872"/>
            <a:ext cx="427355" cy="3568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37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6031038" y="3020190"/>
            <a:ext cx="434340" cy="491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315"/>
              </a:spcBef>
              <a:tabLst>
                <a:tab pos="3340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  <a:p>
            <a:pPr algn="ctr" marR="2794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45"/>
              </a:spcBef>
              <a:tabLst>
                <a:tab pos="28067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algn="ctr" marR="508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6593075" y="3525146"/>
            <a:ext cx="447040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20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6286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7740694" y="3273785"/>
            <a:ext cx="407670" cy="4889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315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530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153525" y="3753855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74" name="object 174" descr=""/>
          <p:cNvGraphicFramePr>
            <a:graphicFrameLocks noGrp="1"/>
          </p:cNvGraphicFramePr>
          <p:nvPr/>
        </p:nvGraphicFramePr>
        <p:xfrm>
          <a:off x="5445309" y="3804224"/>
          <a:ext cx="537210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273050"/>
              </a:tblGrid>
              <a:tr h="107314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95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5" name="object 175" descr=""/>
          <p:cNvSpPr txBox="1"/>
          <p:nvPr/>
        </p:nvSpPr>
        <p:spPr>
          <a:xfrm>
            <a:off x="4509805" y="3888178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172245" y="3022424"/>
            <a:ext cx="473075" cy="88328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315"/>
              </a:spcBef>
              <a:tabLst>
                <a:tab pos="255904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1841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30"/>
              </a:spcBef>
              <a:tabLst>
                <a:tab pos="30035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30"/>
              </a:spcBef>
              <a:tabLst>
                <a:tab pos="2825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5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tabLst>
                <a:tab pos="29781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744907" y="3776507"/>
            <a:ext cx="394335" cy="23749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315"/>
              </a:spcBef>
              <a:tabLst>
                <a:tab pos="26162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78" name="object 178" descr=""/>
          <p:cNvGraphicFramePr>
            <a:graphicFrameLocks noGrp="1"/>
          </p:cNvGraphicFramePr>
          <p:nvPr/>
        </p:nvGraphicFramePr>
        <p:xfrm>
          <a:off x="6553681" y="3900166"/>
          <a:ext cx="1779269" cy="334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/>
                <a:gridCol w="267970"/>
                <a:gridCol w="45720"/>
                <a:gridCol w="295275"/>
                <a:gridCol w="280034"/>
                <a:gridCol w="335280"/>
                <a:gridCol w="267335"/>
              </a:tblGrid>
              <a:tr h="109855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4610">
                        <a:lnSpc>
                          <a:spcPct val="100000"/>
                        </a:lnSpc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57785">
                        <a:lnSpc>
                          <a:spcPts val="585"/>
                        </a:lnSpc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2555">
                <a:tc gridSpan="2">
                  <a:txBody>
                    <a:bodyPr/>
                    <a:lstStyle/>
                    <a:p>
                      <a:pPr marL="77470" marR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77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6360" marR="304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317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31750">
                    <a:lnL w="635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889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31750">
                    <a:lnL w="38100">
                      <a:solidFill>
                        <a:srgbClr val="D90409"/>
                      </a:solidFill>
                      <a:prstDash val="solid"/>
                    </a:lnL>
                    <a:lnR w="12700">
                      <a:solidFill>
                        <a:srgbClr val="0000FF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FF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23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580"/>
                        </a:lnSpc>
                        <a:spcBef>
                          <a:spcPts val="12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875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580"/>
                        </a:lnSpc>
                        <a:spcBef>
                          <a:spcPts val="125"/>
                        </a:spcBef>
                      </a:pPr>
                      <a:r>
                        <a:rPr dirty="0" sz="500" spc="-25" i="1">
                          <a:latin typeface="Trebuchet MS"/>
                          <a:cs typeface="Trebuchet MS"/>
                        </a:rPr>
                        <a:t>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875"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ts val="580"/>
                        </a:lnSpc>
                        <a:spcBef>
                          <a:spcPts val="12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875">
                    <a:lnL w="38100">
                      <a:solidFill>
                        <a:srgbClr val="D90409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38100">
                      <a:solidFill>
                        <a:srgbClr val="D90409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9" name="object 179" descr=""/>
          <p:cNvSpPr txBox="1"/>
          <p:nvPr/>
        </p:nvSpPr>
        <p:spPr>
          <a:xfrm>
            <a:off x="5150845" y="3951353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430811" y="4037432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335076" y="4294283"/>
            <a:ext cx="3103880" cy="63627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u="sng" sz="16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rese</a:t>
            </a:r>
            <a:r>
              <a:rPr dirty="0" sz="1600" spc="1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función</a:t>
            </a:r>
            <a:r>
              <a:rPr dirty="0" sz="1600" spc="1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1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protección</a:t>
            </a:r>
            <a:r>
              <a:rPr dirty="0" sz="1600" spc="165" b="1">
                <a:latin typeface="Arial"/>
                <a:cs typeface="Arial"/>
              </a:rPr>
              <a:t> </a:t>
            </a:r>
            <a:r>
              <a:rPr dirty="0" sz="1600" spc="30" b="1">
                <a:latin typeface="Arial"/>
                <a:cs typeface="Arial"/>
              </a:rPr>
              <a:t>rve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522218" y="430674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5502501" y="4411678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768875" y="4306748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6082150" y="4306748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092295" y="4411678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340580" y="4306748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405214" y="4306748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7203735" y="4411678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4989145" y="4748288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5453883" y="4842615"/>
            <a:ext cx="51117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5453964" y="4737685"/>
            <a:ext cx="511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  <a:tabLst>
                <a:tab pos="3067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6563404" y="4737685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6618152" y="4842615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5" name="object 195" descr=""/>
          <p:cNvSpPr/>
          <p:nvPr/>
        </p:nvSpPr>
        <p:spPr>
          <a:xfrm>
            <a:off x="549725" y="543747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360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 descr=""/>
          <p:cNvSpPr txBox="1"/>
          <p:nvPr/>
        </p:nvSpPr>
        <p:spPr>
          <a:xfrm>
            <a:off x="4272690" y="1999264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6616525" y="4984664"/>
            <a:ext cx="393700" cy="22097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5904" algn="l"/>
              </a:tabLst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30">
                <a:latin typeface="Arial Unicode MS"/>
                <a:cs typeface="Arial Unicode MS"/>
              </a:rPr>
              <a:t>R</a:t>
            </a:r>
            <a:r>
              <a:rPr dirty="0" sz="350" spc="-30">
                <a:latin typeface="Arial Unicode MS"/>
                <a:cs typeface="Arial Unicode MS"/>
              </a:rPr>
              <a:t>SE</a:t>
            </a:r>
            <a:r>
              <a:rPr dirty="0" sz="500" spc="-3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29209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7110604" y="5038527"/>
            <a:ext cx="307340" cy="1123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8391842" y="5159831"/>
            <a:ext cx="476250" cy="946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307340" y="5352256"/>
            <a:ext cx="831215" cy="3155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>
                <a:latin typeface="Arial Unicode MS"/>
                <a:cs typeface="Arial Unicode MS"/>
              </a:rPr>
              <a:t>©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ABB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Gr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o</a:t>
            </a:r>
            <a:r>
              <a:rPr dirty="0" u="sng" sz="4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arriba</a:t>
            </a:r>
            <a:endParaRPr sz="4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15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69</a:t>
            </a:r>
            <a:endParaRPr sz="3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640068" y="4139184"/>
            <a:ext cx="0" cy="70485"/>
          </a:xfrm>
          <a:custGeom>
            <a:avLst/>
            <a:gdLst/>
            <a:ahLst/>
            <a:cxnLst/>
            <a:rect l="l" t="t" r="r" b="b"/>
            <a:pathLst>
              <a:path w="0" h="70485">
                <a:moveTo>
                  <a:pt x="0" y="0"/>
                </a:moveTo>
                <a:lnTo>
                  <a:pt x="0" y="70103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883907" y="4780788"/>
            <a:ext cx="0" cy="388620"/>
          </a:xfrm>
          <a:custGeom>
            <a:avLst/>
            <a:gdLst/>
            <a:ahLst/>
            <a:cxnLst/>
            <a:rect l="l" t="t" r="r" b="b"/>
            <a:pathLst>
              <a:path w="0" h="388620">
                <a:moveTo>
                  <a:pt x="0" y="388620"/>
                </a:moveTo>
                <a:lnTo>
                  <a:pt x="0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244333" y="4036314"/>
            <a:ext cx="0" cy="643255"/>
          </a:xfrm>
          <a:custGeom>
            <a:avLst/>
            <a:gdLst/>
            <a:ahLst/>
            <a:cxnLst/>
            <a:rect l="l" t="t" r="r" b="b"/>
            <a:pathLst>
              <a:path w="0" h="643254">
                <a:moveTo>
                  <a:pt x="0" y="0"/>
                </a:moveTo>
                <a:lnTo>
                  <a:pt x="0" y="643128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102602" y="4624578"/>
            <a:ext cx="287020" cy="105410"/>
          </a:xfrm>
          <a:custGeom>
            <a:avLst/>
            <a:gdLst/>
            <a:ahLst/>
            <a:cxnLst/>
            <a:rect l="l" t="t" r="r" b="b"/>
            <a:pathLst>
              <a:path w="287020" h="105410">
                <a:moveTo>
                  <a:pt x="28955" y="76200"/>
                </a:moveTo>
                <a:lnTo>
                  <a:pt x="262127" y="76200"/>
                </a:lnTo>
              </a:path>
              <a:path w="287020" h="105410">
                <a:moveTo>
                  <a:pt x="286512" y="105156"/>
                </a:moveTo>
                <a:lnTo>
                  <a:pt x="286512" y="0"/>
                </a:lnTo>
              </a:path>
              <a:path w="287020" h="105410">
                <a:moveTo>
                  <a:pt x="0" y="105156"/>
                </a:moveTo>
                <a:lnTo>
                  <a:pt x="0" y="0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244333" y="5002529"/>
            <a:ext cx="0" cy="113030"/>
          </a:xfrm>
          <a:custGeom>
            <a:avLst/>
            <a:gdLst/>
            <a:ahLst/>
            <a:cxnLst/>
            <a:rect l="l" t="t" r="r" b="b"/>
            <a:pathLst>
              <a:path w="0" h="113029">
                <a:moveTo>
                  <a:pt x="0" y="0"/>
                </a:moveTo>
                <a:lnTo>
                  <a:pt x="0" y="112776"/>
                </a:lnTo>
              </a:path>
            </a:pathLst>
          </a:custGeom>
          <a:ln w="25907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7244333" y="4731258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25907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186421" y="5148834"/>
            <a:ext cx="120650" cy="68580"/>
          </a:xfrm>
          <a:custGeom>
            <a:avLst/>
            <a:gdLst/>
            <a:ahLst/>
            <a:cxnLst/>
            <a:rect l="l" t="t" r="r" b="b"/>
            <a:pathLst>
              <a:path w="120650" h="68579">
                <a:moveTo>
                  <a:pt x="0" y="0"/>
                </a:moveTo>
                <a:lnTo>
                  <a:pt x="120396" y="0"/>
                </a:lnTo>
              </a:path>
              <a:path w="120650" h="68579">
                <a:moveTo>
                  <a:pt x="38100" y="33527"/>
                </a:moveTo>
                <a:lnTo>
                  <a:pt x="76200" y="33527"/>
                </a:lnTo>
              </a:path>
              <a:path w="120650" h="68579">
                <a:moveTo>
                  <a:pt x="57911" y="68579"/>
                </a:moveTo>
                <a:lnTo>
                  <a:pt x="62483" y="68579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3664" y="723137"/>
            <a:ext cx="2106930" cy="3297174"/>
          </a:xfrm>
          <a:prstGeom prst="rect">
            <a:avLst/>
          </a:prstGeom>
        </p:spPr>
      </p:pic>
      <p:sp>
        <p:nvSpPr>
          <p:cNvPr id="10" name="object 10" descr=""/>
          <p:cNvSpPr/>
          <p:nvPr/>
        </p:nvSpPr>
        <p:spPr>
          <a:xfrm>
            <a:off x="7210806" y="4845558"/>
            <a:ext cx="66040" cy="157480"/>
          </a:xfrm>
          <a:custGeom>
            <a:avLst/>
            <a:gdLst/>
            <a:ahLst/>
            <a:cxnLst/>
            <a:rect l="l" t="t" r="r" b="b"/>
            <a:pathLst>
              <a:path w="66040" h="157479">
                <a:moveTo>
                  <a:pt x="0" y="156972"/>
                </a:moveTo>
                <a:lnTo>
                  <a:pt x="65531" y="156972"/>
                </a:lnTo>
                <a:lnTo>
                  <a:pt x="65531" y="0"/>
                </a:lnTo>
                <a:lnTo>
                  <a:pt x="0" y="0"/>
                </a:lnTo>
                <a:lnTo>
                  <a:pt x="0" y="156972"/>
                </a:lnTo>
                <a:close/>
              </a:path>
            </a:pathLst>
          </a:custGeom>
          <a:ln w="25907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8895" y="4258055"/>
            <a:ext cx="144779" cy="40233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231" y="4907279"/>
            <a:ext cx="141732" cy="131063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6820661" y="5161026"/>
            <a:ext cx="121920" cy="66040"/>
          </a:xfrm>
          <a:custGeom>
            <a:avLst/>
            <a:gdLst/>
            <a:ahLst/>
            <a:cxnLst/>
            <a:rect l="l" t="t" r="r" b="b"/>
            <a:pathLst>
              <a:path w="121920" h="66039">
                <a:moveTo>
                  <a:pt x="0" y="0"/>
                </a:moveTo>
                <a:lnTo>
                  <a:pt x="121920" y="0"/>
                </a:lnTo>
              </a:path>
              <a:path w="121920" h="66039">
                <a:moveTo>
                  <a:pt x="39624" y="32004"/>
                </a:moveTo>
                <a:lnTo>
                  <a:pt x="79248" y="32004"/>
                </a:lnTo>
              </a:path>
              <a:path w="121920" h="66039">
                <a:moveTo>
                  <a:pt x="57912" y="65532"/>
                </a:moveTo>
                <a:lnTo>
                  <a:pt x="64008" y="65532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896100" y="4791455"/>
            <a:ext cx="335280" cy="0"/>
          </a:xfrm>
          <a:custGeom>
            <a:avLst/>
            <a:gdLst/>
            <a:ahLst/>
            <a:cxnLst/>
            <a:rect l="l" t="t" r="r" b="b"/>
            <a:pathLst>
              <a:path w="335279" h="0">
                <a:moveTo>
                  <a:pt x="0" y="0"/>
                </a:moveTo>
                <a:lnTo>
                  <a:pt x="335279" y="0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8459" y="4907279"/>
            <a:ext cx="141732" cy="131063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6579107" y="2025395"/>
            <a:ext cx="44450" cy="56515"/>
          </a:xfrm>
          <a:custGeom>
            <a:avLst/>
            <a:gdLst/>
            <a:ahLst/>
            <a:cxnLst/>
            <a:rect l="l" t="t" r="r" b="b"/>
            <a:pathLst>
              <a:path w="44450" h="56514">
                <a:moveTo>
                  <a:pt x="44196" y="0"/>
                </a:moveTo>
                <a:lnTo>
                  <a:pt x="44196" y="56387"/>
                </a:lnTo>
              </a:path>
              <a:path w="44450" h="56514">
                <a:moveTo>
                  <a:pt x="0" y="27431"/>
                </a:moveTo>
                <a:lnTo>
                  <a:pt x="0" y="33527"/>
                </a:lnTo>
              </a:path>
            </a:pathLst>
          </a:custGeom>
          <a:ln w="121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1943" y="4117847"/>
            <a:ext cx="143255" cy="129540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5122926" y="2474214"/>
            <a:ext cx="558165" cy="292100"/>
            <a:chOff x="5122926" y="2474214"/>
            <a:chExt cx="558165" cy="292100"/>
          </a:xfrm>
        </p:grpSpPr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2926" y="2474214"/>
              <a:ext cx="557784" cy="28803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233416" y="2660904"/>
              <a:ext cx="291465" cy="99060"/>
            </a:xfrm>
            <a:custGeom>
              <a:avLst/>
              <a:gdLst/>
              <a:ahLst/>
              <a:cxnLst/>
              <a:rect l="l" t="t" r="r" b="b"/>
              <a:pathLst>
                <a:path w="291464" h="99060">
                  <a:moveTo>
                    <a:pt x="13716" y="64007"/>
                  </a:moveTo>
                  <a:lnTo>
                    <a:pt x="266700" y="64007"/>
                  </a:lnTo>
                </a:path>
                <a:path w="291464" h="99060">
                  <a:moveTo>
                    <a:pt x="0" y="53339"/>
                  </a:moveTo>
                  <a:lnTo>
                    <a:pt x="0" y="77723"/>
                  </a:lnTo>
                </a:path>
                <a:path w="291464" h="99060">
                  <a:moveTo>
                    <a:pt x="291084" y="99059"/>
                  </a:moveTo>
                  <a:lnTo>
                    <a:pt x="268224" y="30479"/>
                  </a:lnTo>
                </a:path>
                <a:path w="291464" h="99060">
                  <a:moveTo>
                    <a:pt x="239268" y="18287"/>
                  </a:moveTo>
                  <a:lnTo>
                    <a:pt x="24384" y="97535"/>
                  </a:lnTo>
                </a:path>
                <a:path w="291464" h="99060">
                  <a:moveTo>
                    <a:pt x="220980" y="0"/>
                  </a:moveTo>
                  <a:lnTo>
                    <a:pt x="224028" y="21335"/>
                  </a:lnTo>
                </a:path>
              </a:pathLst>
            </a:custGeom>
            <a:ln w="12192">
              <a:solidFill>
                <a:srgbClr val="00289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/>
          <p:nvPr/>
        </p:nvSpPr>
        <p:spPr>
          <a:xfrm>
            <a:off x="6829806" y="368427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971"/>
                </a:lnTo>
              </a:path>
            </a:pathLst>
          </a:custGeom>
          <a:ln w="50292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7506461" y="3384041"/>
            <a:ext cx="330835" cy="563880"/>
          </a:xfrm>
          <a:custGeom>
            <a:avLst/>
            <a:gdLst/>
            <a:ahLst/>
            <a:cxnLst/>
            <a:rect l="l" t="t" r="r" b="b"/>
            <a:pathLst>
              <a:path w="330834" h="563879">
                <a:moveTo>
                  <a:pt x="0" y="359663"/>
                </a:moveTo>
                <a:lnTo>
                  <a:pt x="176784" y="359663"/>
                </a:lnTo>
              </a:path>
              <a:path w="330834" h="563879">
                <a:moveTo>
                  <a:pt x="4572" y="406907"/>
                </a:moveTo>
                <a:lnTo>
                  <a:pt x="179832" y="406907"/>
                </a:lnTo>
              </a:path>
              <a:path w="330834" h="563879">
                <a:moveTo>
                  <a:pt x="202692" y="387095"/>
                </a:moveTo>
                <a:lnTo>
                  <a:pt x="202692" y="208787"/>
                </a:lnTo>
              </a:path>
              <a:path w="330834" h="563879">
                <a:moveTo>
                  <a:pt x="216408" y="249935"/>
                </a:moveTo>
                <a:lnTo>
                  <a:pt x="227076" y="169163"/>
                </a:lnTo>
              </a:path>
              <a:path w="330834" h="563879">
                <a:moveTo>
                  <a:pt x="248412" y="217931"/>
                </a:moveTo>
                <a:lnTo>
                  <a:pt x="248412" y="0"/>
                </a:lnTo>
              </a:path>
              <a:path w="330834" h="563879">
                <a:moveTo>
                  <a:pt x="272796" y="42671"/>
                </a:moveTo>
                <a:lnTo>
                  <a:pt x="272796" y="556259"/>
                </a:lnTo>
              </a:path>
              <a:path w="330834" h="563879">
                <a:moveTo>
                  <a:pt x="202692" y="559307"/>
                </a:moveTo>
                <a:lnTo>
                  <a:pt x="202692" y="374903"/>
                </a:lnTo>
              </a:path>
              <a:path w="330834" h="563879">
                <a:moveTo>
                  <a:pt x="220980" y="551687"/>
                </a:moveTo>
                <a:lnTo>
                  <a:pt x="259080" y="563879"/>
                </a:lnTo>
              </a:path>
              <a:path w="330834" h="563879">
                <a:moveTo>
                  <a:pt x="240792" y="120395"/>
                </a:moveTo>
                <a:lnTo>
                  <a:pt x="278892" y="135635"/>
                </a:lnTo>
              </a:path>
              <a:path w="330834" h="563879">
                <a:moveTo>
                  <a:pt x="330708" y="118871"/>
                </a:moveTo>
                <a:lnTo>
                  <a:pt x="190500" y="135635"/>
                </a:lnTo>
              </a:path>
            </a:pathLst>
          </a:custGeom>
          <a:ln w="25908">
            <a:solidFill>
              <a:srgbClr val="005AD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5951220" y="2854451"/>
            <a:ext cx="873760" cy="1004569"/>
            <a:chOff x="5951220" y="2854451"/>
            <a:chExt cx="873760" cy="1004569"/>
          </a:xfrm>
        </p:grpSpPr>
        <p:sp>
          <p:nvSpPr>
            <p:cNvPr id="24" name="object 24" descr=""/>
            <p:cNvSpPr/>
            <p:nvPr/>
          </p:nvSpPr>
          <p:spPr>
            <a:xfrm>
              <a:off x="6401562" y="3594353"/>
              <a:ext cx="173990" cy="198120"/>
            </a:xfrm>
            <a:custGeom>
              <a:avLst/>
              <a:gdLst/>
              <a:ahLst/>
              <a:cxnLst/>
              <a:rect l="l" t="t" r="r" b="b"/>
              <a:pathLst>
                <a:path w="173990" h="198120">
                  <a:moveTo>
                    <a:pt x="32003" y="42672"/>
                  </a:moveTo>
                  <a:lnTo>
                    <a:pt x="32003" y="156972"/>
                  </a:lnTo>
                </a:path>
                <a:path w="173990" h="198120">
                  <a:moveTo>
                    <a:pt x="57912" y="198120"/>
                  </a:moveTo>
                  <a:lnTo>
                    <a:pt x="126491" y="68580"/>
                  </a:lnTo>
                </a:path>
                <a:path w="173990" h="198120">
                  <a:moveTo>
                    <a:pt x="173736" y="114300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951220" y="2854451"/>
              <a:ext cx="864235" cy="866140"/>
            </a:xfrm>
            <a:custGeom>
              <a:avLst/>
              <a:gdLst/>
              <a:ahLst/>
              <a:cxnLst/>
              <a:rect l="l" t="t" r="r" b="b"/>
              <a:pathLst>
                <a:path w="864234" h="866139">
                  <a:moveTo>
                    <a:pt x="553211" y="693420"/>
                  </a:moveTo>
                  <a:lnTo>
                    <a:pt x="553211" y="826008"/>
                  </a:lnTo>
                </a:path>
                <a:path w="864234" h="866139">
                  <a:moveTo>
                    <a:pt x="864107" y="832104"/>
                  </a:moveTo>
                  <a:lnTo>
                    <a:pt x="1524" y="832104"/>
                  </a:lnTo>
                </a:path>
                <a:path w="864234" h="866139">
                  <a:moveTo>
                    <a:pt x="18287" y="845820"/>
                  </a:moveTo>
                  <a:lnTo>
                    <a:pt x="18287" y="0"/>
                  </a:lnTo>
                </a:path>
                <a:path w="864234" h="866139">
                  <a:moveTo>
                    <a:pt x="812291" y="10668"/>
                  </a:moveTo>
                  <a:lnTo>
                    <a:pt x="0" y="10668"/>
                  </a:lnTo>
                </a:path>
                <a:path w="864234" h="866139">
                  <a:moveTo>
                    <a:pt x="303275" y="807720"/>
                  </a:moveTo>
                  <a:lnTo>
                    <a:pt x="202691" y="865632"/>
                  </a:lnTo>
                </a:path>
                <a:path w="864234" h="866139">
                  <a:moveTo>
                    <a:pt x="222503" y="807720"/>
                  </a:moveTo>
                  <a:lnTo>
                    <a:pt x="288035" y="864108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377940" y="3587495"/>
              <a:ext cx="196850" cy="208915"/>
            </a:xfrm>
            <a:custGeom>
              <a:avLst/>
              <a:gdLst/>
              <a:ahLst/>
              <a:cxnLst/>
              <a:rect l="l" t="t" r="r" b="b"/>
              <a:pathLst>
                <a:path w="196850" h="208914">
                  <a:moveTo>
                    <a:pt x="0" y="208787"/>
                  </a:moveTo>
                  <a:lnTo>
                    <a:pt x="196595" y="208787"/>
                  </a:lnTo>
                  <a:lnTo>
                    <a:pt x="196595" y="0"/>
                  </a:lnTo>
                  <a:lnTo>
                    <a:pt x="0" y="0"/>
                  </a:lnTo>
                  <a:lnTo>
                    <a:pt x="0" y="208787"/>
                  </a:lnTo>
                  <a:close/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356604" y="3852671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 h="0">
                  <a:moveTo>
                    <a:pt x="467868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6512052" y="3677411"/>
            <a:ext cx="242570" cy="466725"/>
            <a:chOff x="6512052" y="3677411"/>
            <a:chExt cx="242570" cy="466725"/>
          </a:xfrm>
        </p:grpSpPr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2052" y="3904487"/>
              <a:ext cx="242316" cy="239268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6592824" y="3677411"/>
              <a:ext cx="86995" cy="271780"/>
            </a:xfrm>
            <a:custGeom>
              <a:avLst/>
              <a:gdLst/>
              <a:ahLst/>
              <a:cxnLst/>
              <a:rect l="l" t="t" r="r" b="b"/>
              <a:pathLst>
                <a:path w="86995" h="271779">
                  <a:moveTo>
                    <a:pt x="86868" y="269748"/>
                  </a:moveTo>
                  <a:lnTo>
                    <a:pt x="86868" y="0"/>
                  </a:lnTo>
                </a:path>
                <a:path w="86995" h="271779">
                  <a:moveTo>
                    <a:pt x="0" y="271271"/>
                  </a:moveTo>
                  <a:lnTo>
                    <a:pt x="0" y="170687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6601968" y="4215384"/>
            <a:ext cx="79375" cy="47625"/>
            <a:chOff x="6601968" y="4215384"/>
            <a:chExt cx="79375" cy="47625"/>
          </a:xfrm>
        </p:grpSpPr>
        <p:sp>
          <p:nvSpPr>
            <p:cNvPr id="32" name="object 32" descr=""/>
            <p:cNvSpPr/>
            <p:nvPr/>
          </p:nvSpPr>
          <p:spPr>
            <a:xfrm>
              <a:off x="6601968" y="4221480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 h="0">
                  <a:moveTo>
                    <a:pt x="0" y="0"/>
                  </a:moveTo>
                  <a:lnTo>
                    <a:pt x="79248" y="0"/>
                  </a:lnTo>
                </a:path>
              </a:pathLst>
            </a:custGeom>
            <a:ln w="12192">
              <a:solidFill>
                <a:srgbClr val="005AD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627876" y="4233672"/>
              <a:ext cx="27940" cy="29209"/>
            </a:xfrm>
            <a:custGeom>
              <a:avLst/>
              <a:gdLst/>
              <a:ahLst/>
              <a:cxnLst/>
              <a:rect l="l" t="t" r="r" b="b"/>
              <a:pathLst>
                <a:path w="27940" h="29210">
                  <a:moveTo>
                    <a:pt x="16764" y="16764"/>
                  </a:moveTo>
                  <a:lnTo>
                    <a:pt x="10668" y="16764"/>
                  </a:lnTo>
                  <a:lnTo>
                    <a:pt x="10668" y="28956"/>
                  </a:lnTo>
                  <a:lnTo>
                    <a:pt x="16764" y="28956"/>
                  </a:lnTo>
                  <a:lnTo>
                    <a:pt x="16764" y="16764"/>
                  </a:lnTo>
                  <a:close/>
                </a:path>
                <a:path w="27940" h="29210">
                  <a:moveTo>
                    <a:pt x="27419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27419" y="12204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005AD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74280" y="3698747"/>
            <a:ext cx="88392" cy="129539"/>
          </a:xfrm>
          <a:prstGeom prst="rect">
            <a:avLst/>
          </a:prstGeom>
        </p:spPr>
      </p:pic>
      <p:sp>
        <p:nvSpPr>
          <p:cNvPr id="35" name="object 35" descr=""/>
          <p:cNvSpPr/>
          <p:nvPr/>
        </p:nvSpPr>
        <p:spPr>
          <a:xfrm>
            <a:off x="6077711" y="3918203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4">
                <a:moveTo>
                  <a:pt x="0" y="77724"/>
                </a:moveTo>
                <a:lnTo>
                  <a:pt x="0" y="0"/>
                </a:lnTo>
              </a:path>
            </a:pathLst>
          </a:custGeom>
          <a:ln w="12192">
            <a:solidFill>
              <a:srgbClr val="0028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74447" y="375284"/>
            <a:ext cx="401256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/>
              <a:t>Protección</a:t>
            </a:r>
            <a:r>
              <a:rPr dirty="0" sz="1800" spc="110"/>
              <a:t> </a:t>
            </a:r>
            <a:r>
              <a:rPr dirty="0" sz="1800" spc="75"/>
              <a:t>contra</a:t>
            </a:r>
            <a:r>
              <a:rPr dirty="0" sz="1800" spc="110"/>
              <a:t> </a:t>
            </a:r>
            <a:r>
              <a:rPr dirty="0" sz="1800" spc="50"/>
              <a:t>sobretensiones,</a:t>
            </a:r>
            <a:r>
              <a:rPr dirty="0" sz="1800" spc="110"/>
              <a:t> </a:t>
            </a:r>
            <a:r>
              <a:rPr dirty="0" sz="1800" spc="-25"/>
              <a:t>59</a:t>
            </a:r>
            <a:endParaRPr sz="1800"/>
          </a:p>
        </p:txBody>
      </p:sp>
      <p:sp>
        <p:nvSpPr>
          <p:cNvPr id="42" name="object 42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70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203098" y="1290955"/>
            <a:ext cx="3868420" cy="181991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195580" marR="434340" indent="-183515">
              <a:lnSpc>
                <a:spcPct val="132500"/>
              </a:lnSpc>
              <a:spcBef>
                <a:spcPts val="45"/>
              </a:spcBef>
              <a:buClr>
                <a:srgbClr val="002797"/>
              </a:buClr>
              <a:buSzPct val="103703"/>
              <a:buChar char="-"/>
              <a:tabLst>
                <a:tab pos="196215" algn="l"/>
              </a:tabLst>
            </a:pPr>
            <a:r>
              <a:rPr dirty="0" sz="1350">
                <a:latin typeface="Arial Unicode MS"/>
                <a:cs typeface="Arial Unicode MS"/>
              </a:rPr>
              <a:t>Con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-110">
                <a:latin typeface="Arial Unicode MS"/>
                <a:cs typeface="Arial Unicode MS"/>
              </a:rPr>
              <a:t>AVR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defectuoso,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sobretensión </a:t>
            </a:r>
            <a:r>
              <a:rPr dirty="0" sz="1350" spc="50">
                <a:latin typeface="Arial Unicode MS"/>
                <a:cs typeface="Arial Unicode MS"/>
              </a:rPr>
              <a:t>puede</a:t>
            </a:r>
            <a:r>
              <a:rPr dirty="0" sz="1350" spc="2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provocar</a:t>
            </a:r>
            <a:r>
              <a:rPr dirty="0" sz="1350" spc="21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una</a:t>
            </a:r>
            <a:r>
              <a:rPr dirty="0" sz="1350" spc="2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sobreexcitación</a:t>
            </a:r>
            <a:r>
              <a:rPr dirty="0" sz="1350" spc="215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del </a:t>
            </a:r>
            <a:r>
              <a:rPr dirty="0" sz="1350" spc="60">
                <a:latin typeface="Arial Unicode MS"/>
                <a:cs typeface="Arial Unicode MS"/>
              </a:rPr>
              <a:t>bloque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generador-transformador.</a:t>
            </a:r>
            <a:endParaRPr sz="1350">
              <a:latin typeface="Arial Unicode MS"/>
              <a:cs typeface="Arial Unicode MS"/>
            </a:endParaRPr>
          </a:p>
          <a:p>
            <a:pPr marL="195580" marR="5080" indent="-183515">
              <a:lnSpc>
                <a:spcPct val="150100"/>
              </a:lnSpc>
              <a:spcBef>
                <a:spcPts val="844"/>
              </a:spcBef>
              <a:buClr>
                <a:srgbClr val="002797"/>
              </a:buClr>
              <a:buSzPct val="121739"/>
              <a:buChar char="-"/>
              <a:tabLst>
                <a:tab pos="196215" algn="l"/>
              </a:tabLst>
            </a:pPr>
            <a:r>
              <a:rPr dirty="0" sz="1150" spc="-85">
                <a:latin typeface="Arial Unicode MS"/>
                <a:cs typeface="Arial Unicode MS"/>
              </a:rPr>
              <a:t>V</a:t>
            </a:r>
            <a:r>
              <a:rPr dirty="0" sz="1150" spc="14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puede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aumentar</a:t>
            </a:r>
            <a:r>
              <a:rPr dirty="0" sz="1150" spc="14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bruscamente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después</a:t>
            </a:r>
            <a:r>
              <a:rPr dirty="0" sz="1150" spc="1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4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rechazo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la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carga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seguido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 spc="70">
                <a:latin typeface="Arial Unicode MS"/>
                <a:cs typeface="Arial Unicode MS"/>
              </a:rPr>
              <a:t>un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desbocamiento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la </a:t>
            </a:r>
            <a:r>
              <a:rPr dirty="0" sz="1150" spc="40">
                <a:latin typeface="Arial Unicode MS"/>
                <a:cs typeface="Arial Unicode MS"/>
              </a:rPr>
              <a:t>máquina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122926" y="2474214"/>
            <a:ext cx="558165" cy="288290"/>
          </a:xfrm>
          <a:prstGeom prst="rect">
            <a:avLst/>
          </a:prstGeom>
          <a:ln w="25907">
            <a:solidFill>
              <a:srgbClr val="002896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60960">
              <a:lnSpc>
                <a:spcPts val="1985"/>
              </a:lnSpc>
            </a:pPr>
            <a:r>
              <a:rPr dirty="0" sz="1800" spc="-25" b="1">
                <a:solidFill>
                  <a:srgbClr val="002797"/>
                </a:solidFill>
                <a:latin typeface="Arial"/>
                <a:cs typeface="Arial"/>
              </a:rPr>
              <a:t>3U&gt;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274308" y="3331464"/>
            <a:ext cx="462280" cy="204470"/>
          </a:xfrm>
          <a:prstGeom prst="rect">
            <a:avLst/>
          </a:prstGeom>
          <a:ln w="12192">
            <a:solidFill>
              <a:srgbClr val="005ADE"/>
            </a:solidFill>
          </a:ln>
        </p:spPr>
        <p:txBody>
          <a:bodyPr wrap="square" lIns="0" tIns="19685" rIns="0" bIns="0" rtlCol="0" vert="horz">
            <a:spAutoFit/>
          </a:bodyPr>
          <a:lstStyle/>
          <a:p>
            <a:pPr marL="47625">
              <a:lnSpc>
                <a:spcPts val="1455"/>
              </a:lnSpc>
              <a:spcBef>
                <a:spcPts val="155"/>
              </a:spcBef>
            </a:pPr>
            <a:r>
              <a:rPr dirty="0" sz="1400" spc="-25" b="1">
                <a:solidFill>
                  <a:srgbClr val="002797"/>
                </a:solidFill>
                <a:latin typeface="Arial"/>
                <a:cs typeface="Arial"/>
              </a:rPr>
              <a:t>AVR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931789" y="3757676"/>
            <a:ext cx="334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002797"/>
                </a:solidFill>
                <a:latin typeface="Arial"/>
                <a:cs typeface="Arial"/>
              </a:rPr>
              <a:t>Uinj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97402" y="472973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5"/>
                </a:moveTo>
                <a:lnTo>
                  <a:pt x="291084" y="166115"/>
                </a:lnTo>
                <a:lnTo>
                  <a:pt x="291084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97402" y="4455414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08517" y="4986461"/>
            <a:ext cx="335280" cy="0"/>
          </a:xfrm>
          <a:custGeom>
            <a:avLst/>
            <a:gdLst/>
            <a:ahLst/>
            <a:cxnLst/>
            <a:rect l="l" t="t" r="r" b="b"/>
            <a:pathLst>
              <a:path w="335279" h="0">
                <a:moveTo>
                  <a:pt x="0" y="0"/>
                </a:moveTo>
                <a:lnTo>
                  <a:pt x="335217" y="0"/>
                </a:lnTo>
              </a:path>
            </a:pathLst>
          </a:custGeom>
          <a:ln w="95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508517" y="4628699"/>
            <a:ext cx="335280" cy="0"/>
          </a:xfrm>
          <a:custGeom>
            <a:avLst/>
            <a:gdLst/>
            <a:ahLst/>
            <a:cxnLst/>
            <a:rect l="l" t="t" r="r" b="b"/>
            <a:pathLst>
              <a:path w="335279" h="0">
                <a:moveTo>
                  <a:pt x="0" y="0"/>
                </a:moveTo>
                <a:lnTo>
                  <a:pt x="335217" y="0"/>
                </a:lnTo>
              </a:path>
            </a:pathLst>
          </a:custGeom>
          <a:ln w="95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336890" y="2374765"/>
            <a:ext cx="343535" cy="2755265"/>
          </a:xfrm>
          <a:custGeom>
            <a:avLst/>
            <a:gdLst/>
            <a:ahLst/>
            <a:cxnLst/>
            <a:rect l="l" t="t" r="r" b="b"/>
            <a:pathLst>
              <a:path w="343535" h="2755265">
                <a:moveTo>
                  <a:pt x="143022" y="2754801"/>
                </a:moveTo>
                <a:lnTo>
                  <a:pt x="200232" y="2754801"/>
                </a:lnTo>
              </a:path>
              <a:path w="343535" h="2755265">
                <a:moveTo>
                  <a:pt x="114418" y="2730950"/>
                </a:moveTo>
                <a:lnTo>
                  <a:pt x="228836" y="2730950"/>
                </a:lnTo>
              </a:path>
              <a:path w="343535" h="2755265">
                <a:moveTo>
                  <a:pt x="85813" y="2707100"/>
                </a:moveTo>
                <a:lnTo>
                  <a:pt x="257441" y="2707100"/>
                </a:lnTo>
              </a:path>
              <a:path w="343535" h="2755265">
                <a:moveTo>
                  <a:pt x="171627" y="2611696"/>
                </a:moveTo>
                <a:lnTo>
                  <a:pt x="171627" y="2707100"/>
                </a:lnTo>
              </a:path>
              <a:path w="343535" h="2755265">
                <a:moveTo>
                  <a:pt x="171627" y="0"/>
                </a:moveTo>
                <a:lnTo>
                  <a:pt x="171627" y="2625355"/>
                </a:lnTo>
              </a:path>
              <a:path w="343535" h="2755265">
                <a:moveTo>
                  <a:pt x="0" y="2080984"/>
                </a:moveTo>
                <a:lnTo>
                  <a:pt x="0" y="2146605"/>
                </a:lnTo>
                <a:lnTo>
                  <a:pt x="343255" y="2146605"/>
                </a:lnTo>
                <a:lnTo>
                  <a:pt x="343255" y="2086978"/>
                </a:lnTo>
              </a:path>
            </a:pathLst>
          </a:custGeom>
          <a:ln w="18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844621" y="4630194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0"/>
                </a:moveTo>
                <a:lnTo>
                  <a:pt x="0" y="129684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844621" y="4855282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129692"/>
                </a:moveTo>
                <a:lnTo>
                  <a:pt x="0" y="0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6994484" y="4783730"/>
            <a:ext cx="1416050" cy="48260"/>
            <a:chOff x="6994484" y="4783730"/>
            <a:chExt cx="1416050" cy="48260"/>
          </a:xfrm>
        </p:grpSpPr>
        <p:sp>
          <p:nvSpPr>
            <p:cNvPr id="10" name="object 10" descr=""/>
            <p:cNvSpPr/>
            <p:nvPr/>
          </p:nvSpPr>
          <p:spPr>
            <a:xfrm>
              <a:off x="7073147" y="4807580"/>
              <a:ext cx="1337310" cy="0"/>
            </a:xfrm>
            <a:custGeom>
              <a:avLst/>
              <a:gdLst/>
              <a:ahLst/>
              <a:cxnLst/>
              <a:rect l="l" t="t" r="r" b="b"/>
              <a:pathLst>
                <a:path w="1337309" h="0">
                  <a:moveTo>
                    <a:pt x="0" y="0"/>
                  </a:moveTo>
                  <a:lnTo>
                    <a:pt x="1337264" y="0"/>
                  </a:lnTo>
                </a:path>
              </a:pathLst>
            </a:custGeom>
            <a:ln w="954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994484" y="4783730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59" h="48260">
                  <a:moveTo>
                    <a:pt x="85813" y="0"/>
                  </a:moveTo>
                  <a:lnTo>
                    <a:pt x="0" y="23850"/>
                  </a:lnTo>
                  <a:lnTo>
                    <a:pt x="85813" y="47701"/>
                  </a:lnTo>
                  <a:lnTo>
                    <a:pt x="858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241634" y="3653267"/>
            <a:ext cx="534035" cy="448309"/>
            <a:chOff x="4241634" y="3653267"/>
            <a:chExt cx="534035" cy="448309"/>
          </a:xfrm>
        </p:grpSpPr>
        <p:sp>
          <p:nvSpPr>
            <p:cNvPr id="13" name="object 13" descr=""/>
            <p:cNvSpPr/>
            <p:nvPr/>
          </p:nvSpPr>
          <p:spPr>
            <a:xfrm>
              <a:off x="4251076" y="3662709"/>
              <a:ext cx="514984" cy="429895"/>
            </a:xfrm>
            <a:custGeom>
              <a:avLst/>
              <a:gdLst/>
              <a:ahLst/>
              <a:cxnLst/>
              <a:rect l="l" t="t" r="r" b="b"/>
              <a:pathLst>
                <a:path w="514985" h="429895">
                  <a:moveTo>
                    <a:pt x="257441" y="0"/>
                  </a:moveTo>
                  <a:lnTo>
                    <a:pt x="205559" y="4361"/>
                  </a:lnTo>
                  <a:lnTo>
                    <a:pt x="157236" y="16870"/>
                  </a:lnTo>
                  <a:lnTo>
                    <a:pt x="113506" y="36663"/>
                  </a:lnTo>
                  <a:lnTo>
                    <a:pt x="75405" y="62876"/>
                  </a:lnTo>
                  <a:lnTo>
                    <a:pt x="43968" y="94646"/>
                  </a:lnTo>
                  <a:lnTo>
                    <a:pt x="20231" y="131108"/>
                  </a:lnTo>
                  <a:lnTo>
                    <a:pt x="5230" y="171400"/>
                  </a:lnTo>
                  <a:lnTo>
                    <a:pt x="0" y="214657"/>
                  </a:lnTo>
                  <a:lnTo>
                    <a:pt x="5230" y="257937"/>
                  </a:lnTo>
                  <a:lnTo>
                    <a:pt x="20231" y="298239"/>
                  </a:lnTo>
                  <a:lnTo>
                    <a:pt x="43968" y="334703"/>
                  </a:lnTo>
                  <a:lnTo>
                    <a:pt x="75405" y="366467"/>
                  </a:lnTo>
                  <a:lnTo>
                    <a:pt x="113506" y="392672"/>
                  </a:lnTo>
                  <a:lnTo>
                    <a:pt x="157236" y="412455"/>
                  </a:lnTo>
                  <a:lnTo>
                    <a:pt x="205559" y="424956"/>
                  </a:lnTo>
                  <a:lnTo>
                    <a:pt x="257441" y="429314"/>
                  </a:lnTo>
                  <a:lnTo>
                    <a:pt x="309325" y="424956"/>
                  </a:lnTo>
                  <a:lnTo>
                    <a:pt x="357650" y="412455"/>
                  </a:lnTo>
                  <a:lnTo>
                    <a:pt x="401380" y="392672"/>
                  </a:lnTo>
                  <a:lnTo>
                    <a:pt x="439480" y="366467"/>
                  </a:lnTo>
                  <a:lnTo>
                    <a:pt x="470916" y="334703"/>
                  </a:lnTo>
                  <a:lnTo>
                    <a:pt x="494651" y="298239"/>
                  </a:lnTo>
                  <a:lnTo>
                    <a:pt x="509652" y="257937"/>
                  </a:lnTo>
                  <a:lnTo>
                    <a:pt x="514882" y="214657"/>
                  </a:lnTo>
                  <a:lnTo>
                    <a:pt x="509652" y="171400"/>
                  </a:lnTo>
                  <a:lnTo>
                    <a:pt x="494651" y="131108"/>
                  </a:lnTo>
                  <a:lnTo>
                    <a:pt x="470916" y="94646"/>
                  </a:lnTo>
                  <a:lnTo>
                    <a:pt x="439480" y="62876"/>
                  </a:lnTo>
                  <a:lnTo>
                    <a:pt x="401380" y="36663"/>
                  </a:lnTo>
                  <a:lnTo>
                    <a:pt x="357650" y="16870"/>
                  </a:lnTo>
                  <a:lnTo>
                    <a:pt x="309325" y="4361"/>
                  </a:lnTo>
                  <a:lnTo>
                    <a:pt x="2574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51076" y="3662709"/>
              <a:ext cx="514984" cy="429895"/>
            </a:xfrm>
            <a:custGeom>
              <a:avLst/>
              <a:gdLst/>
              <a:ahLst/>
              <a:cxnLst/>
              <a:rect l="l" t="t" r="r" b="b"/>
              <a:pathLst>
                <a:path w="514985" h="429895">
                  <a:moveTo>
                    <a:pt x="514882" y="214657"/>
                  </a:moveTo>
                  <a:lnTo>
                    <a:pt x="509652" y="171400"/>
                  </a:lnTo>
                  <a:lnTo>
                    <a:pt x="494651" y="131108"/>
                  </a:lnTo>
                  <a:lnTo>
                    <a:pt x="470916" y="94646"/>
                  </a:lnTo>
                  <a:lnTo>
                    <a:pt x="439480" y="62876"/>
                  </a:lnTo>
                  <a:lnTo>
                    <a:pt x="401380" y="36663"/>
                  </a:lnTo>
                  <a:lnTo>
                    <a:pt x="357650" y="16870"/>
                  </a:lnTo>
                  <a:lnTo>
                    <a:pt x="309325" y="4361"/>
                  </a:lnTo>
                  <a:lnTo>
                    <a:pt x="257441" y="0"/>
                  </a:lnTo>
                  <a:lnTo>
                    <a:pt x="205559" y="4361"/>
                  </a:lnTo>
                  <a:lnTo>
                    <a:pt x="157236" y="16870"/>
                  </a:lnTo>
                  <a:lnTo>
                    <a:pt x="113506" y="36663"/>
                  </a:lnTo>
                  <a:lnTo>
                    <a:pt x="75405" y="62876"/>
                  </a:lnTo>
                  <a:lnTo>
                    <a:pt x="43968" y="94646"/>
                  </a:lnTo>
                  <a:lnTo>
                    <a:pt x="20231" y="131108"/>
                  </a:lnTo>
                  <a:lnTo>
                    <a:pt x="5230" y="171400"/>
                  </a:lnTo>
                  <a:lnTo>
                    <a:pt x="0" y="214657"/>
                  </a:lnTo>
                  <a:lnTo>
                    <a:pt x="5230" y="257937"/>
                  </a:lnTo>
                  <a:lnTo>
                    <a:pt x="20231" y="298239"/>
                  </a:lnTo>
                  <a:lnTo>
                    <a:pt x="43968" y="334703"/>
                  </a:lnTo>
                  <a:lnTo>
                    <a:pt x="75405" y="366467"/>
                  </a:lnTo>
                  <a:lnTo>
                    <a:pt x="113506" y="392672"/>
                  </a:lnTo>
                  <a:lnTo>
                    <a:pt x="157236" y="412455"/>
                  </a:lnTo>
                  <a:lnTo>
                    <a:pt x="205559" y="424956"/>
                  </a:lnTo>
                  <a:lnTo>
                    <a:pt x="257441" y="429314"/>
                  </a:lnTo>
                  <a:lnTo>
                    <a:pt x="309325" y="424956"/>
                  </a:lnTo>
                  <a:lnTo>
                    <a:pt x="357650" y="412455"/>
                  </a:lnTo>
                  <a:lnTo>
                    <a:pt x="401380" y="392672"/>
                  </a:lnTo>
                  <a:lnTo>
                    <a:pt x="439480" y="366467"/>
                  </a:lnTo>
                  <a:lnTo>
                    <a:pt x="470916" y="334703"/>
                  </a:lnTo>
                  <a:lnTo>
                    <a:pt x="494651" y="298239"/>
                  </a:lnTo>
                  <a:lnTo>
                    <a:pt x="509652" y="257937"/>
                  </a:lnTo>
                  <a:lnTo>
                    <a:pt x="514882" y="214657"/>
                  </a:lnTo>
                  <a:close/>
                </a:path>
              </a:pathLst>
            </a:custGeom>
            <a:ln w="18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336890" y="3734262"/>
              <a:ext cx="343535" cy="286385"/>
            </a:xfrm>
            <a:custGeom>
              <a:avLst/>
              <a:gdLst/>
              <a:ahLst/>
              <a:cxnLst/>
              <a:rect l="l" t="t" r="r" b="b"/>
              <a:pathLst>
                <a:path w="343535" h="286385">
                  <a:moveTo>
                    <a:pt x="171627" y="0"/>
                  </a:moveTo>
                  <a:lnTo>
                    <a:pt x="117380" y="7296"/>
                  </a:lnTo>
                  <a:lnTo>
                    <a:pt x="70267" y="27613"/>
                  </a:lnTo>
                  <a:lnTo>
                    <a:pt x="33114" y="58592"/>
                  </a:lnTo>
                  <a:lnTo>
                    <a:pt x="8749" y="97876"/>
                  </a:lnTo>
                  <a:lnTo>
                    <a:pt x="0" y="143104"/>
                  </a:lnTo>
                  <a:lnTo>
                    <a:pt x="8749" y="188364"/>
                  </a:lnTo>
                  <a:lnTo>
                    <a:pt x="33114" y="227651"/>
                  </a:lnTo>
                  <a:lnTo>
                    <a:pt x="70267" y="258619"/>
                  </a:lnTo>
                  <a:lnTo>
                    <a:pt x="117380" y="278921"/>
                  </a:lnTo>
                  <a:lnTo>
                    <a:pt x="171627" y="286209"/>
                  </a:lnTo>
                  <a:lnTo>
                    <a:pt x="225878" y="278921"/>
                  </a:lnTo>
                  <a:lnTo>
                    <a:pt x="272992" y="258619"/>
                  </a:lnTo>
                  <a:lnTo>
                    <a:pt x="310143" y="227651"/>
                  </a:lnTo>
                  <a:lnTo>
                    <a:pt x="334506" y="188364"/>
                  </a:lnTo>
                  <a:lnTo>
                    <a:pt x="343255" y="143104"/>
                  </a:lnTo>
                  <a:lnTo>
                    <a:pt x="334506" y="97876"/>
                  </a:lnTo>
                  <a:lnTo>
                    <a:pt x="310143" y="58592"/>
                  </a:lnTo>
                  <a:lnTo>
                    <a:pt x="272992" y="27613"/>
                  </a:lnTo>
                  <a:lnTo>
                    <a:pt x="225878" y="7296"/>
                  </a:lnTo>
                  <a:lnTo>
                    <a:pt x="171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336890" y="3734262"/>
              <a:ext cx="343535" cy="286385"/>
            </a:xfrm>
            <a:custGeom>
              <a:avLst/>
              <a:gdLst/>
              <a:ahLst/>
              <a:cxnLst/>
              <a:rect l="l" t="t" r="r" b="b"/>
              <a:pathLst>
                <a:path w="343535" h="286385">
                  <a:moveTo>
                    <a:pt x="343255" y="143104"/>
                  </a:moveTo>
                  <a:lnTo>
                    <a:pt x="334506" y="97876"/>
                  </a:lnTo>
                  <a:lnTo>
                    <a:pt x="310143" y="58592"/>
                  </a:lnTo>
                  <a:lnTo>
                    <a:pt x="272992" y="27613"/>
                  </a:lnTo>
                  <a:lnTo>
                    <a:pt x="225878" y="7296"/>
                  </a:lnTo>
                  <a:lnTo>
                    <a:pt x="171627" y="0"/>
                  </a:lnTo>
                  <a:lnTo>
                    <a:pt x="117380" y="7296"/>
                  </a:lnTo>
                  <a:lnTo>
                    <a:pt x="70267" y="27613"/>
                  </a:lnTo>
                  <a:lnTo>
                    <a:pt x="33114" y="58592"/>
                  </a:lnTo>
                  <a:lnTo>
                    <a:pt x="8749" y="97876"/>
                  </a:lnTo>
                  <a:lnTo>
                    <a:pt x="0" y="143104"/>
                  </a:lnTo>
                  <a:lnTo>
                    <a:pt x="8749" y="188364"/>
                  </a:lnTo>
                  <a:lnTo>
                    <a:pt x="33114" y="227651"/>
                  </a:lnTo>
                  <a:lnTo>
                    <a:pt x="70267" y="258619"/>
                  </a:lnTo>
                  <a:lnTo>
                    <a:pt x="117380" y="278921"/>
                  </a:lnTo>
                  <a:lnTo>
                    <a:pt x="171627" y="286209"/>
                  </a:lnTo>
                  <a:lnTo>
                    <a:pt x="225878" y="278921"/>
                  </a:lnTo>
                  <a:lnTo>
                    <a:pt x="272992" y="258619"/>
                  </a:lnTo>
                  <a:lnTo>
                    <a:pt x="310143" y="227651"/>
                  </a:lnTo>
                  <a:lnTo>
                    <a:pt x="334506" y="188364"/>
                  </a:lnTo>
                  <a:lnTo>
                    <a:pt x="343255" y="143104"/>
                  </a:lnTo>
                  <a:close/>
                </a:path>
              </a:pathLst>
            </a:custGeom>
            <a:ln w="1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4859820" y="3841590"/>
            <a:ext cx="507365" cy="0"/>
          </a:xfrm>
          <a:custGeom>
            <a:avLst/>
            <a:gdLst/>
            <a:ahLst/>
            <a:cxnLst/>
            <a:rect l="l" t="t" r="r" b="b"/>
            <a:pathLst>
              <a:path w="507364" h="0">
                <a:moveTo>
                  <a:pt x="0" y="0"/>
                </a:moveTo>
                <a:lnTo>
                  <a:pt x="506873" y="0"/>
                </a:lnTo>
              </a:path>
            </a:pathLst>
          </a:custGeom>
          <a:ln w="95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475288" y="3348658"/>
            <a:ext cx="1704339" cy="55880"/>
            <a:chOff x="4475288" y="3348658"/>
            <a:chExt cx="1704339" cy="55880"/>
          </a:xfrm>
        </p:grpSpPr>
        <p:sp>
          <p:nvSpPr>
            <p:cNvPr id="19" name="object 19" descr=""/>
            <p:cNvSpPr/>
            <p:nvPr/>
          </p:nvSpPr>
          <p:spPr>
            <a:xfrm>
              <a:off x="4476337" y="334970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80" y="0"/>
                  </a:move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476337" y="3349707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60" y="26792"/>
                  </a:move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540697" y="3374114"/>
              <a:ext cx="1638935" cy="0"/>
            </a:xfrm>
            <a:custGeom>
              <a:avLst/>
              <a:gdLst/>
              <a:ahLst/>
              <a:cxnLst/>
              <a:rect l="l" t="t" r="r" b="b"/>
              <a:pathLst>
                <a:path w="1638935" h="0">
                  <a:moveTo>
                    <a:pt x="0" y="0"/>
                  </a:moveTo>
                  <a:lnTo>
                    <a:pt x="1638556" y="0"/>
                  </a:lnTo>
                </a:path>
              </a:pathLst>
            </a:custGeom>
            <a:ln w="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4540698" y="3374114"/>
            <a:ext cx="2193290" cy="5080"/>
          </a:xfrm>
          <a:custGeom>
            <a:avLst/>
            <a:gdLst/>
            <a:ahLst/>
            <a:cxnLst/>
            <a:rect l="l" t="t" r="r" b="b"/>
            <a:pathLst>
              <a:path w="2193290" h="5079">
                <a:moveTo>
                  <a:pt x="1895997" y="0"/>
                </a:moveTo>
                <a:lnTo>
                  <a:pt x="2192817" y="0"/>
                </a:lnTo>
              </a:path>
              <a:path w="2193290" h="5079">
                <a:moveTo>
                  <a:pt x="0" y="4770"/>
                </a:moveTo>
                <a:lnTo>
                  <a:pt x="2192817" y="4770"/>
                </a:lnTo>
              </a:path>
            </a:pathLst>
          </a:custGeom>
          <a:ln w="47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2167" y="4754633"/>
            <a:ext cx="182118" cy="105894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063675" y="3123840"/>
            <a:ext cx="1544955" cy="0"/>
          </a:xfrm>
          <a:custGeom>
            <a:avLst/>
            <a:gdLst/>
            <a:ahLst/>
            <a:cxnLst/>
            <a:rect l="l" t="t" r="r" b="b"/>
            <a:pathLst>
              <a:path w="1544954" h="0">
                <a:moveTo>
                  <a:pt x="0" y="0"/>
                </a:moveTo>
                <a:lnTo>
                  <a:pt x="1544647" y="0"/>
                </a:lnTo>
              </a:path>
            </a:pathLst>
          </a:custGeom>
          <a:ln w="95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327448" y="1122597"/>
            <a:ext cx="362585" cy="1261745"/>
            <a:chOff x="4327448" y="1122597"/>
            <a:chExt cx="362585" cy="1261745"/>
          </a:xfrm>
        </p:grpSpPr>
        <p:sp>
          <p:nvSpPr>
            <p:cNvPr id="26" name="object 26" descr=""/>
            <p:cNvSpPr/>
            <p:nvPr/>
          </p:nvSpPr>
          <p:spPr>
            <a:xfrm>
              <a:off x="4336890" y="1945450"/>
              <a:ext cx="343535" cy="429895"/>
            </a:xfrm>
            <a:custGeom>
              <a:avLst/>
              <a:gdLst/>
              <a:ahLst/>
              <a:cxnLst/>
              <a:rect l="l" t="t" r="r" b="b"/>
              <a:pathLst>
                <a:path w="343535" h="429894">
                  <a:moveTo>
                    <a:pt x="343255" y="143104"/>
                  </a:moveTo>
                  <a:lnTo>
                    <a:pt x="334506" y="97876"/>
                  </a:lnTo>
                  <a:lnTo>
                    <a:pt x="310143" y="58592"/>
                  </a:lnTo>
                  <a:lnTo>
                    <a:pt x="272992" y="27613"/>
                  </a:lnTo>
                  <a:lnTo>
                    <a:pt x="225878" y="7296"/>
                  </a:lnTo>
                  <a:lnTo>
                    <a:pt x="171627" y="0"/>
                  </a:lnTo>
                  <a:lnTo>
                    <a:pt x="117380" y="7296"/>
                  </a:lnTo>
                  <a:lnTo>
                    <a:pt x="70267" y="27613"/>
                  </a:lnTo>
                  <a:lnTo>
                    <a:pt x="33114" y="58592"/>
                  </a:lnTo>
                  <a:lnTo>
                    <a:pt x="8749" y="97876"/>
                  </a:lnTo>
                  <a:lnTo>
                    <a:pt x="0" y="143104"/>
                  </a:lnTo>
                  <a:lnTo>
                    <a:pt x="8749" y="188364"/>
                  </a:lnTo>
                  <a:lnTo>
                    <a:pt x="33114" y="227651"/>
                  </a:lnTo>
                  <a:lnTo>
                    <a:pt x="70267" y="258619"/>
                  </a:lnTo>
                  <a:lnTo>
                    <a:pt x="117380" y="278921"/>
                  </a:lnTo>
                  <a:lnTo>
                    <a:pt x="171627" y="286209"/>
                  </a:lnTo>
                  <a:lnTo>
                    <a:pt x="225878" y="278921"/>
                  </a:lnTo>
                  <a:lnTo>
                    <a:pt x="272992" y="258619"/>
                  </a:lnTo>
                  <a:lnTo>
                    <a:pt x="310143" y="227651"/>
                  </a:lnTo>
                  <a:lnTo>
                    <a:pt x="334506" y="188364"/>
                  </a:lnTo>
                  <a:lnTo>
                    <a:pt x="343255" y="143104"/>
                  </a:lnTo>
                  <a:close/>
                </a:path>
                <a:path w="343535" h="429894">
                  <a:moveTo>
                    <a:pt x="343255" y="286209"/>
                  </a:moveTo>
                  <a:lnTo>
                    <a:pt x="334506" y="240981"/>
                  </a:lnTo>
                  <a:lnTo>
                    <a:pt x="310143" y="201697"/>
                  </a:lnTo>
                  <a:lnTo>
                    <a:pt x="272992" y="170718"/>
                  </a:lnTo>
                  <a:lnTo>
                    <a:pt x="225878" y="150401"/>
                  </a:lnTo>
                  <a:lnTo>
                    <a:pt x="171627" y="143104"/>
                  </a:lnTo>
                  <a:lnTo>
                    <a:pt x="117380" y="150401"/>
                  </a:lnTo>
                  <a:lnTo>
                    <a:pt x="70267" y="170718"/>
                  </a:lnTo>
                  <a:lnTo>
                    <a:pt x="33114" y="201697"/>
                  </a:lnTo>
                  <a:lnTo>
                    <a:pt x="8749" y="240981"/>
                  </a:lnTo>
                  <a:lnTo>
                    <a:pt x="0" y="286209"/>
                  </a:lnTo>
                  <a:lnTo>
                    <a:pt x="8749" y="331469"/>
                  </a:lnTo>
                  <a:lnTo>
                    <a:pt x="33114" y="370756"/>
                  </a:lnTo>
                  <a:lnTo>
                    <a:pt x="70267" y="401724"/>
                  </a:lnTo>
                  <a:lnTo>
                    <a:pt x="117380" y="422025"/>
                  </a:lnTo>
                  <a:lnTo>
                    <a:pt x="171627" y="429314"/>
                  </a:lnTo>
                  <a:lnTo>
                    <a:pt x="225878" y="422025"/>
                  </a:lnTo>
                  <a:lnTo>
                    <a:pt x="272992" y="401724"/>
                  </a:lnTo>
                  <a:lnTo>
                    <a:pt x="310143" y="370756"/>
                  </a:lnTo>
                  <a:lnTo>
                    <a:pt x="334506" y="331469"/>
                  </a:lnTo>
                  <a:lnTo>
                    <a:pt x="343255" y="286209"/>
                  </a:lnTo>
                  <a:close/>
                </a:path>
              </a:pathLst>
            </a:custGeom>
            <a:ln w="18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508517" y="1122597"/>
              <a:ext cx="0" cy="822960"/>
            </a:xfrm>
            <a:custGeom>
              <a:avLst/>
              <a:gdLst/>
              <a:ahLst/>
              <a:cxnLst/>
              <a:rect l="l" t="t" r="r" b="b"/>
              <a:pathLst>
                <a:path w="0" h="822960">
                  <a:moveTo>
                    <a:pt x="0" y="0"/>
                  </a:moveTo>
                  <a:lnTo>
                    <a:pt x="0" y="822853"/>
                  </a:lnTo>
                </a:path>
              </a:pathLst>
            </a:custGeom>
            <a:ln w="205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508517" y="729058"/>
            <a:ext cx="0" cy="250825"/>
          </a:xfrm>
          <a:custGeom>
            <a:avLst/>
            <a:gdLst/>
            <a:ahLst/>
            <a:cxnLst/>
            <a:rect l="l" t="t" r="r" b="b"/>
            <a:pathLst>
              <a:path w="0" h="250825">
                <a:moveTo>
                  <a:pt x="0" y="0"/>
                </a:moveTo>
                <a:lnTo>
                  <a:pt x="0" y="250433"/>
                </a:lnTo>
              </a:path>
            </a:pathLst>
          </a:custGeom>
          <a:ln w="20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508517" y="1963338"/>
            <a:ext cx="697230" cy="143510"/>
            <a:chOff x="4508517" y="1963338"/>
            <a:chExt cx="697230" cy="143510"/>
          </a:xfrm>
        </p:grpSpPr>
        <p:sp>
          <p:nvSpPr>
            <p:cNvPr id="30" name="object 30" descr=""/>
            <p:cNvSpPr/>
            <p:nvPr/>
          </p:nvSpPr>
          <p:spPr>
            <a:xfrm>
              <a:off x="4508517" y="2034890"/>
              <a:ext cx="514984" cy="0"/>
            </a:xfrm>
            <a:custGeom>
              <a:avLst/>
              <a:gdLst/>
              <a:ahLst/>
              <a:cxnLst/>
              <a:rect l="l" t="t" r="r" b="b"/>
              <a:pathLst>
                <a:path w="514985" h="0">
                  <a:moveTo>
                    <a:pt x="0" y="0"/>
                  </a:moveTo>
                  <a:lnTo>
                    <a:pt x="514920" y="0"/>
                  </a:lnTo>
                </a:path>
              </a:pathLst>
            </a:custGeom>
            <a:ln w="17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7264" y="1963338"/>
              <a:ext cx="258099" cy="143104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852668" y="3913143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 h="0">
                <a:moveTo>
                  <a:pt x="0" y="0"/>
                </a:moveTo>
                <a:lnTo>
                  <a:pt x="514024" y="0"/>
                </a:lnTo>
              </a:path>
            </a:pathLst>
          </a:custGeom>
          <a:ln w="95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475288" y="1345189"/>
            <a:ext cx="3938270" cy="55880"/>
            <a:chOff x="4475288" y="1345189"/>
            <a:chExt cx="3938270" cy="55880"/>
          </a:xfrm>
        </p:grpSpPr>
        <p:sp>
          <p:nvSpPr>
            <p:cNvPr id="34" name="object 34" descr=""/>
            <p:cNvSpPr/>
            <p:nvPr/>
          </p:nvSpPr>
          <p:spPr>
            <a:xfrm>
              <a:off x="4476337" y="134623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80" y="0"/>
                  </a:move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476337" y="134623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60" y="26792"/>
                  </a:move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540697" y="1370645"/>
              <a:ext cx="3872865" cy="5080"/>
            </a:xfrm>
            <a:custGeom>
              <a:avLst/>
              <a:gdLst/>
              <a:ahLst/>
              <a:cxnLst/>
              <a:rect l="l" t="t" r="r" b="b"/>
              <a:pathLst>
                <a:path w="3872865" h="5080">
                  <a:moveTo>
                    <a:pt x="0" y="4770"/>
                  </a:moveTo>
                  <a:lnTo>
                    <a:pt x="3872383" y="4770"/>
                  </a:lnTo>
                </a:path>
                <a:path w="3872865" h="5080">
                  <a:moveTo>
                    <a:pt x="0" y="0"/>
                  </a:moveTo>
                  <a:lnTo>
                    <a:pt x="3872383" y="0"/>
                  </a:lnTo>
                </a:path>
              </a:pathLst>
            </a:custGeom>
            <a:ln w="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808865" y="1623464"/>
            <a:ext cx="812800" cy="393700"/>
          </a:xfrm>
          <a:custGeom>
            <a:avLst/>
            <a:gdLst/>
            <a:ahLst/>
            <a:cxnLst/>
            <a:rect l="l" t="t" r="r" b="b"/>
            <a:pathLst>
              <a:path w="812800" h="393700">
                <a:moveTo>
                  <a:pt x="0" y="393538"/>
                </a:moveTo>
                <a:lnTo>
                  <a:pt x="0" y="0"/>
                </a:lnTo>
                <a:lnTo>
                  <a:pt x="812599" y="0"/>
                </a:lnTo>
              </a:path>
            </a:pathLst>
          </a:custGeom>
          <a:ln w="99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808865" y="2374765"/>
            <a:ext cx="3475990" cy="0"/>
          </a:xfrm>
          <a:custGeom>
            <a:avLst/>
            <a:gdLst/>
            <a:ahLst/>
            <a:cxnLst/>
            <a:rect l="l" t="t" r="r" b="b"/>
            <a:pathLst>
              <a:path w="3475990" h="0">
                <a:moveTo>
                  <a:pt x="0" y="0"/>
                </a:moveTo>
                <a:lnTo>
                  <a:pt x="3475495" y="0"/>
                </a:lnTo>
              </a:path>
            </a:pathLst>
          </a:custGeom>
          <a:ln w="95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422704" y="979492"/>
            <a:ext cx="172085" cy="143510"/>
          </a:xfrm>
          <a:custGeom>
            <a:avLst/>
            <a:gdLst/>
            <a:ahLst/>
            <a:cxnLst/>
            <a:rect l="l" t="t" r="r" b="b"/>
            <a:pathLst>
              <a:path w="172085" h="143509">
                <a:moveTo>
                  <a:pt x="0" y="143104"/>
                </a:moveTo>
                <a:lnTo>
                  <a:pt x="171627" y="143104"/>
                </a:lnTo>
                <a:lnTo>
                  <a:pt x="171627" y="0"/>
                </a:lnTo>
                <a:lnTo>
                  <a:pt x="0" y="0"/>
                </a:lnTo>
                <a:lnTo>
                  <a:pt x="0" y="143104"/>
                </a:lnTo>
                <a:close/>
              </a:path>
            </a:pathLst>
          </a:custGeom>
          <a:ln w="18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592860" y="1480359"/>
            <a:ext cx="57785" cy="143510"/>
            <a:chOff x="5592860" y="1480359"/>
            <a:chExt cx="57785" cy="143510"/>
          </a:xfrm>
        </p:grpSpPr>
        <p:sp>
          <p:nvSpPr>
            <p:cNvPr id="41" name="object 41" descr=""/>
            <p:cNvSpPr/>
            <p:nvPr/>
          </p:nvSpPr>
          <p:spPr>
            <a:xfrm>
              <a:off x="5621465" y="1545949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w="0" h="78105">
                  <a:moveTo>
                    <a:pt x="0" y="0"/>
                  </a:moveTo>
                  <a:lnTo>
                    <a:pt x="0" y="77515"/>
                  </a:lnTo>
                </a:path>
              </a:pathLst>
            </a:custGeom>
            <a:ln w="114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592860" y="1480359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5" h="71755">
                  <a:moveTo>
                    <a:pt x="28604" y="0"/>
                  </a:moveTo>
                  <a:lnTo>
                    <a:pt x="0" y="71552"/>
                  </a:lnTo>
                  <a:lnTo>
                    <a:pt x="57209" y="71552"/>
                  </a:lnTo>
                  <a:lnTo>
                    <a:pt x="286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366689" y="1766569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5" h="215264">
                <a:moveTo>
                  <a:pt x="514883" y="107340"/>
                </a:moveTo>
                <a:lnTo>
                  <a:pt x="257441" y="107340"/>
                </a:lnTo>
                <a:lnTo>
                  <a:pt x="257441" y="0"/>
                </a:lnTo>
                <a:lnTo>
                  <a:pt x="0" y="0"/>
                </a:lnTo>
                <a:lnTo>
                  <a:pt x="0" y="107340"/>
                </a:lnTo>
                <a:lnTo>
                  <a:pt x="0" y="214668"/>
                </a:lnTo>
                <a:lnTo>
                  <a:pt x="514883" y="214668"/>
                </a:lnTo>
                <a:lnTo>
                  <a:pt x="514883" y="1073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508517" y="4375849"/>
            <a:ext cx="4033520" cy="5080"/>
          </a:xfrm>
          <a:custGeom>
            <a:avLst/>
            <a:gdLst/>
            <a:ahLst/>
            <a:cxnLst/>
            <a:rect l="l" t="t" r="r" b="b"/>
            <a:pathLst>
              <a:path w="4033520" h="5079">
                <a:moveTo>
                  <a:pt x="0" y="0"/>
                </a:moveTo>
                <a:lnTo>
                  <a:pt x="4033284" y="0"/>
                </a:lnTo>
              </a:path>
              <a:path w="4033520" h="5079">
                <a:moveTo>
                  <a:pt x="0" y="4770"/>
                </a:moveTo>
                <a:lnTo>
                  <a:pt x="4033284" y="4770"/>
                </a:lnTo>
              </a:path>
            </a:pathLst>
          </a:custGeom>
          <a:ln w="47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08517" y="2374765"/>
            <a:ext cx="514984" cy="223520"/>
            <a:chOff x="4508517" y="2374765"/>
            <a:chExt cx="514984" cy="223520"/>
          </a:xfrm>
        </p:grpSpPr>
        <p:sp>
          <p:nvSpPr>
            <p:cNvPr id="46" name="object 46" descr=""/>
            <p:cNvSpPr/>
            <p:nvPr/>
          </p:nvSpPr>
          <p:spPr>
            <a:xfrm>
              <a:off x="4508517" y="2589422"/>
              <a:ext cx="514984" cy="0"/>
            </a:xfrm>
            <a:custGeom>
              <a:avLst/>
              <a:gdLst/>
              <a:ahLst/>
              <a:cxnLst/>
              <a:rect l="l" t="t" r="r" b="b"/>
              <a:pathLst>
                <a:path w="514985" h="0">
                  <a:moveTo>
                    <a:pt x="0" y="0"/>
                  </a:moveTo>
                  <a:lnTo>
                    <a:pt x="514920" y="0"/>
                  </a:lnTo>
                </a:path>
              </a:pathLst>
            </a:custGeom>
            <a:ln w="17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808865" y="2374765"/>
              <a:ext cx="0" cy="187960"/>
            </a:xfrm>
            <a:custGeom>
              <a:avLst/>
              <a:gdLst/>
              <a:ahLst/>
              <a:cxnLst/>
              <a:rect l="l" t="t" r="r" b="b"/>
              <a:pathLst>
                <a:path w="0" h="187960">
                  <a:moveTo>
                    <a:pt x="0" y="0"/>
                  </a:moveTo>
                  <a:lnTo>
                    <a:pt x="0" y="187864"/>
                  </a:lnTo>
                </a:path>
              </a:pathLst>
            </a:custGeom>
            <a:ln w="114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4473190" y="4348294"/>
            <a:ext cx="71120" cy="60325"/>
            <a:chOff x="4473190" y="4348294"/>
            <a:chExt cx="71120" cy="60325"/>
          </a:xfrm>
        </p:grpSpPr>
        <p:sp>
          <p:nvSpPr>
            <p:cNvPr id="49" name="object 49" descr=""/>
            <p:cNvSpPr/>
            <p:nvPr/>
          </p:nvSpPr>
          <p:spPr>
            <a:xfrm>
              <a:off x="4476337" y="4351441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80" y="0"/>
                  </a:move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476337" y="4351441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60" y="26792"/>
                  </a:move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close/>
                </a:path>
              </a:pathLst>
            </a:custGeom>
            <a:ln w="6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5364023" y="4270905"/>
            <a:ext cx="1073150" cy="215265"/>
          </a:xfrm>
          <a:custGeom>
            <a:avLst/>
            <a:gdLst/>
            <a:ahLst/>
            <a:cxnLst/>
            <a:rect l="l" t="t" r="r" b="b"/>
            <a:pathLst>
              <a:path w="1073150" h="215264">
                <a:moveTo>
                  <a:pt x="0" y="214689"/>
                </a:moveTo>
                <a:lnTo>
                  <a:pt x="514882" y="214689"/>
                </a:lnTo>
                <a:lnTo>
                  <a:pt x="514882" y="107360"/>
                </a:lnTo>
                <a:lnTo>
                  <a:pt x="0" y="107360"/>
                </a:lnTo>
                <a:lnTo>
                  <a:pt x="0" y="214689"/>
                </a:lnTo>
                <a:close/>
              </a:path>
              <a:path w="1073150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1073150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  <a:path w="1073150" h="215264">
                <a:moveTo>
                  <a:pt x="557789" y="214689"/>
                </a:moveTo>
                <a:lnTo>
                  <a:pt x="1072671" y="214689"/>
                </a:lnTo>
                <a:lnTo>
                  <a:pt x="1072671" y="107360"/>
                </a:lnTo>
                <a:lnTo>
                  <a:pt x="557789" y="107360"/>
                </a:lnTo>
                <a:lnTo>
                  <a:pt x="557789" y="214689"/>
                </a:lnTo>
                <a:close/>
              </a:path>
              <a:path w="1073150" h="215264">
                <a:moveTo>
                  <a:pt x="557789" y="107328"/>
                </a:moveTo>
                <a:lnTo>
                  <a:pt x="815230" y="107328"/>
                </a:lnTo>
                <a:lnTo>
                  <a:pt x="815230" y="0"/>
                </a:lnTo>
                <a:lnTo>
                  <a:pt x="557789" y="0"/>
                </a:lnTo>
                <a:lnTo>
                  <a:pt x="557789" y="107328"/>
                </a:lnTo>
                <a:close/>
              </a:path>
              <a:path w="1073150" h="215264">
                <a:moveTo>
                  <a:pt x="815230" y="107328"/>
                </a:moveTo>
                <a:lnTo>
                  <a:pt x="1072671" y="107328"/>
                </a:lnTo>
                <a:lnTo>
                  <a:pt x="1072671" y="0"/>
                </a:lnTo>
                <a:lnTo>
                  <a:pt x="815230" y="0"/>
                </a:lnTo>
                <a:lnTo>
                  <a:pt x="815230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2" name="object 52" descr=""/>
          <p:cNvGrpSpPr/>
          <p:nvPr/>
        </p:nvGrpSpPr>
        <p:grpSpPr>
          <a:xfrm>
            <a:off x="6694137" y="4114444"/>
            <a:ext cx="86360" cy="280035"/>
            <a:chOff x="6694137" y="4114444"/>
            <a:chExt cx="86360" cy="280035"/>
          </a:xfrm>
        </p:grpSpPr>
        <p:sp>
          <p:nvSpPr>
            <p:cNvPr id="53" name="object 53" descr=""/>
            <p:cNvSpPr/>
            <p:nvPr/>
          </p:nvSpPr>
          <p:spPr>
            <a:xfrm>
              <a:off x="6737044" y="4180033"/>
              <a:ext cx="0" cy="198755"/>
            </a:xfrm>
            <a:custGeom>
              <a:avLst/>
              <a:gdLst/>
              <a:ahLst/>
              <a:cxnLst/>
              <a:rect l="l" t="t" r="r" b="b"/>
              <a:pathLst>
                <a:path w="0" h="198754">
                  <a:moveTo>
                    <a:pt x="0" y="198200"/>
                  </a:moveTo>
                  <a:lnTo>
                    <a:pt x="0" y="0"/>
                  </a:lnTo>
                </a:path>
              </a:pathLst>
            </a:custGeom>
            <a:ln w="114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708439" y="4114444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4" h="71754">
                  <a:moveTo>
                    <a:pt x="28604" y="0"/>
                  </a:moveTo>
                  <a:lnTo>
                    <a:pt x="0" y="71552"/>
                  </a:lnTo>
                  <a:lnTo>
                    <a:pt x="57209" y="71552"/>
                  </a:lnTo>
                  <a:lnTo>
                    <a:pt x="286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694137" y="437823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85813" y="0"/>
                  </a:moveTo>
                  <a:lnTo>
                    <a:pt x="0" y="0"/>
                  </a:lnTo>
                </a:path>
              </a:pathLst>
            </a:custGeom>
            <a:ln w="3243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/>
          <p:nvPr/>
        </p:nvSpPr>
        <p:spPr>
          <a:xfrm>
            <a:off x="4508517" y="2553646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71552"/>
                </a:moveTo>
                <a:lnTo>
                  <a:pt x="0" y="0"/>
                </a:lnTo>
              </a:path>
            </a:pathLst>
          </a:custGeom>
          <a:ln w="389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508517" y="3135049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71552"/>
                </a:moveTo>
                <a:lnTo>
                  <a:pt x="0" y="0"/>
                </a:lnTo>
              </a:path>
            </a:pathLst>
          </a:custGeom>
          <a:ln w="389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465610" y="4521370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85813" y="0"/>
                </a:moveTo>
                <a:lnTo>
                  <a:pt x="0" y="0"/>
                </a:lnTo>
              </a:path>
            </a:pathLst>
          </a:custGeom>
          <a:ln w="32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 descr=""/>
          <p:cNvGrpSpPr/>
          <p:nvPr/>
        </p:nvGrpSpPr>
        <p:grpSpPr>
          <a:xfrm>
            <a:off x="4775636" y="2561581"/>
            <a:ext cx="66675" cy="55880"/>
            <a:chOff x="4775636" y="2561581"/>
            <a:chExt cx="66675" cy="55880"/>
          </a:xfrm>
        </p:grpSpPr>
        <p:sp>
          <p:nvSpPr>
            <p:cNvPr id="60" name="object 60" descr=""/>
            <p:cNvSpPr/>
            <p:nvPr/>
          </p:nvSpPr>
          <p:spPr>
            <a:xfrm>
              <a:off x="4776685" y="2562630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80" y="0"/>
                  </a:move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776685" y="2562630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60" y="26792"/>
                  </a:move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 descr=""/>
          <p:cNvGrpSpPr/>
          <p:nvPr/>
        </p:nvGrpSpPr>
        <p:grpSpPr>
          <a:xfrm>
            <a:off x="8384477" y="1480359"/>
            <a:ext cx="57785" cy="286385"/>
            <a:chOff x="8384477" y="1480359"/>
            <a:chExt cx="57785" cy="286385"/>
          </a:xfrm>
        </p:grpSpPr>
        <p:sp>
          <p:nvSpPr>
            <p:cNvPr id="63" name="object 63" descr=""/>
            <p:cNvSpPr/>
            <p:nvPr/>
          </p:nvSpPr>
          <p:spPr>
            <a:xfrm>
              <a:off x="8413081" y="1480359"/>
              <a:ext cx="0" cy="220979"/>
            </a:xfrm>
            <a:custGeom>
              <a:avLst/>
              <a:gdLst/>
              <a:ahLst/>
              <a:cxnLst/>
              <a:rect l="l" t="t" r="r" b="b"/>
              <a:pathLst>
                <a:path w="0" h="220980">
                  <a:moveTo>
                    <a:pt x="0" y="0"/>
                  </a:moveTo>
                  <a:lnTo>
                    <a:pt x="0" y="220620"/>
                  </a:lnTo>
                </a:path>
              </a:pathLst>
            </a:custGeom>
            <a:ln w="114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8384477" y="1695016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4" h="71755">
                  <a:moveTo>
                    <a:pt x="57209" y="0"/>
                  </a:moveTo>
                  <a:lnTo>
                    <a:pt x="0" y="0"/>
                  </a:lnTo>
                  <a:lnTo>
                    <a:pt x="28604" y="71552"/>
                  </a:lnTo>
                  <a:lnTo>
                    <a:pt x="5720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/>
          <p:nvPr/>
        </p:nvSpPr>
        <p:spPr>
          <a:xfrm>
            <a:off x="7167447" y="4235129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167447" y="3984695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41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167447" y="3734261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41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167447" y="3483828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41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167447" y="323339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41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423553" y="4235129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760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423553" y="3984695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423553" y="3734261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423553" y="3483828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423553" y="3233394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776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423553" y="2875632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3104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040061" y="3269170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4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4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4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040061" y="3877367"/>
            <a:ext cx="514984" cy="358140"/>
          </a:xfrm>
          <a:custGeom>
            <a:avLst/>
            <a:gdLst/>
            <a:ahLst/>
            <a:cxnLst/>
            <a:rect l="l" t="t" r="r" b="b"/>
            <a:pathLst>
              <a:path w="514984" h="358139">
                <a:moveTo>
                  <a:pt x="0" y="357762"/>
                </a:moveTo>
                <a:lnTo>
                  <a:pt x="514882" y="357762"/>
                </a:lnTo>
                <a:lnTo>
                  <a:pt x="514882" y="250433"/>
                </a:lnTo>
                <a:lnTo>
                  <a:pt x="0" y="250433"/>
                </a:lnTo>
                <a:lnTo>
                  <a:pt x="0" y="357762"/>
                </a:lnTo>
                <a:close/>
              </a:path>
              <a:path w="514984" h="358139">
                <a:moveTo>
                  <a:pt x="0" y="250433"/>
                </a:moveTo>
                <a:lnTo>
                  <a:pt x="257441" y="250433"/>
                </a:lnTo>
                <a:lnTo>
                  <a:pt x="257441" y="143104"/>
                </a:lnTo>
                <a:lnTo>
                  <a:pt x="0" y="143104"/>
                </a:lnTo>
                <a:lnTo>
                  <a:pt x="0" y="250433"/>
                </a:lnTo>
                <a:close/>
              </a:path>
              <a:path w="514984" h="358139">
                <a:moveTo>
                  <a:pt x="257441" y="250433"/>
                </a:moveTo>
                <a:lnTo>
                  <a:pt x="514882" y="250433"/>
                </a:lnTo>
                <a:lnTo>
                  <a:pt x="514882" y="143104"/>
                </a:lnTo>
                <a:lnTo>
                  <a:pt x="257441" y="143104"/>
                </a:lnTo>
                <a:lnTo>
                  <a:pt x="257441" y="250433"/>
                </a:lnTo>
                <a:close/>
              </a:path>
              <a:path w="514984" h="358139">
                <a:moveTo>
                  <a:pt x="0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040061" y="3519604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4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4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4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383316" y="2875632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 h="0">
                <a:moveTo>
                  <a:pt x="0" y="0"/>
                </a:moveTo>
                <a:lnTo>
                  <a:pt x="85813" y="0"/>
                </a:lnTo>
              </a:path>
            </a:pathLst>
          </a:custGeom>
          <a:ln w="324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037392" y="3126066"/>
            <a:ext cx="514984" cy="107950"/>
          </a:xfrm>
          <a:custGeom>
            <a:avLst/>
            <a:gdLst/>
            <a:ahLst/>
            <a:cxnLst/>
            <a:rect l="l" t="t" r="r" b="b"/>
            <a:pathLst>
              <a:path w="514984" h="107950">
                <a:moveTo>
                  <a:pt x="0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</a:pathLst>
          </a:custGeom>
          <a:ln w="57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855291" y="3984695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3104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7855291" y="3734261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3104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7855291" y="3483828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3104"/>
                </a:lnTo>
              </a:path>
            </a:pathLst>
          </a:custGeom>
          <a:ln w="11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4" name="object 84" descr=""/>
          <p:cNvGrpSpPr/>
          <p:nvPr/>
        </p:nvGrpSpPr>
        <p:grpSpPr>
          <a:xfrm>
            <a:off x="7812385" y="2859414"/>
            <a:ext cx="86360" cy="517525"/>
            <a:chOff x="7812385" y="2859414"/>
            <a:chExt cx="86360" cy="517525"/>
          </a:xfrm>
        </p:grpSpPr>
        <p:sp>
          <p:nvSpPr>
            <p:cNvPr id="85" name="object 85" descr=""/>
            <p:cNvSpPr/>
            <p:nvPr/>
          </p:nvSpPr>
          <p:spPr>
            <a:xfrm>
              <a:off x="7855292" y="2875632"/>
              <a:ext cx="0" cy="501015"/>
            </a:xfrm>
            <a:custGeom>
              <a:avLst/>
              <a:gdLst/>
              <a:ahLst/>
              <a:cxnLst/>
              <a:rect l="l" t="t" r="r" b="b"/>
              <a:pathLst>
                <a:path w="0" h="501014">
                  <a:moveTo>
                    <a:pt x="0" y="0"/>
                  </a:moveTo>
                  <a:lnTo>
                    <a:pt x="0" y="500867"/>
                  </a:lnTo>
                </a:path>
              </a:pathLst>
            </a:custGeom>
            <a:ln w="1144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812385" y="2875632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0" y="0"/>
                  </a:moveTo>
                  <a:lnTo>
                    <a:pt x="85813" y="0"/>
                  </a:lnTo>
                </a:path>
              </a:pathLst>
            </a:custGeom>
            <a:ln w="3243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7597850" y="4020472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4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4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4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 descr=""/>
          <p:cNvSpPr/>
          <p:nvPr/>
        </p:nvSpPr>
        <p:spPr>
          <a:xfrm>
            <a:off x="7597850" y="3269170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4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4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4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 descr=""/>
          <p:cNvSpPr/>
          <p:nvPr/>
        </p:nvSpPr>
        <p:spPr>
          <a:xfrm>
            <a:off x="7597850" y="3519604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4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4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4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0" name="object 90" descr=""/>
          <p:cNvGrpSpPr/>
          <p:nvPr/>
        </p:nvGrpSpPr>
        <p:grpSpPr>
          <a:xfrm>
            <a:off x="8255756" y="1981226"/>
            <a:ext cx="57785" cy="393700"/>
            <a:chOff x="8255756" y="1981226"/>
            <a:chExt cx="57785" cy="393700"/>
          </a:xfrm>
        </p:grpSpPr>
        <p:sp>
          <p:nvSpPr>
            <p:cNvPr id="91" name="object 91" descr=""/>
            <p:cNvSpPr/>
            <p:nvPr/>
          </p:nvSpPr>
          <p:spPr>
            <a:xfrm>
              <a:off x="8284361" y="2046816"/>
              <a:ext cx="0" cy="328295"/>
            </a:xfrm>
            <a:custGeom>
              <a:avLst/>
              <a:gdLst/>
              <a:ahLst/>
              <a:cxnLst/>
              <a:rect l="l" t="t" r="r" b="b"/>
              <a:pathLst>
                <a:path w="0" h="328294">
                  <a:moveTo>
                    <a:pt x="0" y="327948"/>
                  </a:moveTo>
                  <a:lnTo>
                    <a:pt x="0" y="0"/>
                  </a:lnTo>
                </a:path>
              </a:pathLst>
            </a:custGeom>
            <a:ln w="114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255756" y="1981226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4" h="71755">
                  <a:moveTo>
                    <a:pt x="28604" y="0"/>
                  </a:moveTo>
                  <a:lnTo>
                    <a:pt x="0" y="71552"/>
                  </a:lnTo>
                  <a:lnTo>
                    <a:pt x="57209" y="71552"/>
                  </a:lnTo>
                  <a:lnTo>
                    <a:pt x="286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8513197" y="1981226"/>
            <a:ext cx="57785" cy="2397125"/>
            <a:chOff x="8513197" y="1981226"/>
            <a:chExt cx="57785" cy="2397125"/>
          </a:xfrm>
        </p:grpSpPr>
        <p:sp>
          <p:nvSpPr>
            <p:cNvPr id="94" name="object 94" descr=""/>
            <p:cNvSpPr/>
            <p:nvPr/>
          </p:nvSpPr>
          <p:spPr>
            <a:xfrm>
              <a:off x="8541802" y="2046816"/>
              <a:ext cx="0" cy="2331720"/>
            </a:xfrm>
            <a:custGeom>
              <a:avLst/>
              <a:gdLst/>
              <a:ahLst/>
              <a:cxnLst/>
              <a:rect l="l" t="t" r="r" b="b"/>
              <a:pathLst>
                <a:path w="0" h="2331720">
                  <a:moveTo>
                    <a:pt x="0" y="2331417"/>
                  </a:moveTo>
                  <a:lnTo>
                    <a:pt x="0" y="0"/>
                  </a:lnTo>
                </a:path>
              </a:pathLst>
            </a:custGeom>
            <a:ln w="114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8513197" y="1981226"/>
              <a:ext cx="57785" cy="71755"/>
            </a:xfrm>
            <a:custGeom>
              <a:avLst/>
              <a:gdLst/>
              <a:ahLst/>
              <a:cxnLst/>
              <a:rect l="l" t="t" r="r" b="b"/>
              <a:pathLst>
                <a:path w="57784" h="71755">
                  <a:moveTo>
                    <a:pt x="28604" y="0"/>
                  </a:moveTo>
                  <a:lnTo>
                    <a:pt x="0" y="71552"/>
                  </a:lnTo>
                  <a:lnTo>
                    <a:pt x="57209" y="71552"/>
                  </a:lnTo>
                  <a:lnTo>
                    <a:pt x="286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6608322" y="2875632"/>
            <a:ext cx="1802130" cy="1932305"/>
          </a:xfrm>
          <a:custGeom>
            <a:avLst/>
            <a:gdLst/>
            <a:ahLst/>
            <a:cxnLst/>
            <a:rect l="l" t="t" r="r" b="b"/>
            <a:pathLst>
              <a:path w="1802129" h="1932304">
                <a:moveTo>
                  <a:pt x="1802088" y="0"/>
                </a:moveTo>
                <a:lnTo>
                  <a:pt x="1802088" y="1931948"/>
                </a:lnTo>
              </a:path>
              <a:path w="1802129" h="1932304">
                <a:moveTo>
                  <a:pt x="0" y="0"/>
                </a:moveTo>
                <a:lnTo>
                  <a:pt x="1802088" y="0"/>
                </a:lnTo>
              </a:path>
              <a:path w="1802129" h="1932304">
                <a:moveTo>
                  <a:pt x="0" y="0"/>
                </a:moveTo>
                <a:lnTo>
                  <a:pt x="0" y="248207"/>
                </a:lnTo>
              </a:path>
            </a:pathLst>
          </a:custGeom>
          <a:ln w="104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5364023" y="2267436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5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5" h="215264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5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4410582" y="2866190"/>
            <a:ext cx="191135" cy="162560"/>
            <a:chOff x="4410582" y="2866190"/>
            <a:chExt cx="191135" cy="162560"/>
          </a:xfrm>
        </p:grpSpPr>
        <p:sp>
          <p:nvSpPr>
            <p:cNvPr id="99" name="object 99" descr=""/>
            <p:cNvSpPr/>
            <p:nvPr/>
          </p:nvSpPr>
          <p:spPr>
            <a:xfrm>
              <a:off x="4420024" y="2875632"/>
              <a:ext cx="172085" cy="143510"/>
            </a:xfrm>
            <a:custGeom>
              <a:avLst/>
              <a:gdLst/>
              <a:ahLst/>
              <a:cxnLst/>
              <a:rect l="l" t="t" r="r" b="b"/>
              <a:pathLst>
                <a:path w="172085" h="143510">
                  <a:moveTo>
                    <a:pt x="171627" y="0"/>
                  </a:moveTo>
                  <a:lnTo>
                    <a:pt x="0" y="0"/>
                  </a:lnTo>
                  <a:lnTo>
                    <a:pt x="0" y="143104"/>
                  </a:lnTo>
                  <a:lnTo>
                    <a:pt x="171627" y="143104"/>
                  </a:lnTo>
                  <a:lnTo>
                    <a:pt x="171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420024" y="2875632"/>
              <a:ext cx="172085" cy="143510"/>
            </a:xfrm>
            <a:custGeom>
              <a:avLst/>
              <a:gdLst/>
              <a:ahLst/>
              <a:cxnLst/>
              <a:rect l="l" t="t" r="r" b="b"/>
              <a:pathLst>
                <a:path w="172085" h="143510">
                  <a:moveTo>
                    <a:pt x="0" y="143104"/>
                  </a:moveTo>
                  <a:lnTo>
                    <a:pt x="171627" y="143104"/>
                  </a:lnTo>
                  <a:lnTo>
                    <a:pt x="171627" y="0"/>
                  </a:lnTo>
                  <a:lnTo>
                    <a:pt x="0" y="0"/>
                  </a:lnTo>
                  <a:lnTo>
                    <a:pt x="0" y="143104"/>
                  </a:lnTo>
                  <a:close/>
                </a:path>
              </a:pathLst>
            </a:custGeom>
            <a:ln w="18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/>
          <p:nvPr/>
        </p:nvSpPr>
        <p:spPr>
          <a:xfrm>
            <a:off x="6479602" y="3899786"/>
            <a:ext cx="514984" cy="215265"/>
          </a:xfrm>
          <a:custGeom>
            <a:avLst/>
            <a:gdLst/>
            <a:ahLst/>
            <a:cxnLst/>
            <a:rect l="l" t="t" r="r" b="b"/>
            <a:pathLst>
              <a:path w="514984" h="215264">
                <a:moveTo>
                  <a:pt x="0" y="214657"/>
                </a:moveTo>
                <a:lnTo>
                  <a:pt x="514882" y="214657"/>
                </a:lnTo>
                <a:lnTo>
                  <a:pt x="514882" y="107328"/>
                </a:lnTo>
                <a:lnTo>
                  <a:pt x="0" y="107328"/>
                </a:lnTo>
                <a:lnTo>
                  <a:pt x="0" y="214657"/>
                </a:lnTo>
                <a:close/>
              </a:path>
              <a:path w="514984" h="215264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4508517" y="2759399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6446"/>
                </a:moveTo>
                <a:lnTo>
                  <a:pt x="0" y="0"/>
                </a:lnTo>
              </a:path>
            </a:pathLst>
          </a:custGeom>
          <a:ln w="389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5063675" y="2875632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 h="0">
                <a:moveTo>
                  <a:pt x="0" y="0"/>
                </a:moveTo>
                <a:lnTo>
                  <a:pt x="303017" y="0"/>
                </a:lnTo>
              </a:path>
            </a:pathLst>
          </a:custGeom>
          <a:ln w="95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6737043" y="3378010"/>
            <a:ext cx="0" cy="248920"/>
          </a:xfrm>
          <a:custGeom>
            <a:avLst/>
            <a:gdLst/>
            <a:ahLst/>
            <a:cxnLst/>
            <a:rect l="l" t="t" r="r" b="b"/>
            <a:pathLst>
              <a:path w="0" h="248920">
                <a:moveTo>
                  <a:pt x="0" y="0"/>
                </a:moveTo>
                <a:lnTo>
                  <a:pt x="0" y="248923"/>
                </a:lnTo>
              </a:path>
            </a:pathLst>
          </a:custGeom>
          <a:ln w="114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6737043" y="3734261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99934"/>
                </a:lnTo>
              </a:path>
            </a:pathLst>
          </a:custGeom>
          <a:ln w="114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6708439" y="3828234"/>
            <a:ext cx="57785" cy="71755"/>
          </a:xfrm>
          <a:custGeom>
            <a:avLst/>
            <a:gdLst/>
            <a:ahLst/>
            <a:cxnLst/>
            <a:rect l="l" t="t" r="r" b="b"/>
            <a:pathLst>
              <a:path w="57784" h="71754">
                <a:moveTo>
                  <a:pt x="57209" y="0"/>
                </a:moveTo>
                <a:lnTo>
                  <a:pt x="0" y="0"/>
                </a:lnTo>
                <a:lnTo>
                  <a:pt x="28604" y="71552"/>
                </a:lnTo>
                <a:lnTo>
                  <a:pt x="572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7" name="object 107" descr=""/>
          <p:cNvGrpSpPr/>
          <p:nvPr/>
        </p:nvGrpSpPr>
        <p:grpSpPr>
          <a:xfrm>
            <a:off x="4959039" y="4697276"/>
            <a:ext cx="1520825" cy="220979"/>
            <a:chOff x="4959039" y="4697276"/>
            <a:chExt cx="1520825" cy="220979"/>
          </a:xfrm>
        </p:grpSpPr>
        <p:sp>
          <p:nvSpPr>
            <p:cNvPr id="108" name="object 108" descr=""/>
            <p:cNvSpPr/>
            <p:nvPr/>
          </p:nvSpPr>
          <p:spPr>
            <a:xfrm>
              <a:off x="4959039" y="4807580"/>
              <a:ext cx="1442085" cy="0"/>
            </a:xfrm>
            <a:custGeom>
              <a:avLst/>
              <a:gdLst/>
              <a:ahLst/>
              <a:cxnLst/>
              <a:rect l="l" t="t" r="r" b="b"/>
              <a:pathLst>
                <a:path w="1442085" h="0">
                  <a:moveTo>
                    <a:pt x="1441899" y="0"/>
                  </a:moveTo>
                  <a:lnTo>
                    <a:pt x="0" y="0"/>
                  </a:lnTo>
                </a:path>
              </a:pathLst>
            </a:custGeom>
            <a:ln w="954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393788" y="4783730"/>
              <a:ext cx="86360" cy="48260"/>
            </a:xfrm>
            <a:custGeom>
              <a:avLst/>
              <a:gdLst/>
              <a:ahLst/>
              <a:cxnLst/>
              <a:rect l="l" t="t" r="r" b="b"/>
              <a:pathLst>
                <a:path w="86360" h="48260">
                  <a:moveTo>
                    <a:pt x="0" y="0"/>
                  </a:moveTo>
                  <a:lnTo>
                    <a:pt x="0" y="47701"/>
                  </a:lnTo>
                  <a:lnTo>
                    <a:pt x="85813" y="2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5366693" y="4700252"/>
              <a:ext cx="514984" cy="215265"/>
            </a:xfrm>
            <a:custGeom>
              <a:avLst/>
              <a:gdLst/>
              <a:ahLst/>
              <a:cxnLst/>
              <a:rect l="l" t="t" r="r" b="b"/>
              <a:pathLst>
                <a:path w="514985" h="215264">
                  <a:moveTo>
                    <a:pt x="0" y="214657"/>
                  </a:moveTo>
                  <a:lnTo>
                    <a:pt x="514882" y="214657"/>
                  </a:lnTo>
                  <a:lnTo>
                    <a:pt x="514882" y="107328"/>
                  </a:lnTo>
                  <a:lnTo>
                    <a:pt x="0" y="107328"/>
                  </a:lnTo>
                  <a:lnTo>
                    <a:pt x="0" y="214657"/>
                  </a:lnTo>
                  <a:close/>
                </a:path>
                <a:path w="514985" h="215264">
                  <a:moveTo>
                    <a:pt x="0" y="107328"/>
                  </a:moveTo>
                  <a:lnTo>
                    <a:pt x="257441" y="107328"/>
                  </a:lnTo>
                  <a:lnTo>
                    <a:pt x="257441" y="0"/>
                  </a:lnTo>
                  <a:lnTo>
                    <a:pt x="0" y="0"/>
                  </a:lnTo>
                  <a:lnTo>
                    <a:pt x="0" y="107328"/>
                  </a:lnTo>
                  <a:close/>
                </a:path>
                <a:path w="514985" h="215264">
                  <a:moveTo>
                    <a:pt x="257441" y="107328"/>
                  </a:moveTo>
                  <a:lnTo>
                    <a:pt x="514882" y="107328"/>
                  </a:lnTo>
                  <a:lnTo>
                    <a:pt x="514882" y="0"/>
                  </a:lnTo>
                  <a:lnTo>
                    <a:pt x="257441" y="0"/>
                  </a:lnTo>
                  <a:lnTo>
                    <a:pt x="257441" y="107328"/>
                  </a:lnTo>
                  <a:close/>
                </a:path>
              </a:pathLst>
            </a:custGeom>
            <a:ln w="62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/>
          <p:nvPr/>
        </p:nvSpPr>
        <p:spPr>
          <a:xfrm>
            <a:off x="6479602" y="3519604"/>
            <a:ext cx="514984" cy="107950"/>
          </a:xfrm>
          <a:custGeom>
            <a:avLst/>
            <a:gdLst/>
            <a:ahLst/>
            <a:cxnLst/>
            <a:rect l="l" t="t" r="r" b="b"/>
            <a:pathLst>
              <a:path w="514984" h="107950">
                <a:moveTo>
                  <a:pt x="0" y="107328"/>
                </a:moveTo>
                <a:lnTo>
                  <a:pt x="257441" y="107328"/>
                </a:lnTo>
                <a:lnTo>
                  <a:pt x="257441" y="0"/>
                </a:lnTo>
                <a:lnTo>
                  <a:pt x="0" y="0"/>
                </a:lnTo>
                <a:lnTo>
                  <a:pt x="0" y="107328"/>
                </a:lnTo>
                <a:close/>
              </a:path>
              <a:path w="514984" h="107950">
                <a:moveTo>
                  <a:pt x="257441" y="107328"/>
                </a:moveTo>
                <a:lnTo>
                  <a:pt x="514882" y="107328"/>
                </a:lnTo>
                <a:lnTo>
                  <a:pt x="514882" y="0"/>
                </a:lnTo>
                <a:lnTo>
                  <a:pt x="257441" y="0"/>
                </a:lnTo>
                <a:lnTo>
                  <a:pt x="257441" y="107328"/>
                </a:lnTo>
                <a:close/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2" name="object 112" descr=""/>
          <p:cNvGrpSpPr/>
          <p:nvPr/>
        </p:nvGrpSpPr>
        <p:grpSpPr>
          <a:xfrm>
            <a:off x="5874044" y="3090289"/>
            <a:ext cx="753745" cy="237490"/>
            <a:chOff x="5874044" y="3090289"/>
            <a:chExt cx="753745" cy="237490"/>
          </a:xfrm>
        </p:grpSpPr>
        <p:sp>
          <p:nvSpPr>
            <p:cNvPr id="113" name="object 113" descr=""/>
            <p:cNvSpPr/>
            <p:nvPr/>
          </p:nvSpPr>
          <p:spPr>
            <a:xfrm>
              <a:off x="6608323" y="3090289"/>
              <a:ext cx="0" cy="71755"/>
            </a:xfrm>
            <a:custGeom>
              <a:avLst/>
              <a:gdLst/>
              <a:ahLst/>
              <a:cxnLst/>
              <a:rect l="l" t="t" r="r" b="b"/>
              <a:pathLst>
                <a:path w="0" h="71755">
                  <a:moveTo>
                    <a:pt x="0" y="71552"/>
                  </a:moveTo>
                  <a:lnTo>
                    <a:pt x="0" y="0"/>
                  </a:lnTo>
                </a:path>
              </a:pathLst>
            </a:custGeom>
            <a:ln w="389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5878906" y="3123840"/>
              <a:ext cx="729615" cy="199390"/>
            </a:xfrm>
            <a:custGeom>
              <a:avLst/>
              <a:gdLst/>
              <a:ahLst/>
              <a:cxnLst/>
              <a:rect l="l" t="t" r="r" b="b"/>
              <a:pathLst>
                <a:path w="729615" h="199389">
                  <a:moveTo>
                    <a:pt x="0" y="198995"/>
                  </a:moveTo>
                  <a:lnTo>
                    <a:pt x="729416" y="198995"/>
                  </a:lnTo>
                  <a:lnTo>
                    <a:pt x="729416" y="0"/>
                  </a:lnTo>
                </a:path>
              </a:pathLst>
            </a:custGeom>
            <a:ln w="96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5" name="object 115" descr=""/>
          <p:cNvGrpSpPr/>
          <p:nvPr/>
        </p:nvGrpSpPr>
        <p:grpSpPr>
          <a:xfrm>
            <a:off x="5361047" y="3266194"/>
            <a:ext cx="1078865" cy="220979"/>
            <a:chOff x="5361047" y="3266194"/>
            <a:chExt cx="1078865" cy="220979"/>
          </a:xfrm>
        </p:grpSpPr>
        <p:sp>
          <p:nvSpPr>
            <p:cNvPr id="116" name="object 116" descr=""/>
            <p:cNvSpPr/>
            <p:nvPr/>
          </p:nvSpPr>
          <p:spPr>
            <a:xfrm>
              <a:off x="5364023" y="3269171"/>
              <a:ext cx="1073150" cy="215265"/>
            </a:xfrm>
            <a:custGeom>
              <a:avLst/>
              <a:gdLst/>
              <a:ahLst/>
              <a:cxnLst/>
              <a:rect l="l" t="t" r="r" b="b"/>
              <a:pathLst>
                <a:path w="1073150" h="215264">
                  <a:moveTo>
                    <a:pt x="0" y="214657"/>
                  </a:moveTo>
                  <a:lnTo>
                    <a:pt x="514882" y="214657"/>
                  </a:lnTo>
                  <a:lnTo>
                    <a:pt x="514882" y="107328"/>
                  </a:lnTo>
                  <a:lnTo>
                    <a:pt x="0" y="107328"/>
                  </a:lnTo>
                  <a:lnTo>
                    <a:pt x="0" y="214657"/>
                  </a:lnTo>
                  <a:close/>
                </a:path>
                <a:path w="1073150" h="215264">
                  <a:moveTo>
                    <a:pt x="0" y="107328"/>
                  </a:moveTo>
                  <a:lnTo>
                    <a:pt x="257441" y="107328"/>
                  </a:lnTo>
                  <a:lnTo>
                    <a:pt x="257441" y="0"/>
                  </a:lnTo>
                  <a:lnTo>
                    <a:pt x="0" y="0"/>
                  </a:lnTo>
                  <a:lnTo>
                    <a:pt x="0" y="107328"/>
                  </a:lnTo>
                  <a:close/>
                </a:path>
                <a:path w="1073150" h="215264">
                  <a:moveTo>
                    <a:pt x="257441" y="107328"/>
                  </a:moveTo>
                  <a:lnTo>
                    <a:pt x="514882" y="107328"/>
                  </a:lnTo>
                  <a:lnTo>
                    <a:pt x="514882" y="0"/>
                  </a:lnTo>
                  <a:lnTo>
                    <a:pt x="257441" y="0"/>
                  </a:lnTo>
                  <a:lnTo>
                    <a:pt x="257441" y="107328"/>
                  </a:lnTo>
                  <a:close/>
                </a:path>
                <a:path w="1073150" h="215264">
                  <a:moveTo>
                    <a:pt x="557789" y="214657"/>
                  </a:moveTo>
                  <a:lnTo>
                    <a:pt x="1072671" y="214657"/>
                  </a:lnTo>
                  <a:lnTo>
                    <a:pt x="1072671" y="107328"/>
                  </a:lnTo>
                  <a:lnTo>
                    <a:pt x="557789" y="107328"/>
                  </a:lnTo>
                  <a:lnTo>
                    <a:pt x="557789" y="214657"/>
                  </a:lnTo>
                  <a:close/>
                </a:path>
              </a:pathLst>
            </a:custGeom>
            <a:ln w="62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5921813" y="3269171"/>
              <a:ext cx="257810" cy="107950"/>
            </a:xfrm>
            <a:custGeom>
              <a:avLst/>
              <a:gdLst/>
              <a:ahLst/>
              <a:cxnLst/>
              <a:rect l="l" t="t" r="r" b="b"/>
              <a:pathLst>
                <a:path w="257810" h="107950">
                  <a:moveTo>
                    <a:pt x="257441" y="0"/>
                  </a:moveTo>
                  <a:lnTo>
                    <a:pt x="0" y="0"/>
                  </a:lnTo>
                  <a:lnTo>
                    <a:pt x="0" y="107328"/>
                  </a:lnTo>
                  <a:lnTo>
                    <a:pt x="257441" y="107328"/>
                  </a:lnTo>
                  <a:lnTo>
                    <a:pt x="2574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5921813" y="3269171"/>
              <a:ext cx="257810" cy="107950"/>
            </a:xfrm>
            <a:custGeom>
              <a:avLst/>
              <a:gdLst/>
              <a:ahLst/>
              <a:cxnLst/>
              <a:rect l="l" t="t" r="r" b="b"/>
              <a:pathLst>
                <a:path w="257810" h="107950">
                  <a:moveTo>
                    <a:pt x="0" y="107328"/>
                  </a:moveTo>
                  <a:lnTo>
                    <a:pt x="257441" y="107328"/>
                  </a:lnTo>
                  <a:lnTo>
                    <a:pt x="257441" y="0"/>
                  </a:lnTo>
                  <a:lnTo>
                    <a:pt x="0" y="0"/>
                  </a:lnTo>
                  <a:lnTo>
                    <a:pt x="0" y="107328"/>
                  </a:lnTo>
                  <a:close/>
                </a:path>
              </a:pathLst>
            </a:custGeom>
            <a:ln w="5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179254" y="3269171"/>
              <a:ext cx="257810" cy="107950"/>
            </a:xfrm>
            <a:custGeom>
              <a:avLst/>
              <a:gdLst/>
              <a:ahLst/>
              <a:cxnLst/>
              <a:rect l="l" t="t" r="r" b="b"/>
              <a:pathLst>
                <a:path w="257810" h="107950">
                  <a:moveTo>
                    <a:pt x="257441" y="0"/>
                  </a:moveTo>
                  <a:lnTo>
                    <a:pt x="0" y="0"/>
                  </a:lnTo>
                  <a:lnTo>
                    <a:pt x="0" y="107328"/>
                  </a:lnTo>
                  <a:lnTo>
                    <a:pt x="257441" y="107328"/>
                  </a:lnTo>
                  <a:lnTo>
                    <a:pt x="2574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6179254" y="3269171"/>
              <a:ext cx="257810" cy="107950"/>
            </a:xfrm>
            <a:custGeom>
              <a:avLst/>
              <a:gdLst/>
              <a:ahLst/>
              <a:cxnLst/>
              <a:rect l="l" t="t" r="r" b="b"/>
              <a:pathLst>
                <a:path w="257810" h="107950">
                  <a:moveTo>
                    <a:pt x="0" y="107328"/>
                  </a:moveTo>
                  <a:lnTo>
                    <a:pt x="257441" y="107328"/>
                  </a:lnTo>
                  <a:lnTo>
                    <a:pt x="257441" y="0"/>
                  </a:lnTo>
                  <a:lnTo>
                    <a:pt x="0" y="0"/>
                  </a:lnTo>
                  <a:lnTo>
                    <a:pt x="0" y="107328"/>
                  </a:lnTo>
                  <a:close/>
                </a:path>
              </a:pathLst>
            </a:custGeom>
            <a:ln w="5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 descr=""/>
          <p:cNvSpPr/>
          <p:nvPr/>
        </p:nvSpPr>
        <p:spPr>
          <a:xfrm>
            <a:off x="5020768" y="4807580"/>
            <a:ext cx="1459230" cy="250825"/>
          </a:xfrm>
          <a:custGeom>
            <a:avLst/>
            <a:gdLst/>
            <a:ahLst/>
            <a:cxnLst/>
            <a:rect l="l" t="t" r="r" b="b"/>
            <a:pathLst>
              <a:path w="1459229" h="250825">
                <a:moveTo>
                  <a:pt x="0" y="0"/>
                </a:moveTo>
                <a:lnTo>
                  <a:pt x="0" y="250433"/>
                </a:lnTo>
                <a:lnTo>
                  <a:pt x="1458833" y="250433"/>
                </a:lnTo>
              </a:path>
            </a:pathLst>
          </a:custGeom>
          <a:ln w="95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4849093" y="3752150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4">
                <a:moveTo>
                  <a:pt x="0" y="0"/>
                </a:moveTo>
                <a:lnTo>
                  <a:pt x="0" y="268321"/>
                </a:lnTo>
              </a:path>
            </a:pathLst>
          </a:custGeom>
          <a:ln w="389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4076388" y="729058"/>
            <a:ext cx="864869" cy="0"/>
          </a:xfrm>
          <a:custGeom>
            <a:avLst/>
            <a:gdLst/>
            <a:ahLst/>
            <a:cxnLst/>
            <a:rect l="l" t="t" r="r" b="b"/>
            <a:pathLst>
              <a:path w="864870" h="0">
                <a:moveTo>
                  <a:pt x="864268" y="0"/>
                </a:moveTo>
                <a:lnTo>
                  <a:pt x="0" y="0"/>
                </a:lnTo>
              </a:path>
            </a:pathLst>
          </a:custGeom>
          <a:ln w="171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4" name="object 124" descr=""/>
          <p:cNvGrpSpPr/>
          <p:nvPr/>
        </p:nvGrpSpPr>
        <p:grpSpPr>
          <a:xfrm>
            <a:off x="4508517" y="2652605"/>
            <a:ext cx="426720" cy="262255"/>
            <a:chOff x="4508517" y="2652605"/>
            <a:chExt cx="426720" cy="262255"/>
          </a:xfrm>
        </p:grpSpPr>
        <p:sp>
          <p:nvSpPr>
            <p:cNvPr id="125" name="object 125" descr=""/>
            <p:cNvSpPr/>
            <p:nvPr/>
          </p:nvSpPr>
          <p:spPr>
            <a:xfrm>
              <a:off x="4579552" y="2657794"/>
              <a:ext cx="284480" cy="251460"/>
            </a:xfrm>
            <a:custGeom>
              <a:avLst/>
              <a:gdLst/>
              <a:ahLst/>
              <a:cxnLst/>
              <a:rect l="l" t="t" r="r" b="b"/>
              <a:pathLst>
                <a:path w="284479" h="251460">
                  <a:moveTo>
                    <a:pt x="169606" y="139606"/>
                  </a:moveTo>
                  <a:lnTo>
                    <a:pt x="161660" y="156508"/>
                  </a:lnTo>
                  <a:lnTo>
                    <a:pt x="149094" y="171010"/>
                  </a:lnTo>
                  <a:lnTo>
                    <a:pt x="132612" y="182471"/>
                  </a:lnTo>
                  <a:lnTo>
                    <a:pt x="112921" y="190250"/>
                  </a:lnTo>
                  <a:lnTo>
                    <a:pt x="122931" y="214615"/>
                  </a:lnTo>
                  <a:lnTo>
                    <a:pt x="141918" y="233956"/>
                  </a:lnTo>
                  <a:lnTo>
                    <a:pt x="167685" y="246709"/>
                  </a:lnTo>
                  <a:lnTo>
                    <a:pt x="198039" y="251308"/>
                  </a:lnTo>
                  <a:lnTo>
                    <a:pt x="231557" y="245658"/>
                  </a:lnTo>
                  <a:lnTo>
                    <a:pt x="258928" y="230259"/>
                  </a:lnTo>
                  <a:lnTo>
                    <a:pt x="277381" y="207437"/>
                  </a:lnTo>
                  <a:lnTo>
                    <a:pt x="284148" y="179517"/>
                  </a:lnTo>
                  <a:lnTo>
                    <a:pt x="282199" y="164330"/>
                  </a:lnTo>
                  <a:lnTo>
                    <a:pt x="276520" y="149971"/>
                  </a:lnTo>
                  <a:lnTo>
                    <a:pt x="272042" y="143581"/>
                  </a:lnTo>
                  <a:lnTo>
                    <a:pt x="198039" y="143581"/>
                  </a:lnTo>
                  <a:lnTo>
                    <a:pt x="190799" y="143329"/>
                  </a:lnTo>
                  <a:lnTo>
                    <a:pt x="183622" y="142578"/>
                  </a:lnTo>
                  <a:lnTo>
                    <a:pt x="176545" y="141334"/>
                  </a:lnTo>
                  <a:lnTo>
                    <a:pt x="169606" y="139606"/>
                  </a:lnTo>
                  <a:close/>
                </a:path>
                <a:path w="284479" h="251460">
                  <a:moveTo>
                    <a:pt x="86109" y="50245"/>
                  </a:moveTo>
                  <a:lnTo>
                    <a:pt x="52594" y="55895"/>
                  </a:lnTo>
                  <a:lnTo>
                    <a:pt x="25223" y="71294"/>
                  </a:lnTo>
                  <a:lnTo>
                    <a:pt x="6767" y="94116"/>
                  </a:lnTo>
                  <a:lnTo>
                    <a:pt x="0" y="122036"/>
                  </a:lnTo>
                  <a:lnTo>
                    <a:pt x="6767" y="149990"/>
                  </a:lnTo>
                  <a:lnTo>
                    <a:pt x="25223" y="172809"/>
                  </a:lnTo>
                  <a:lnTo>
                    <a:pt x="52594" y="188189"/>
                  </a:lnTo>
                  <a:lnTo>
                    <a:pt x="86109" y="193827"/>
                  </a:lnTo>
                  <a:lnTo>
                    <a:pt x="92922" y="193604"/>
                  </a:lnTo>
                  <a:lnTo>
                    <a:pt x="99683" y="192933"/>
                  </a:lnTo>
                  <a:lnTo>
                    <a:pt x="106360" y="191815"/>
                  </a:lnTo>
                  <a:lnTo>
                    <a:pt x="112921" y="190250"/>
                  </a:lnTo>
                  <a:lnTo>
                    <a:pt x="112375" y="172268"/>
                  </a:lnTo>
                  <a:lnTo>
                    <a:pt x="117117" y="154980"/>
                  </a:lnTo>
                  <a:lnTo>
                    <a:pt x="126803" y="139168"/>
                  </a:lnTo>
                  <a:lnTo>
                    <a:pt x="141087" y="125614"/>
                  </a:lnTo>
                  <a:lnTo>
                    <a:pt x="125640" y="110659"/>
                  </a:lnTo>
                  <a:lnTo>
                    <a:pt x="115804" y="93087"/>
                  </a:lnTo>
                  <a:lnTo>
                    <a:pt x="111973" y="73951"/>
                  </a:lnTo>
                  <a:lnTo>
                    <a:pt x="114542" y="54300"/>
                  </a:lnTo>
                  <a:lnTo>
                    <a:pt x="107602" y="52526"/>
                  </a:lnTo>
                  <a:lnTo>
                    <a:pt x="100526" y="51259"/>
                  </a:lnTo>
                  <a:lnTo>
                    <a:pt x="93348" y="50499"/>
                  </a:lnTo>
                  <a:lnTo>
                    <a:pt x="86109" y="50245"/>
                  </a:lnTo>
                  <a:close/>
                </a:path>
                <a:path w="284479" h="251460">
                  <a:moveTo>
                    <a:pt x="141087" y="125614"/>
                  </a:moveTo>
                  <a:lnTo>
                    <a:pt x="126803" y="139168"/>
                  </a:lnTo>
                  <a:lnTo>
                    <a:pt x="117117" y="154980"/>
                  </a:lnTo>
                  <a:lnTo>
                    <a:pt x="112375" y="172268"/>
                  </a:lnTo>
                  <a:lnTo>
                    <a:pt x="112921" y="190250"/>
                  </a:lnTo>
                  <a:lnTo>
                    <a:pt x="132612" y="182471"/>
                  </a:lnTo>
                  <a:lnTo>
                    <a:pt x="149094" y="171010"/>
                  </a:lnTo>
                  <a:lnTo>
                    <a:pt x="161660" y="156508"/>
                  </a:lnTo>
                  <a:lnTo>
                    <a:pt x="169606" y="139606"/>
                  </a:lnTo>
                  <a:lnTo>
                    <a:pt x="161898" y="136984"/>
                  </a:lnTo>
                  <a:lnTo>
                    <a:pt x="154542" y="133773"/>
                  </a:lnTo>
                  <a:lnTo>
                    <a:pt x="147588" y="129980"/>
                  </a:lnTo>
                  <a:lnTo>
                    <a:pt x="141087" y="125614"/>
                  </a:lnTo>
                  <a:close/>
                </a:path>
                <a:path w="284479" h="251460">
                  <a:moveTo>
                    <a:pt x="198039" y="107726"/>
                  </a:moveTo>
                  <a:lnTo>
                    <a:pt x="191225" y="107949"/>
                  </a:lnTo>
                  <a:lnTo>
                    <a:pt x="184466" y="108620"/>
                  </a:lnTo>
                  <a:lnTo>
                    <a:pt x="177792" y="109738"/>
                  </a:lnTo>
                  <a:lnTo>
                    <a:pt x="171236" y="111303"/>
                  </a:lnTo>
                  <a:lnTo>
                    <a:pt x="172047" y="117955"/>
                  </a:lnTo>
                  <a:lnTo>
                    <a:pt x="172097" y="125614"/>
                  </a:lnTo>
                  <a:lnTo>
                    <a:pt x="171280" y="132579"/>
                  </a:lnTo>
                  <a:lnTo>
                    <a:pt x="169606" y="139606"/>
                  </a:lnTo>
                  <a:lnTo>
                    <a:pt x="176545" y="141334"/>
                  </a:lnTo>
                  <a:lnTo>
                    <a:pt x="183622" y="142578"/>
                  </a:lnTo>
                  <a:lnTo>
                    <a:pt x="190799" y="143329"/>
                  </a:lnTo>
                  <a:lnTo>
                    <a:pt x="198039" y="143581"/>
                  </a:lnTo>
                  <a:lnTo>
                    <a:pt x="213576" y="142406"/>
                  </a:lnTo>
                  <a:lnTo>
                    <a:pt x="228485" y="138950"/>
                  </a:lnTo>
                  <a:lnTo>
                    <a:pt x="242408" y="133318"/>
                  </a:lnTo>
                  <a:lnTo>
                    <a:pt x="254990" y="125614"/>
                  </a:lnTo>
                  <a:lnTo>
                    <a:pt x="242408" y="117955"/>
                  </a:lnTo>
                  <a:lnTo>
                    <a:pt x="228485" y="112347"/>
                  </a:lnTo>
                  <a:lnTo>
                    <a:pt x="213576" y="108900"/>
                  </a:lnTo>
                  <a:lnTo>
                    <a:pt x="198039" y="107726"/>
                  </a:lnTo>
                  <a:close/>
                </a:path>
                <a:path w="284479" h="251460">
                  <a:moveTo>
                    <a:pt x="254990" y="125614"/>
                  </a:moveTo>
                  <a:lnTo>
                    <a:pt x="242408" y="133318"/>
                  </a:lnTo>
                  <a:lnTo>
                    <a:pt x="228485" y="138950"/>
                  </a:lnTo>
                  <a:lnTo>
                    <a:pt x="213576" y="142406"/>
                  </a:lnTo>
                  <a:lnTo>
                    <a:pt x="198039" y="143581"/>
                  </a:lnTo>
                  <a:lnTo>
                    <a:pt x="272042" y="143581"/>
                  </a:lnTo>
                  <a:lnTo>
                    <a:pt x="267366" y="136909"/>
                  </a:lnTo>
                  <a:lnTo>
                    <a:pt x="254990" y="125614"/>
                  </a:lnTo>
                  <a:close/>
                </a:path>
                <a:path w="284479" h="251460">
                  <a:moveTo>
                    <a:pt x="171236" y="111303"/>
                  </a:moveTo>
                  <a:lnTo>
                    <a:pt x="163069" y="113908"/>
                  </a:lnTo>
                  <a:lnTo>
                    <a:pt x="155282" y="117177"/>
                  </a:lnTo>
                  <a:lnTo>
                    <a:pt x="147935" y="121086"/>
                  </a:lnTo>
                  <a:lnTo>
                    <a:pt x="141087" y="125614"/>
                  </a:lnTo>
                  <a:lnTo>
                    <a:pt x="147588" y="129980"/>
                  </a:lnTo>
                  <a:lnTo>
                    <a:pt x="154542" y="133773"/>
                  </a:lnTo>
                  <a:lnTo>
                    <a:pt x="161898" y="136984"/>
                  </a:lnTo>
                  <a:lnTo>
                    <a:pt x="169606" y="139606"/>
                  </a:lnTo>
                  <a:lnTo>
                    <a:pt x="171280" y="132579"/>
                  </a:lnTo>
                  <a:lnTo>
                    <a:pt x="172097" y="125614"/>
                  </a:lnTo>
                  <a:lnTo>
                    <a:pt x="172047" y="117955"/>
                  </a:lnTo>
                  <a:lnTo>
                    <a:pt x="171236" y="111303"/>
                  </a:lnTo>
                  <a:close/>
                </a:path>
                <a:path w="284479" h="251460">
                  <a:moveTo>
                    <a:pt x="114542" y="54300"/>
                  </a:moveTo>
                  <a:lnTo>
                    <a:pt x="111973" y="73951"/>
                  </a:lnTo>
                  <a:lnTo>
                    <a:pt x="115804" y="93087"/>
                  </a:lnTo>
                  <a:lnTo>
                    <a:pt x="125640" y="110659"/>
                  </a:lnTo>
                  <a:lnTo>
                    <a:pt x="141087" y="125614"/>
                  </a:lnTo>
                  <a:lnTo>
                    <a:pt x="147935" y="121086"/>
                  </a:lnTo>
                  <a:lnTo>
                    <a:pt x="155282" y="117177"/>
                  </a:lnTo>
                  <a:lnTo>
                    <a:pt x="163069" y="113908"/>
                  </a:lnTo>
                  <a:lnTo>
                    <a:pt x="171236" y="111303"/>
                  </a:lnTo>
                  <a:lnTo>
                    <a:pt x="164586" y="92525"/>
                  </a:lnTo>
                  <a:lnTo>
                    <a:pt x="152375" y="76213"/>
                  </a:lnTo>
                  <a:lnTo>
                    <a:pt x="135421" y="63195"/>
                  </a:lnTo>
                  <a:lnTo>
                    <a:pt x="114542" y="54300"/>
                  </a:lnTo>
                  <a:close/>
                </a:path>
                <a:path w="284479" h="251460">
                  <a:moveTo>
                    <a:pt x="271288" y="107726"/>
                  </a:moveTo>
                  <a:lnTo>
                    <a:pt x="198039" y="107726"/>
                  </a:lnTo>
                  <a:lnTo>
                    <a:pt x="213576" y="108900"/>
                  </a:lnTo>
                  <a:lnTo>
                    <a:pt x="228485" y="112347"/>
                  </a:lnTo>
                  <a:lnTo>
                    <a:pt x="242408" y="117955"/>
                  </a:lnTo>
                  <a:lnTo>
                    <a:pt x="254990" y="125614"/>
                  </a:lnTo>
                  <a:lnTo>
                    <a:pt x="271288" y="107726"/>
                  </a:lnTo>
                  <a:close/>
                </a:path>
                <a:path w="284479" h="251460">
                  <a:moveTo>
                    <a:pt x="198039" y="0"/>
                  </a:moveTo>
                  <a:lnTo>
                    <a:pt x="169696" y="4001"/>
                  </a:lnTo>
                  <a:lnTo>
                    <a:pt x="145099" y="15194"/>
                  </a:lnTo>
                  <a:lnTo>
                    <a:pt x="126097" y="32366"/>
                  </a:lnTo>
                  <a:lnTo>
                    <a:pt x="114542" y="54300"/>
                  </a:lnTo>
                  <a:lnTo>
                    <a:pt x="135421" y="63195"/>
                  </a:lnTo>
                  <a:lnTo>
                    <a:pt x="152375" y="76213"/>
                  </a:lnTo>
                  <a:lnTo>
                    <a:pt x="164586" y="92525"/>
                  </a:lnTo>
                  <a:lnTo>
                    <a:pt x="171236" y="111303"/>
                  </a:lnTo>
                  <a:lnTo>
                    <a:pt x="177792" y="109738"/>
                  </a:lnTo>
                  <a:lnTo>
                    <a:pt x="184466" y="108620"/>
                  </a:lnTo>
                  <a:lnTo>
                    <a:pt x="191225" y="107949"/>
                  </a:lnTo>
                  <a:lnTo>
                    <a:pt x="198039" y="107726"/>
                  </a:lnTo>
                  <a:lnTo>
                    <a:pt x="271288" y="107726"/>
                  </a:lnTo>
                  <a:lnTo>
                    <a:pt x="275654" y="102934"/>
                  </a:lnTo>
                  <a:lnTo>
                    <a:pt x="283976" y="76312"/>
                  </a:lnTo>
                  <a:lnTo>
                    <a:pt x="279713" y="49019"/>
                  </a:lnTo>
                  <a:lnTo>
                    <a:pt x="262618" y="24327"/>
                  </a:lnTo>
                  <a:lnTo>
                    <a:pt x="249108" y="13986"/>
                  </a:lnTo>
                  <a:lnTo>
                    <a:pt x="233468" y="6350"/>
                  </a:lnTo>
                  <a:lnTo>
                    <a:pt x="216257" y="1621"/>
                  </a:lnTo>
                  <a:lnTo>
                    <a:pt x="198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4508517" y="2657795"/>
              <a:ext cx="426720" cy="251460"/>
            </a:xfrm>
            <a:custGeom>
              <a:avLst/>
              <a:gdLst/>
              <a:ahLst/>
              <a:cxnLst/>
              <a:rect l="l" t="t" r="r" b="b"/>
              <a:pathLst>
                <a:path w="426720" h="251460">
                  <a:moveTo>
                    <a:pt x="242271" y="111303"/>
                  </a:moveTo>
                  <a:lnTo>
                    <a:pt x="243133" y="118375"/>
                  </a:lnTo>
                  <a:lnTo>
                    <a:pt x="243147" y="125485"/>
                  </a:lnTo>
                  <a:lnTo>
                    <a:pt x="242315" y="132579"/>
                  </a:lnTo>
                  <a:lnTo>
                    <a:pt x="240640" y="139606"/>
                  </a:lnTo>
                  <a:lnTo>
                    <a:pt x="247580" y="141334"/>
                  </a:lnTo>
                  <a:lnTo>
                    <a:pt x="254657" y="142578"/>
                  </a:lnTo>
                  <a:lnTo>
                    <a:pt x="261834" y="143329"/>
                  </a:lnTo>
                  <a:lnTo>
                    <a:pt x="269073" y="143581"/>
                  </a:lnTo>
                  <a:lnTo>
                    <a:pt x="284610" y="142406"/>
                  </a:lnTo>
                  <a:lnTo>
                    <a:pt x="299519" y="138950"/>
                  </a:lnTo>
                  <a:lnTo>
                    <a:pt x="313443" y="133318"/>
                  </a:lnTo>
                  <a:lnTo>
                    <a:pt x="326025" y="125614"/>
                  </a:lnTo>
                  <a:lnTo>
                    <a:pt x="313443" y="117955"/>
                  </a:lnTo>
                  <a:lnTo>
                    <a:pt x="299519" y="112347"/>
                  </a:lnTo>
                  <a:lnTo>
                    <a:pt x="284610" y="108900"/>
                  </a:lnTo>
                  <a:lnTo>
                    <a:pt x="269073" y="107726"/>
                  </a:lnTo>
                  <a:lnTo>
                    <a:pt x="262260" y="107949"/>
                  </a:lnTo>
                  <a:lnTo>
                    <a:pt x="255500" y="108620"/>
                  </a:lnTo>
                  <a:lnTo>
                    <a:pt x="248827" y="109738"/>
                  </a:lnTo>
                  <a:lnTo>
                    <a:pt x="242271" y="111303"/>
                  </a:lnTo>
                  <a:close/>
                </a:path>
                <a:path w="426720" h="251460">
                  <a:moveTo>
                    <a:pt x="242271" y="111303"/>
                  </a:moveTo>
                  <a:lnTo>
                    <a:pt x="234103" y="113908"/>
                  </a:lnTo>
                  <a:lnTo>
                    <a:pt x="226317" y="117177"/>
                  </a:lnTo>
                  <a:lnTo>
                    <a:pt x="218970" y="121086"/>
                  </a:lnTo>
                  <a:lnTo>
                    <a:pt x="212122" y="125614"/>
                  </a:lnTo>
                  <a:lnTo>
                    <a:pt x="218622" y="129980"/>
                  </a:lnTo>
                  <a:lnTo>
                    <a:pt x="225576" y="133773"/>
                  </a:lnTo>
                  <a:lnTo>
                    <a:pt x="232933" y="136984"/>
                  </a:lnTo>
                  <a:lnTo>
                    <a:pt x="240640" y="139606"/>
                  </a:lnTo>
                  <a:lnTo>
                    <a:pt x="242315" y="132579"/>
                  </a:lnTo>
                  <a:lnTo>
                    <a:pt x="243147" y="125485"/>
                  </a:lnTo>
                  <a:lnTo>
                    <a:pt x="243133" y="118375"/>
                  </a:lnTo>
                  <a:lnTo>
                    <a:pt x="242271" y="111303"/>
                  </a:lnTo>
                  <a:close/>
                </a:path>
                <a:path w="426720" h="251460">
                  <a:moveTo>
                    <a:pt x="242271" y="111303"/>
                  </a:moveTo>
                  <a:lnTo>
                    <a:pt x="248827" y="109738"/>
                  </a:lnTo>
                  <a:lnTo>
                    <a:pt x="255500" y="108620"/>
                  </a:lnTo>
                  <a:lnTo>
                    <a:pt x="262260" y="107949"/>
                  </a:lnTo>
                  <a:lnTo>
                    <a:pt x="269073" y="107726"/>
                  </a:lnTo>
                  <a:lnTo>
                    <a:pt x="284610" y="108900"/>
                  </a:lnTo>
                  <a:lnTo>
                    <a:pt x="299519" y="112347"/>
                  </a:lnTo>
                  <a:lnTo>
                    <a:pt x="313443" y="117955"/>
                  </a:lnTo>
                  <a:lnTo>
                    <a:pt x="326025" y="125614"/>
                  </a:lnTo>
                  <a:lnTo>
                    <a:pt x="346689" y="102934"/>
                  </a:lnTo>
                  <a:lnTo>
                    <a:pt x="355011" y="76312"/>
                  </a:lnTo>
                  <a:lnTo>
                    <a:pt x="350747" y="49019"/>
                  </a:lnTo>
                  <a:lnTo>
                    <a:pt x="333653" y="24327"/>
                  </a:lnTo>
                  <a:lnTo>
                    <a:pt x="320143" y="13986"/>
                  </a:lnTo>
                  <a:lnTo>
                    <a:pt x="304502" y="6350"/>
                  </a:lnTo>
                  <a:lnTo>
                    <a:pt x="287292" y="1621"/>
                  </a:lnTo>
                  <a:lnTo>
                    <a:pt x="269073" y="0"/>
                  </a:lnTo>
                  <a:lnTo>
                    <a:pt x="240731" y="4001"/>
                  </a:lnTo>
                  <a:lnTo>
                    <a:pt x="216133" y="15194"/>
                  </a:lnTo>
                  <a:lnTo>
                    <a:pt x="197132" y="32366"/>
                  </a:lnTo>
                  <a:lnTo>
                    <a:pt x="185577" y="54300"/>
                  </a:lnTo>
                  <a:lnTo>
                    <a:pt x="206456" y="63195"/>
                  </a:lnTo>
                  <a:lnTo>
                    <a:pt x="223410" y="76213"/>
                  </a:lnTo>
                  <a:lnTo>
                    <a:pt x="235621" y="92525"/>
                  </a:lnTo>
                  <a:lnTo>
                    <a:pt x="242271" y="111303"/>
                  </a:lnTo>
                  <a:close/>
                </a:path>
                <a:path w="426720" h="251460">
                  <a:moveTo>
                    <a:pt x="242271" y="111303"/>
                  </a:moveTo>
                  <a:lnTo>
                    <a:pt x="235621" y="92525"/>
                  </a:lnTo>
                  <a:lnTo>
                    <a:pt x="223410" y="76213"/>
                  </a:lnTo>
                  <a:lnTo>
                    <a:pt x="206456" y="63195"/>
                  </a:lnTo>
                  <a:lnTo>
                    <a:pt x="185577" y="54300"/>
                  </a:lnTo>
                  <a:lnTo>
                    <a:pt x="183008" y="73951"/>
                  </a:lnTo>
                  <a:lnTo>
                    <a:pt x="186839" y="93087"/>
                  </a:lnTo>
                  <a:lnTo>
                    <a:pt x="196675" y="110659"/>
                  </a:lnTo>
                  <a:lnTo>
                    <a:pt x="212122" y="125614"/>
                  </a:lnTo>
                  <a:lnTo>
                    <a:pt x="218970" y="121086"/>
                  </a:lnTo>
                  <a:lnTo>
                    <a:pt x="226317" y="117177"/>
                  </a:lnTo>
                  <a:lnTo>
                    <a:pt x="234103" y="113908"/>
                  </a:lnTo>
                  <a:lnTo>
                    <a:pt x="242271" y="111303"/>
                  </a:lnTo>
                  <a:close/>
                </a:path>
                <a:path w="426720" h="251460">
                  <a:moveTo>
                    <a:pt x="185577" y="54300"/>
                  </a:moveTo>
                  <a:lnTo>
                    <a:pt x="178637" y="52526"/>
                  </a:lnTo>
                  <a:lnTo>
                    <a:pt x="171560" y="51259"/>
                  </a:lnTo>
                  <a:lnTo>
                    <a:pt x="164383" y="50499"/>
                  </a:lnTo>
                  <a:lnTo>
                    <a:pt x="157144" y="50245"/>
                  </a:lnTo>
                  <a:lnTo>
                    <a:pt x="123629" y="55895"/>
                  </a:lnTo>
                  <a:lnTo>
                    <a:pt x="96257" y="71294"/>
                  </a:lnTo>
                  <a:lnTo>
                    <a:pt x="77802" y="94116"/>
                  </a:lnTo>
                  <a:lnTo>
                    <a:pt x="71034" y="122036"/>
                  </a:lnTo>
                  <a:lnTo>
                    <a:pt x="77802" y="149990"/>
                  </a:lnTo>
                  <a:lnTo>
                    <a:pt x="96257" y="172809"/>
                  </a:lnTo>
                  <a:lnTo>
                    <a:pt x="123629" y="188189"/>
                  </a:lnTo>
                  <a:lnTo>
                    <a:pt x="157144" y="193827"/>
                  </a:lnTo>
                  <a:lnTo>
                    <a:pt x="163957" y="193604"/>
                  </a:lnTo>
                  <a:lnTo>
                    <a:pt x="170718" y="192933"/>
                  </a:lnTo>
                  <a:lnTo>
                    <a:pt x="177394" y="191815"/>
                  </a:lnTo>
                  <a:lnTo>
                    <a:pt x="183956" y="190250"/>
                  </a:lnTo>
                  <a:lnTo>
                    <a:pt x="183410" y="172268"/>
                  </a:lnTo>
                  <a:lnTo>
                    <a:pt x="188152" y="154980"/>
                  </a:lnTo>
                  <a:lnTo>
                    <a:pt x="197837" y="139168"/>
                  </a:lnTo>
                  <a:lnTo>
                    <a:pt x="212122" y="125614"/>
                  </a:lnTo>
                  <a:lnTo>
                    <a:pt x="196675" y="110659"/>
                  </a:lnTo>
                  <a:lnTo>
                    <a:pt x="186839" y="93087"/>
                  </a:lnTo>
                  <a:lnTo>
                    <a:pt x="183008" y="73951"/>
                  </a:lnTo>
                  <a:lnTo>
                    <a:pt x="185577" y="54300"/>
                  </a:lnTo>
                  <a:close/>
                </a:path>
                <a:path w="426720" h="251460">
                  <a:moveTo>
                    <a:pt x="240640" y="139606"/>
                  </a:moveTo>
                  <a:lnTo>
                    <a:pt x="232695" y="156508"/>
                  </a:lnTo>
                  <a:lnTo>
                    <a:pt x="220128" y="171010"/>
                  </a:lnTo>
                  <a:lnTo>
                    <a:pt x="203647" y="182471"/>
                  </a:lnTo>
                  <a:lnTo>
                    <a:pt x="183956" y="190250"/>
                  </a:lnTo>
                  <a:lnTo>
                    <a:pt x="193966" y="214615"/>
                  </a:lnTo>
                  <a:lnTo>
                    <a:pt x="212952" y="233956"/>
                  </a:lnTo>
                  <a:lnTo>
                    <a:pt x="238719" y="246709"/>
                  </a:lnTo>
                  <a:lnTo>
                    <a:pt x="269073" y="251308"/>
                  </a:lnTo>
                  <a:lnTo>
                    <a:pt x="302592" y="245658"/>
                  </a:lnTo>
                  <a:lnTo>
                    <a:pt x="329963" y="230259"/>
                  </a:lnTo>
                  <a:lnTo>
                    <a:pt x="348416" y="207437"/>
                  </a:lnTo>
                  <a:lnTo>
                    <a:pt x="355183" y="179517"/>
                  </a:lnTo>
                  <a:lnTo>
                    <a:pt x="353233" y="164330"/>
                  </a:lnTo>
                  <a:lnTo>
                    <a:pt x="347555" y="149971"/>
                  </a:lnTo>
                  <a:lnTo>
                    <a:pt x="338401" y="136909"/>
                  </a:lnTo>
                  <a:lnTo>
                    <a:pt x="326025" y="125614"/>
                  </a:lnTo>
                  <a:lnTo>
                    <a:pt x="313443" y="133318"/>
                  </a:lnTo>
                  <a:lnTo>
                    <a:pt x="299519" y="138950"/>
                  </a:lnTo>
                  <a:lnTo>
                    <a:pt x="284610" y="142406"/>
                  </a:lnTo>
                  <a:lnTo>
                    <a:pt x="269073" y="143581"/>
                  </a:lnTo>
                  <a:lnTo>
                    <a:pt x="261834" y="143329"/>
                  </a:lnTo>
                  <a:lnTo>
                    <a:pt x="254657" y="142578"/>
                  </a:lnTo>
                  <a:lnTo>
                    <a:pt x="247580" y="141334"/>
                  </a:lnTo>
                  <a:lnTo>
                    <a:pt x="240640" y="139606"/>
                  </a:lnTo>
                  <a:close/>
                </a:path>
                <a:path w="426720" h="251460">
                  <a:moveTo>
                    <a:pt x="240640" y="139606"/>
                  </a:moveTo>
                  <a:lnTo>
                    <a:pt x="232933" y="136984"/>
                  </a:lnTo>
                  <a:lnTo>
                    <a:pt x="225576" y="133773"/>
                  </a:lnTo>
                  <a:lnTo>
                    <a:pt x="218622" y="129980"/>
                  </a:lnTo>
                  <a:lnTo>
                    <a:pt x="212122" y="125614"/>
                  </a:lnTo>
                  <a:lnTo>
                    <a:pt x="197837" y="139168"/>
                  </a:lnTo>
                  <a:lnTo>
                    <a:pt x="188152" y="154980"/>
                  </a:lnTo>
                  <a:lnTo>
                    <a:pt x="183410" y="172268"/>
                  </a:lnTo>
                  <a:lnTo>
                    <a:pt x="183956" y="190250"/>
                  </a:lnTo>
                  <a:lnTo>
                    <a:pt x="203647" y="182471"/>
                  </a:lnTo>
                  <a:lnTo>
                    <a:pt x="220128" y="171010"/>
                  </a:lnTo>
                  <a:lnTo>
                    <a:pt x="232695" y="156508"/>
                  </a:lnTo>
                  <a:lnTo>
                    <a:pt x="240640" y="139606"/>
                  </a:lnTo>
                  <a:close/>
                </a:path>
                <a:path w="426720" h="251460">
                  <a:moveTo>
                    <a:pt x="71034" y="125614"/>
                  </a:moveTo>
                  <a:lnTo>
                    <a:pt x="0" y="125614"/>
                  </a:lnTo>
                </a:path>
                <a:path w="426720" h="251460">
                  <a:moveTo>
                    <a:pt x="355183" y="182220"/>
                  </a:moveTo>
                  <a:lnTo>
                    <a:pt x="426217" y="182220"/>
                  </a:lnTo>
                </a:path>
                <a:path w="426720" h="251460">
                  <a:moveTo>
                    <a:pt x="355183" y="69087"/>
                  </a:moveTo>
                  <a:lnTo>
                    <a:pt x="426217" y="69087"/>
                  </a:lnTo>
                </a:path>
                <a:path w="426720" h="251460">
                  <a:moveTo>
                    <a:pt x="296753" y="60819"/>
                  </a:moveTo>
                  <a:lnTo>
                    <a:pt x="296753" y="78707"/>
                  </a:lnTo>
                </a:path>
              </a:pathLst>
            </a:custGeom>
            <a:ln w="1049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 descr=""/>
          <p:cNvSpPr/>
          <p:nvPr/>
        </p:nvSpPr>
        <p:spPr>
          <a:xfrm>
            <a:off x="4508517" y="3048392"/>
            <a:ext cx="555625" cy="251460"/>
          </a:xfrm>
          <a:custGeom>
            <a:avLst/>
            <a:gdLst/>
            <a:ahLst/>
            <a:cxnLst/>
            <a:rect l="l" t="t" r="r" b="b"/>
            <a:pathLst>
              <a:path w="555625" h="251460">
                <a:moveTo>
                  <a:pt x="242271" y="111224"/>
                </a:moveTo>
                <a:lnTo>
                  <a:pt x="243133" y="118341"/>
                </a:lnTo>
                <a:lnTo>
                  <a:pt x="243147" y="125465"/>
                </a:lnTo>
                <a:lnTo>
                  <a:pt x="242315" y="132544"/>
                </a:lnTo>
                <a:lnTo>
                  <a:pt x="240640" y="139527"/>
                </a:lnTo>
                <a:lnTo>
                  <a:pt x="247580" y="141301"/>
                </a:lnTo>
                <a:lnTo>
                  <a:pt x="254657" y="142568"/>
                </a:lnTo>
                <a:lnTo>
                  <a:pt x="261834" y="143328"/>
                </a:lnTo>
                <a:lnTo>
                  <a:pt x="269073" y="143581"/>
                </a:lnTo>
                <a:lnTo>
                  <a:pt x="284610" y="142395"/>
                </a:lnTo>
                <a:lnTo>
                  <a:pt x="299519" y="138921"/>
                </a:lnTo>
                <a:lnTo>
                  <a:pt x="313443" y="133285"/>
                </a:lnTo>
                <a:lnTo>
                  <a:pt x="326025" y="125614"/>
                </a:lnTo>
                <a:lnTo>
                  <a:pt x="313443" y="117910"/>
                </a:lnTo>
                <a:lnTo>
                  <a:pt x="299519" y="112277"/>
                </a:lnTo>
                <a:lnTo>
                  <a:pt x="284610" y="108821"/>
                </a:lnTo>
                <a:lnTo>
                  <a:pt x="269073" y="107646"/>
                </a:lnTo>
                <a:lnTo>
                  <a:pt x="262260" y="107870"/>
                </a:lnTo>
                <a:lnTo>
                  <a:pt x="255500" y="108541"/>
                </a:lnTo>
                <a:lnTo>
                  <a:pt x="248827" y="109659"/>
                </a:lnTo>
                <a:lnTo>
                  <a:pt x="242271" y="111224"/>
                </a:lnTo>
                <a:close/>
              </a:path>
              <a:path w="555625" h="251460">
                <a:moveTo>
                  <a:pt x="242271" y="111224"/>
                </a:moveTo>
                <a:lnTo>
                  <a:pt x="234103" y="113841"/>
                </a:lnTo>
                <a:lnTo>
                  <a:pt x="226317" y="117137"/>
                </a:lnTo>
                <a:lnTo>
                  <a:pt x="218970" y="121073"/>
                </a:lnTo>
                <a:lnTo>
                  <a:pt x="212122" y="125614"/>
                </a:lnTo>
                <a:lnTo>
                  <a:pt x="218622" y="129945"/>
                </a:lnTo>
                <a:lnTo>
                  <a:pt x="225576" y="133733"/>
                </a:lnTo>
                <a:lnTo>
                  <a:pt x="232933" y="136939"/>
                </a:lnTo>
                <a:lnTo>
                  <a:pt x="240640" y="139527"/>
                </a:lnTo>
                <a:lnTo>
                  <a:pt x="242315" y="132544"/>
                </a:lnTo>
                <a:lnTo>
                  <a:pt x="243147" y="125465"/>
                </a:lnTo>
                <a:lnTo>
                  <a:pt x="243133" y="118341"/>
                </a:lnTo>
                <a:lnTo>
                  <a:pt x="242271" y="111224"/>
                </a:lnTo>
                <a:close/>
              </a:path>
              <a:path w="555625" h="251460">
                <a:moveTo>
                  <a:pt x="242271" y="111224"/>
                </a:moveTo>
                <a:lnTo>
                  <a:pt x="248827" y="109659"/>
                </a:lnTo>
                <a:lnTo>
                  <a:pt x="255500" y="108541"/>
                </a:lnTo>
                <a:lnTo>
                  <a:pt x="262260" y="107870"/>
                </a:lnTo>
                <a:lnTo>
                  <a:pt x="269073" y="107646"/>
                </a:lnTo>
                <a:lnTo>
                  <a:pt x="284610" y="108821"/>
                </a:lnTo>
                <a:lnTo>
                  <a:pt x="299519" y="112277"/>
                </a:lnTo>
                <a:lnTo>
                  <a:pt x="313443" y="117910"/>
                </a:lnTo>
                <a:lnTo>
                  <a:pt x="326025" y="125614"/>
                </a:lnTo>
                <a:lnTo>
                  <a:pt x="346689" y="102888"/>
                </a:lnTo>
                <a:lnTo>
                  <a:pt x="355011" y="76243"/>
                </a:lnTo>
                <a:lnTo>
                  <a:pt x="350747" y="48941"/>
                </a:lnTo>
                <a:lnTo>
                  <a:pt x="333653" y="24248"/>
                </a:lnTo>
                <a:lnTo>
                  <a:pt x="320143" y="13952"/>
                </a:lnTo>
                <a:lnTo>
                  <a:pt x="304502" y="6340"/>
                </a:lnTo>
                <a:lnTo>
                  <a:pt x="287292" y="1619"/>
                </a:lnTo>
                <a:lnTo>
                  <a:pt x="269073" y="0"/>
                </a:lnTo>
                <a:lnTo>
                  <a:pt x="240731" y="3988"/>
                </a:lnTo>
                <a:lnTo>
                  <a:pt x="216133" y="15155"/>
                </a:lnTo>
                <a:lnTo>
                  <a:pt x="197132" y="32299"/>
                </a:lnTo>
                <a:lnTo>
                  <a:pt x="185577" y="54220"/>
                </a:lnTo>
                <a:lnTo>
                  <a:pt x="206456" y="63161"/>
                </a:lnTo>
                <a:lnTo>
                  <a:pt x="223410" y="76193"/>
                </a:lnTo>
                <a:lnTo>
                  <a:pt x="235621" y="92490"/>
                </a:lnTo>
                <a:lnTo>
                  <a:pt x="242271" y="111224"/>
                </a:lnTo>
                <a:close/>
              </a:path>
              <a:path w="555625" h="251460">
                <a:moveTo>
                  <a:pt x="242271" y="111224"/>
                </a:moveTo>
                <a:lnTo>
                  <a:pt x="235621" y="92490"/>
                </a:lnTo>
                <a:lnTo>
                  <a:pt x="223410" y="76193"/>
                </a:lnTo>
                <a:lnTo>
                  <a:pt x="206456" y="63161"/>
                </a:lnTo>
                <a:lnTo>
                  <a:pt x="185577" y="54220"/>
                </a:lnTo>
                <a:lnTo>
                  <a:pt x="183008" y="73872"/>
                </a:lnTo>
                <a:lnTo>
                  <a:pt x="186839" y="93018"/>
                </a:lnTo>
                <a:lnTo>
                  <a:pt x="196675" y="110613"/>
                </a:lnTo>
                <a:lnTo>
                  <a:pt x="212122" y="125614"/>
                </a:lnTo>
                <a:lnTo>
                  <a:pt x="218970" y="121073"/>
                </a:lnTo>
                <a:lnTo>
                  <a:pt x="226317" y="117137"/>
                </a:lnTo>
                <a:lnTo>
                  <a:pt x="234103" y="113841"/>
                </a:lnTo>
                <a:lnTo>
                  <a:pt x="242271" y="111224"/>
                </a:lnTo>
                <a:close/>
              </a:path>
              <a:path w="555625" h="251460">
                <a:moveTo>
                  <a:pt x="185577" y="54220"/>
                </a:moveTo>
                <a:lnTo>
                  <a:pt x="178637" y="52492"/>
                </a:lnTo>
                <a:lnTo>
                  <a:pt x="171560" y="51249"/>
                </a:lnTo>
                <a:lnTo>
                  <a:pt x="164383" y="50497"/>
                </a:lnTo>
                <a:lnTo>
                  <a:pt x="157144" y="50245"/>
                </a:lnTo>
                <a:lnTo>
                  <a:pt x="123629" y="55884"/>
                </a:lnTo>
                <a:lnTo>
                  <a:pt x="96257" y="71264"/>
                </a:lnTo>
                <a:lnTo>
                  <a:pt x="77802" y="94082"/>
                </a:lnTo>
                <a:lnTo>
                  <a:pt x="71034" y="122036"/>
                </a:lnTo>
                <a:lnTo>
                  <a:pt x="77802" y="149990"/>
                </a:lnTo>
                <a:lnTo>
                  <a:pt x="96257" y="172809"/>
                </a:lnTo>
                <a:lnTo>
                  <a:pt x="123629" y="188189"/>
                </a:lnTo>
                <a:lnTo>
                  <a:pt x="157144" y="193827"/>
                </a:lnTo>
                <a:lnTo>
                  <a:pt x="163957" y="193604"/>
                </a:lnTo>
                <a:lnTo>
                  <a:pt x="170718" y="192933"/>
                </a:lnTo>
                <a:lnTo>
                  <a:pt x="177394" y="191815"/>
                </a:lnTo>
                <a:lnTo>
                  <a:pt x="183956" y="190250"/>
                </a:lnTo>
                <a:lnTo>
                  <a:pt x="183410" y="172224"/>
                </a:lnTo>
                <a:lnTo>
                  <a:pt x="188152" y="154921"/>
                </a:lnTo>
                <a:lnTo>
                  <a:pt x="197837" y="139123"/>
                </a:lnTo>
                <a:lnTo>
                  <a:pt x="212122" y="125614"/>
                </a:lnTo>
                <a:lnTo>
                  <a:pt x="196675" y="110613"/>
                </a:lnTo>
                <a:lnTo>
                  <a:pt x="186839" y="93018"/>
                </a:lnTo>
                <a:lnTo>
                  <a:pt x="183008" y="73872"/>
                </a:lnTo>
                <a:lnTo>
                  <a:pt x="185577" y="54220"/>
                </a:lnTo>
                <a:close/>
              </a:path>
              <a:path w="555625" h="251460">
                <a:moveTo>
                  <a:pt x="240640" y="139527"/>
                </a:moveTo>
                <a:lnTo>
                  <a:pt x="232695" y="156463"/>
                </a:lnTo>
                <a:lnTo>
                  <a:pt x="220128" y="170970"/>
                </a:lnTo>
                <a:lnTo>
                  <a:pt x="203647" y="182436"/>
                </a:lnTo>
                <a:lnTo>
                  <a:pt x="183956" y="190250"/>
                </a:lnTo>
                <a:lnTo>
                  <a:pt x="193966" y="214569"/>
                </a:lnTo>
                <a:lnTo>
                  <a:pt x="212952" y="233887"/>
                </a:lnTo>
                <a:lnTo>
                  <a:pt x="238719" y="246631"/>
                </a:lnTo>
                <a:lnTo>
                  <a:pt x="269073" y="251228"/>
                </a:lnTo>
                <a:lnTo>
                  <a:pt x="302592" y="245590"/>
                </a:lnTo>
                <a:lnTo>
                  <a:pt x="329963" y="230210"/>
                </a:lnTo>
                <a:lnTo>
                  <a:pt x="348416" y="207391"/>
                </a:lnTo>
                <a:lnTo>
                  <a:pt x="355183" y="179437"/>
                </a:lnTo>
                <a:lnTo>
                  <a:pt x="353233" y="164252"/>
                </a:lnTo>
                <a:lnTo>
                  <a:pt x="347555" y="149902"/>
                </a:lnTo>
                <a:lnTo>
                  <a:pt x="338401" y="136863"/>
                </a:lnTo>
                <a:lnTo>
                  <a:pt x="326025" y="125614"/>
                </a:lnTo>
                <a:lnTo>
                  <a:pt x="313443" y="133285"/>
                </a:lnTo>
                <a:lnTo>
                  <a:pt x="299519" y="138921"/>
                </a:lnTo>
                <a:lnTo>
                  <a:pt x="284610" y="142395"/>
                </a:lnTo>
                <a:lnTo>
                  <a:pt x="269073" y="143581"/>
                </a:lnTo>
                <a:lnTo>
                  <a:pt x="261834" y="143328"/>
                </a:lnTo>
                <a:lnTo>
                  <a:pt x="254657" y="142568"/>
                </a:lnTo>
                <a:lnTo>
                  <a:pt x="247580" y="141301"/>
                </a:lnTo>
                <a:lnTo>
                  <a:pt x="240640" y="139527"/>
                </a:lnTo>
                <a:close/>
              </a:path>
              <a:path w="555625" h="251460">
                <a:moveTo>
                  <a:pt x="240640" y="139527"/>
                </a:moveTo>
                <a:lnTo>
                  <a:pt x="232933" y="136939"/>
                </a:lnTo>
                <a:lnTo>
                  <a:pt x="225576" y="133733"/>
                </a:lnTo>
                <a:lnTo>
                  <a:pt x="218622" y="129945"/>
                </a:lnTo>
                <a:lnTo>
                  <a:pt x="212122" y="125614"/>
                </a:lnTo>
                <a:lnTo>
                  <a:pt x="197837" y="139123"/>
                </a:lnTo>
                <a:lnTo>
                  <a:pt x="188152" y="154921"/>
                </a:lnTo>
                <a:lnTo>
                  <a:pt x="183410" y="172224"/>
                </a:lnTo>
                <a:lnTo>
                  <a:pt x="183956" y="190250"/>
                </a:lnTo>
                <a:lnTo>
                  <a:pt x="203647" y="182436"/>
                </a:lnTo>
                <a:lnTo>
                  <a:pt x="220128" y="170970"/>
                </a:lnTo>
                <a:lnTo>
                  <a:pt x="232695" y="156463"/>
                </a:lnTo>
                <a:lnTo>
                  <a:pt x="240640" y="139527"/>
                </a:lnTo>
                <a:close/>
              </a:path>
              <a:path w="555625" h="251460">
                <a:moveTo>
                  <a:pt x="71034" y="125614"/>
                </a:moveTo>
                <a:lnTo>
                  <a:pt x="0" y="125614"/>
                </a:lnTo>
              </a:path>
              <a:path w="555625" h="251460">
                <a:moveTo>
                  <a:pt x="355183" y="182140"/>
                </a:moveTo>
                <a:lnTo>
                  <a:pt x="426217" y="182140"/>
                </a:lnTo>
              </a:path>
              <a:path w="555625" h="251460">
                <a:moveTo>
                  <a:pt x="355183" y="69087"/>
                </a:moveTo>
                <a:lnTo>
                  <a:pt x="426217" y="69087"/>
                </a:lnTo>
              </a:path>
              <a:path w="555625" h="251460">
                <a:moveTo>
                  <a:pt x="296753" y="60819"/>
                </a:moveTo>
                <a:lnTo>
                  <a:pt x="296753" y="78707"/>
                </a:lnTo>
              </a:path>
              <a:path w="555625" h="251460">
                <a:moveTo>
                  <a:pt x="426217" y="182140"/>
                </a:moveTo>
                <a:lnTo>
                  <a:pt x="555157" y="182140"/>
                </a:lnTo>
                <a:lnTo>
                  <a:pt x="555157" y="75448"/>
                </a:lnTo>
              </a:path>
            </a:pathLst>
          </a:custGeom>
          <a:ln w="104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4934735" y="2726882"/>
            <a:ext cx="129539" cy="149225"/>
          </a:xfrm>
          <a:custGeom>
            <a:avLst/>
            <a:gdLst/>
            <a:ahLst/>
            <a:cxnLst/>
            <a:rect l="l" t="t" r="r" b="b"/>
            <a:pathLst>
              <a:path w="129539" h="149225">
                <a:moveTo>
                  <a:pt x="0" y="0"/>
                </a:moveTo>
                <a:lnTo>
                  <a:pt x="128939" y="0"/>
                </a:lnTo>
                <a:lnTo>
                  <a:pt x="128939" y="148749"/>
                </a:lnTo>
              </a:path>
            </a:pathLst>
          </a:custGeom>
          <a:ln w="1062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117261" y="3088063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4" h="71755">
                <a:moveTo>
                  <a:pt x="42906" y="0"/>
                </a:moveTo>
                <a:lnTo>
                  <a:pt x="0" y="71552"/>
                </a:lnTo>
              </a:path>
              <a:path w="128904" h="71755">
                <a:moveTo>
                  <a:pt x="85813" y="0"/>
                </a:moveTo>
                <a:lnTo>
                  <a:pt x="42906" y="71552"/>
                </a:lnTo>
              </a:path>
              <a:path w="128904" h="71755">
                <a:moveTo>
                  <a:pt x="128720" y="0"/>
                </a:moveTo>
                <a:lnTo>
                  <a:pt x="85813" y="71552"/>
                </a:lnTo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117261" y="3340723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4" h="71754">
                <a:moveTo>
                  <a:pt x="42906" y="0"/>
                </a:moveTo>
                <a:lnTo>
                  <a:pt x="0" y="71552"/>
                </a:lnTo>
              </a:path>
              <a:path w="128904" h="71754">
                <a:moveTo>
                  <a:pt x="85813" y="0"/>
                </a:moveTo>
                <a:lnTo>
                  <a:pt x="42906" y="71552"/>
                </a:lnTo>
              </a:path>
              <a:path w="128904" h="71754">
                <a:moveTo>
                  <a:pt x="128720" y="0"/>
                </a:moveTo>
                <a:lnTo>
                  <a:pt x="85813" y="71552"/>
                </a:lnTo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160168" y="3805814"/>
            <a:ext cx="43180" cy="71755"/>
          </a:xfrm>
          <a:custGeom>
            <a:avLst/>
            <a:gdLst/>
            <a:ahLst/>
            <a:cxnLst/>
            <a:rect l="l" t="t" r="r" b="b"/>
            <a:pathLst>
              <a:path w="43179" h="71754">
                <a:moveTo>
                  <a:pt x="42906" y="0"/>
                </a:moveTo>
                <a:lnTo>
                  <a:pt x="0" y="71552"/>
                </a:lnTo>
              </a:path>
            </a:pathLst>
          </a:custGeom>
          <a:ln w="65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160168" y="2839856"/>
            <a:ext cx="43180" cy="71755"/>
          </a:xfrm>
          <a:custGeom>
            <a:avLst/>
            <a:gdLst/>
            <a:ahLst/>
            <a:cxnLst/>
            <a:rect l="l" t="t" r="r" b="b"/>
            <a:pathLst>
              <a:path w="43179" h="71755">
                <a:moveTo>
                  <a:pt x="42906" y="0"/>
                </a:moveTo>
                <a:lnTo>
                  <a:pt x="0" y="71552"/>
                </a:lnTo>
              </a:path>
            </a:pathLst>
          </a:custGeom>
          <a:ln w="65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160168" y="3877367"/>
            <a:ext cx="43180" cy="71755"/>
          </a:xfrm>
          <a:custGeom>
            <a:avLst/>
            <a:gdLst/>
            <a:ahLst/>
            <a:cxnLst/>
            <a:rect l="l" t="t" r="r" b="b"/>
            <a:pathLst>
              <a:path w="43179" h="71754">
                <a:moveTo>
                  <a:pt x="42906" y="0"/>
                </a:moveTo>
                <a:lnTo>
                  <a:pt x="0" y="71552"/>
                </a:lnTo>
              </a:path>
            </a:pathLst>
          </a:custGeom>
          <a:ln w="65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160168" y="4771804"/>
            <a:ext cx="43180" cy="71755"/>
          </a:xfrm>
          <a:custGeom>
            <a:avLst/>
            <a:gdLst/>
            <a:ahLst/>
            <a:cxnLst/>
            <a:rect l="l" t="t" r="r" b="b"/>
            <a:pathLst>
              <a:path w="43179" h="71754">
                <a:moveTo>
                  <a:pt x="42906" y="0"/>
                </a:moveTo>
                <a:lnTo>
                  <a:pt x="0" y="71552"/>
                </a:lnTo>
              </a:path>
            </a:pathLst>
          </a:custGeom>
          <a:ln w="65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117261" y="4342458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4" h="71754">
                <a:moveTo>
                  <a:pt x="42906" y="0"/>
                </a:moveTo>
                <a:lnTo>
                  <a:pt x="0" y="71552"/>
                </a:lnTo>
              </a:path>
              <a:path w="128904" h="71754">
                <a:moveTo>
                  <a:pt x="85813" y="0"/>
                </a:moveTo>
                <a:lnTo>
                  <a:pt x="42906" y="71552"/>
                </a:lnTo>
              </a:path>
              <a:path w="128904" h="71754">
                <a:moveTo>
                  <a:pt x="128720" y="0"/>
                </a:moveTo>
                <a:lnTo>
                  <a:pt x="85813" y="71552"/>
                </a:lnTo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138715" y="5022238"/>
            <a:ext cx="86360" cy="71755"/>
          </a:xfrm>
          <a:custGeom>
            <a:avLst/>
            <a:gdLst/>
            <a:ahLst/>
            <a:cxnLst/>
            <a:rect l="l" t="t" r="r" b="b"/>
            <a:pathLst>
              <a:path w="86360" h="71754">
                <a:moveTo>
                  <a:pt x="42906" y="0"/>
                </a:moveTo>
                <a:lnTo>
                  <a:pt x="0" y="71552"/>
                </a:lnTo>
              </a:path>
              <a:path w="86360" h="71754">
                <a:moveTo>
                  <a:pt x="85813" y="0"/>
                </a:moveTo>
                <a:lnTo>
                  <a:pt x="42906" y="71552"/>
                </a:lnTo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 descr=""/>
          <p:cNvSpPr/>
          <p:nvPr/>
        </p:nvSpPr>
        <p:spPr>
          <a:xfrm>
            <a:off x="5117261" y="1337254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4" h="71755">
                <a:moveTo>
                  <a:pt x="42906" y="0"/>
                </a:moveTo>
                <a:lnTo>
                  <a:pt x="0" y="71552"/>
                </a:lnTo>
              </a:path>
              <a:path w="128904" h="71755">
                <a:moveTo>
                  <a:pt x="85813" y="0"/>
                </a:moveTo>
                <a:lnTo>
                  <a:pt x="42906" y="71552"/>
                </a:lnTo>
              </a:path>
              <a:path w="128904" h="71755">
                <a:moveTo>
                  <a:pt x="128720" y="0"/>
                </a:moveTo>
                <a:lnTo>
                  <a:pt x="85813" y="71552"/>
                </a:lnTo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 descr=""/>
          <p:cNvSpPr/>
          <p:nvPr/>
        </p:nvSpPr>
        <p:spPr>
          <a:xfrm>
            <a:off x="5160168" y="1587688"/>
            <a:ext cx="43180" cy="71755"/>
          </a:xfrm>
          <a:custGeom>
            <a:avLst/>
            <a:gdLst/>
            <a:ahLst/>
            <a:cxnLst/>
            <a:rect l="l" t="t" r="r" b="b"/>
            <a:pathLst>
              <a:path w="43179" h="71755">
                <a:moveTo>
                  <a:pt x="42906" y="0"/>
                </a:moveTo>
                <a:lnTo>
                  <a:pt x="0" y="71552"/>
                </a:lnTo>
              </a:path>
            </a:pathLst>
          </a:custGeom>
          <a:ln w="65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/>
          <p:nvPr/>
        </p:nvSpPr>
        <p:spPr>
          <a:xfrm>
            <a:off x="5117261" y="2338989"/>
            <a:ext cx="128905" cy="71755"/>
          </a:xfrm>
          <a:custGeom>
            <a:avLst/>
            <a:gdLst/>
            <a:ahLst/>
            <a:cxnLst/>
            <a:rect l="l" t="t" r="r" b="b"/>
            <a:pathLst>
              <a:path w="128904" h="71755">
                <a:moveTo>
                  <a:pt x="42906" y="0"/>
                </a:moveTo>
                <a:lnTo>
                  <a:pt x="0" y="71552"/>
                </a:lnTo>
              </a:path>
              <a:path w="128904" h="71755">
                <a:moveTo>
                  <a:pt x="85813" y="0"/>
                </a:moveTo>
                <a:lnTo>
                  <a:pt x="42906" y="71552"/>
                </a:lnTo>
              </a:path>
              <a:path w="128904" h="71755">
                <a:moveTo>
                  <a:pt x="128720" y="0"/>
                </a:moveTo>
                <a:lnTo>
                  <a:pt x="85813" y="71552"/>
                </a:lnTo>
              </a:path>
            </a:pathLst>
          </a:custGeom>
          <a:ln w="62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0" name="object 140" descr=""/>
          <p:cNvGrpSpPr/>
          <p:nvPr/>
        </p:nvGrpSpPr>
        <p:grpSpPr>
          <a:xfrm>
            <a:off x="4775636" y="2007049"/>
            <a:ext cx="66675" cy="55880"/>
            <a:chOff x="4775636" y="2007049"/>
            <a:chExt cx="66675" cy="55880"/>
          </a:xfrm>
        </p:grpSpPr>
        <p:sp>
          <p:nvSpPr>
            <p:cNvPr id="141" name="object 141" descr=""/>
            <p:cNvSpPr/>
            <p:nvPr/>
          </p:nvSpPr>
          <p:spPr>
            <a:xfrm>
              <a:off x="4776685" y="200809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32180" y="0"/>
                  </a:move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776685" y="2008098"/>
              <a:ext cx="64769" cy="53975"/>
            </a:xfrm>
            <a:custGeom>
              <a:avLst/>
              <a:gdLst/>
              <a:ahLst/>
              <a:cxnLst/>
              <a:rect l="l" t="t" r="r" b="b"/>
              <a:pathLst>
                <a:path w="64770" h="53975">
                  <a:moveTo>
                    <a:pt x="64360" y="26792"/>
                  </a:moveTo>
                  <a:lnTo>
                    <a:pt x="61831" y="16367"/>
                  </a:lnTo>
                  <a:lnTo>
                    <a:pt x="54935" y="7850"/>
                  </a:lnTo>
                  <a:lnTo>
                    <a:pt x="44706" y="2106"/>
                  </a:lnTo>
                  <a:lnTo>
                    <a:pt x="32180" y="0"/>
                  </a:lnTo>
                  <a:lnTo>
                    <a:pt x="19654" y="2106"/>
                  </a:lnTo>
                  <a:lnTo>
                    <a:pt x="9425" y="7850"/>
                  </a:lnTo>
                  <a:lnTo>
                    <a:pt x="2528" y="16367"/>
                  </a:lnTo>
                  <a:lnTo>
                    <a:pt x="0" y="26792"/>
                  </a:lnTo>
                  <a:lnTo>
                    <a:pt x="2528" y="37263"/>
                  </a:lnTo>
                  <a:lnTo>
                    <a:pt x="9425" y="45803"/>
                  </a:lnTo>
                  <a:lnTo>
                    <a:pt x="19654" y="51556"/>
                  </a:lnTo>
                  <a:lnTo>
                    <a:pt x="32180" y="53664"/>
                  </a:lnTo>
                  <a:lnTo>
                    <a:pt x="44706" y="51556"/>
                  </a:lnTo>
                  <a:lnTo>
                    <a:pt x="54935" y="45803"/>
                  </a:lnTo>
                  <a:lnTo>
                    <a:pt x="61831" y="37263"/>
                  </a:lnTo>
                  <a:lnTo>
                    <a:pt x="64360" y="2679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3" name="object 143" descr=""/>
          <p:cNvGrpSpPr/>
          <p:nvPr/>
        </p:nvGrpSpPr>
        <p:grpSpPr>
          <a:xfrm>
            <a:off x="4462224" y="4677729"/>
            <a:ext cx="92710" cy="248285"/>
            <a:chOff x="4462224" y="4677729"/>
            <a:chExt cx="92710" cy="248285"/>
          </a:xfrm>
        </p:grpSpPr>
        <p:sp>
          <p:nvSpPr>
            <p:cNvPr id="144" name="object 144" descr=""/>
            <p:cNvSpPr/>
            <p:nvPr/>
          </p:nvSpPr>
          <p:spPr>
            <a:xfrm>
              <a:off x="4465611" y="4681115"/>
              <a:ext cx="86360" cy="241935"/>
            </a:xfrm>
            <a:custGeom>
              <a:avLst/>
              <a:gdLst/>
              <a:ahLst/>
              <a:cxnLst/>
              <a:rect l="l" t="t" r="r" b="b"/>
              <a:pathLst>
                <a:path w="86360" h="241935">
                  <a:moveTo>
                    <a:pt x="85813" y="0"/>
                  </a:moveTo>
                  <a:lnTo>
                    <a:pt x="0" y="0"/>
                  </a:lnTo>
                  <a:lnTo>
                    <a:pt x="0" y="241489"/>
                  </a:lnTo>
                  <a:lnTo>
                    <a:pt x="85813" y="241489"/>
                  </a:lnTo>
                  <a:lnTo>
                    <a:pt x="85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4465611" y="4681115"/>
              <a:ext cx="86360" cy="241935"/>
            </a:xfrm>
            <a:custGeom>
              <a:avLst/>
              <a:gdLst/>
              <a:ahLst/>
              <a:cxnLst/>
              <a:rect l="l" t="t" r="r" b="b"/>
              <a:pathLst>
                <a:path w="86360" h="241935">
                  <a:moveTo>
                    <a:pt x="0" y="241489"/>
                  </a:moveTo>
                  <a:lnTo>
                    <a:pt x="85813" y="241489"/>
                  </a:lnTo>
                  <a:lnTo>
                    <a:pt x="85813" y="0"/>
                  </a:lnTo>
                  <a:lnTo>
                    <a:pt x="0" y="0"/>
                  </a:lnTo>
                  <a:lnTo>
                    <a:pt x="0" y="241489"/>
                  </a:lnTo>
                  <a:close/>
                </a:path>
              </a:pathLst>
            </a:custGeom>
            <a:ln w="67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6" name="object 146" descr=""/>
          <p:cNvSpPr/>
          <p:nvPr/>
        </p:nvSpPr>
        <p:spPr>
          <a:xfrm>
            <a:off x="7599426" y="3746753"/>
            <a:ext cx="510540" cy="220979"/>
          </a:xfrm>
          <a:custGeom>
            <a:avLst/>
            <a:gdLst/>
            <a:ahLst/>
            <a:cxnLst/>
            <a:rect l="l" t="t" r="r" b="b"/>
            <a:pathLst>
              <a:path w="510540" h="220979">
                <a:moveTo>
                  <a:pt x="0" y="220980"/>
                </a:moveTo>
                <a:lnTo>
                  <a:pt x="510540" y="220980"/>
                </a:lnTo>
                <a:lnTo>
                  <a:pt x="510540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 descr=""/>
          <p:cNvSpPr/>
          <p:nvPr/>
        </p:nvSpPr>
        <p:spPr>
          <a:xfrm>
            <a:off x="7602473" y="3251453"/>
            <a:ext cx="510540" cy="220979"/>
          </a:xfrm>
          <a:custGeom>
            <a:avLst/>
            <a:gdLst/>
            <a:ahLst/>
            <a:cxnLst/>
            <a:rect l="l" t="t" r="r" b="b"/>
            <a:pathLst>
              <a:path w="510540" h="220979">
                <a:moveTo>
                  <a:pt x="0" y="220980"/>
                </a:moveTo>
                <a:lnTo>
                  <a:pt x="510540" y="220980"/>
                </a:lnTo>
                <a:lnTo>
                  <a:pt x="510540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 txBox="1">
            <a:spLocks noGrp="1"/>
          </p:cNvSpPr>
          <p:nvPr>
            <p:ph type="title"/>
          </p:nvPr>
        </p:nvSpPr>
        <p:spPr>
          <a:xfrm>
            <a:off x="174447" y="362584"/>
            <a:ext cx="431419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Protección</a:t>
            </a:r>
            <a:r>
              <a:rPr dirty="0" sz="1900" spc="120"/>
              <a:t> </a:t>
            </a:r>
            <a:r>
              <a:rPr dirty="0" sz="1900" spc="75"/>
              <a:t>contra</a:t>
            </a:r>
            <a:r>
              <a:rPr dirty="0" sz="1900" spc="125"/>
              <a:t> </a:t>
            </a:r>
            <a:r>
              <a:rPr dirty="0" sz="1900" spc="55"/>
              <a:t>sobretensiones</a:t>
            </a:r>
            <a:r>
              <a:rPr dirty="0" sz="1900" spc="125"/>
              <a:t> </a:t>
            </a:r>
            <a:r>
              <a:rPr dirty="0" sz="1900" spc="-20"/>
              <a:t>(59)</a:t>
            </a:r>
            <a:endParaRPr sz="1900"/>
          </a:p>
        </p:txBody>
      </p:sp>
      <p:sp>
        <p:nvSpPr>
          <p:cNvPr id="149" name="object 149" descr=""/>
          <p:cNvSpPr txBox="1"/>
          <p:nvPr/>
        </p:nvSpPr>
        <p:spPr>
          <a:xfrm>
            <a:off x="5410058" y="1235109"/>
            <a:ext cx="89408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548640" algn="l"/>
              </a:tabLst>
            </a:pPr>
            <a:r>
              <a:rPr dirty="0" sz="500">
                <a:latin typeface="Arial Unicode MS"/>
                <a:cs typeface="Arial Unicode MS"/>
              </a:rPr>
              <a:t>87N</a:t>
            </a:r>
            <a:r>
              <a:rPr dirty="0" sz="500" spc="365">
                <a:latin typeface="Arial Unicode MS"/>
                <a:cs typeface="Arial Unicode MS"/>
              </a:rPr>
              <a:t>  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  <a:p>
            <a:pPr marL="37465">
              <a:lnSpc>
                <a:spcPct val="100000"/>
              </a:lnSpc>
              <a:spcBef>
                <a:spcPts val="245"/>
              </a:spcBef>
              <a:tabLst>
                <a:tab pos="599440" algn="l"/>
              </a:tabLst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r>
              <a:rPr dirty="0" sz="500" i="1">
                <a:latin typeface="Trebuchet MS"/>
                <a:cs typeface="Trebuchet MS"/>
              </a:rPr>
              <a:t>	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057968" y="1235109"/>
            <a:ext cx="418465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31115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  <a:p>
            <a:pPr marL="4127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7668772" y="1235109"/>
            <a:ext cx="259079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45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7926213" y="1262247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8217598" y="1235109"/>
            <a:ext cx="42418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213360">
              <a:lnSpc>
                <a:spcPct val="100000"/>
              </a:lnSpc>
              <a:spcBef>
                <a:spcPts val="31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4" name="object 154" descr=""/>
          <p:cNvGraphicFramePr>
            <a:graphicFrameLocks noGrp="1"/>
          </p:cNvGraphicFramePr>
          <p:nvPr/>
        </p:nvGraphicFramePr>
        <p:xfrm>
          <a:off x="4974772" y="1763593"/>
          <a:ext cx="913130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080"/>
                <a:gridCol w="257175"/>
                <a:gridCol w="257175"/>
              </a:tblGrid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3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5" name="object 155" descr=""/>
          <p:cNvSpPr txBox="1"/>
          <p:nvPr/>
        </p:nvSpPr>
        <p:spPr>
          <a:xfrm>
            <a:off x="292100" y="1318863"/>
            <a:ext cx="3409950" cy="2844800"/>
          </a:xfrm>
          <a:prstGeom prst="rect">
            <a:avLst/>
          </a:prstGeom>
        </p:spPr>
        <p:txBody>
          <a:bodyPr wrap="square" lIns="0" tIns="123189" rIns="0" bIns="0" rtlCol="0" vert="horz">
            <a:spAutoFit/>
          </a:bodyPr>
          <a:lstStyle/>
          <a:p>
            <a:pPr marL="182245" marR="1182370" indent="-182245">
              <a:lnSpc>
                <a:spcPct val="100000"/>
              </a:lnSpc>
              <a:spcBef>
                <a:spcPts val="969"/>
              </a:spcBef>
              <a:buClr>
                <a:srgbClr val="002797"/>
              </a:buClr>
              <a:buSzPct val="73529"/>
              <a:buChar char="-"/>
              <a:tabLst>
                <a:tab pos="182245" algn="l"/>
                <a:tab pos="195580" algn="l"/>
              </a:tabLst>
            </a:pPr>
            <a:r>
              <a:rPr dirty="0" sz="1700">
                <a:latin typeface="Arial Unicode MS"/>
                <a:cs typeface="Arial Unicode MS"/>
              </a:rPr>
              <a:t>Condición</a:t>
            </a:r>
            <a:r>
              <a:rPr dirty="0" sz="1700" spc="34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peligrosa</a:t>
            </a:r>
            <a:endParaRPr sz="1700">
              <a:latin typeface="Arial Unicode MS"/>
              <a:cs typeface="Arial Unicode MS"/>
            </a:endParaRPr>
          </a:p>
          <a:p>
            <a:pPr lvl="1" marL="551815" marR="1218565" indent="-552450">
              <a:lnSpc>
                <a:spcPct val="100000"/>
              </a:lnSpc>
              <a:spcBef>
                <a:spcPts val="819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40">
                <a:latin typeface="Arial Unicode MS"/>
                <a:cs typeface="Arial Unicode MS"/>
              </a:rPr>
              <a:t>sobretensión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4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Regulación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16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incorrecta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80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 spc="55">
                <a:latin typeface="Arial Unicode MS"/>
                <a:cs typeface="Arial Unicode MS"/>
              </a:rPr>
              <a:t>Objeto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protegido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6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Circuitos</a:t>
            </a:r>
            <a:r>
              <a:rPr dirty="0" sz="1400" spc="2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electricos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8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Consecuencias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84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60">
                <a:latin typeface="Arial Unicode MS"/>
                <a:cs typeface="Arial Unicode MS"/>
              </a:rPr>
              <a:t>Mayor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riesgo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tierra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944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 spc="-10">
                <a:latin typeface="Arial Unicode MS"/>
                <a:cs typeface="Arial Unicode MS"/>
              </a:rPr>
              <a:t>Sobreexcitación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8199577" y="1735977"/>
            <a:ext cx="492759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6733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4448620" y="1940328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4452272" y="2201653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5366919" y="2368514"/>
            <a:ext cx="50927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5366999" y="2263981"/>
            <a:ext cx="5092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  <a:tabLst>
                <a:tab pos="32893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752858" y="2671433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4748358" y="2804600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4619637" y="2733047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5366693" y="2747593"/>
            <a:ext cx="257810" cy="128270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58419">
              <a:lnSpc>
                <a:spcPct val="100000"/>
              </a:lnSpc>
              <a:spcBef>
                <a:spcPts val="235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366693" y="2875632"/>
            <a:ext cx="514984" cy="107950"/>
          </a:xfrm>
          <a:prstGeom prst="rect">
            <a:avLst/>
          </a:prstGeom>
          <a:ln w="5791">
            <a:solidFill>
              <a:srgbClr val="0000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7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624134" y="2747593"/>
            <a:ext cx="257810" cy="128270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35"/>
              </a:spcBef>
            </a:pP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998073" y="2985918"/>
            <a:ext cx="280670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  <a:p>
            <a:pPr marL="2222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6265049" y="3013056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7027999" y="3018737"/>
            <a:ext cx="269240" cy="106680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7296835" y="3018737"/>
            <a:ext cx="285115" cy="106680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7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4748358" y="3062030"/>
            <a:ext cx="66675" cy="234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4619637" y="3123644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366919" y="2988144"/>
            <a:ext cx="523875" cy="48768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31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  <a:p>
            <a:pPr marL="6413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  <a:p>
            <a:pPr marL="29845">
              <a:lnSpc>
                <a:spcPct val="100000"/>
              </a:lnSpc>
              <a:spcBef>
                <a:spcPts val="530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37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  <a:p>
            <a:pPr marL="5905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5896104" y="3238578"/>
            <a:ext cx="559435" cy="236854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310"/>
              </a:spcBef>
              <a:tabLst>
                <a:tab pos="34036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8382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7595993" y="3265716"/>
            <a:ext cx="25400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861013" y="3265716"/>
            <a:ext cx="2349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6461125" y="3516149"/>
            <a:ext cx="564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6458148" y="3626933"/>
            <a:ext cx="570230" cy="107950"/>
          </a:xfrm>
          <a:prstGeom prst="rect">
            <a:avLst/>
          </a:prstGeom>
          <a:ln w="5791">
            <a:solidFill>
              <a:srgbClr val="0000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109220">
              <a:lnSpc>
                <a:spcPct val="100000"/>
              </a:lnSpc>
              <a:spcBef>
                <a:spcPts val="7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7030895" y="3119815"/>
            <a:ext cx="548005" cy="60198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95250">
              <a:lnSpc>
                <a:spcPct val="100000"/>
              </a:lnSpc>
              <a:spcBef>
                <a:spcPts val="525"/>
              </a:spcBef>
              <a:tabLst>
                <a:tab pos="34925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8382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95250">
              <a:lnSpc>
                <a:spcPct val="100000"/>
              </a:lnSpc>
              <a:spcBef>
                <a:spcPts val="530"/>
              </a:spcBef>
              <a:tabLst>
                <a:tab pos="3321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62865">
              <a:lnSpc>
                <a:spcPct val="100000"/>
              </a:lnSpc>
              <a:spcBef>
                <a:spcPts val="39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070331" y="3716527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81" name="object 181" descr=""/>
          <p:cNvGraphicFramePr>
            <a:graphicFrameLocks noGrp="1"/>
          </p:cNvGraphicFramePr>
          <p:nvPr/>
        </p:nvGraphicFramePr>
        <p:xfrm>
          <a:off x="5361047" y="3767062"/>
          <a:ext cx="535305" cy="2146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/>
                <a:gridCol w="271780"/>
              </a:tblGrid>
              <a:tr h="107314"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7314">
                <a:tc grid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889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82" name="object 182" descr=""/>
          <p:cNvSpPr txBox="1"/>
          <p:nvPr/>
        </p:nvSpPr>
        <p:spPr>
          <a:xfrm>
            <a:off x="4429073" y="3850448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7113651" y="3766583"/>
            <a:ext cx="4394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41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067661" y="3913296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6458148" y="3869877"/>
            <a:ext cx="279400" cy="118745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marL="77470">
              <a:lnSpc>
                <a:spcPct val="100000"/>
              </a:lnSpc>
              <a:spcBef>
                <a:spcPts val="305"/>
              </a:spcBef>
            </a:pPr>
            <a:r>
              <a:rPr dirty="0" sz="500" spc="-25">
                <a:latin typeface="Arial Unicode MS"/>
                <a:cs typeface="Arial Unicode MS"/>
              </a:rPr>
              <a:t>87G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461044" y="4000864"/>
            <a:ext cx="5645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GEN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PDF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740019" y="3934431"/>
            <a:ext cx="285115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030895" y="3871116"/>
            <a:ext cx="548005" cy="3556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731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GUP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PDUP</a:t>
            </a:r>
            <a:endParaRPr sz="500">
              <a:latin typeface="Trebuchet MS"/>
              <a:cs typeface="Trebuchet MS"/>
            </a:endParaRPr>
          </a:p>
          <a:p>
            <a:pPr marL="95250">
              <a:lnSpc>
                <a:spcPct val="100000"/>
              </a:lnSpc>
              <a:spcBef>
                <a:spcPts val="525"/>
              </a:spcBef>
              <a:tabLst>
                <a:tab pos="3422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40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Φ&lt;</a:t>
            </a:r>
            <a:endParaRPr sz="500">
              <a:latin typeface="Arial Unicode MS"/>
              <a:cs typeface="Arial Unicode MS"/>
            </a:endParaRPr>
          </a:p>
          <a:p>
            <a:pPr marL="94615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LEX</a:t>
            </a:r>
            <a:r>
              <a:rPr dirty="0" sz="500" spc="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7584411" y="3370248"/>
            <a:ext cx="523240" cy="8566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525"/>
              </a:spcBef>
              <a:tabLst>
                <a:tab pos="3282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8382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530"/>
              </a:spcBef>
              <a:tabLst>
                <a:tab pos="3282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  <a:p>
            <a:pPr marL="80010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525"/>
              </a:spcBef>
              <a:tabLst>
                <a:tab pos="3663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f&gt;</a:t>
            </a:r>
            <a:endParaRPr sz="500">
              <a:latin typeface="Arial Unicode MS"/>
              <a:cs typeface="Arial Unicode MS"/>
            </a:endParaRPr>
          </a:p>
          <a:p>
            <a:pPr marL="107314">
              <a:lnSpc>
                <a:spcPct val="100000"/>
              </a:lnSpc>
              <a:spcBef>
                <a:spcPts val="245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SA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5346556" y="3999128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5366999" y="4267450"/>
            <a:ext cx="25209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1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5366919" y="4371983"/>
            <a:ext cx="52387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5624441" y="4267450"/>
            <a:ext cx="2660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112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5896184" y="4267450"/>
            <a:ext cx="280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587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5896104" y="4371983"/>
            <a:ext cx="55943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192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6182230" y="4267450"/>
            <a:ext cx="2730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1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7313407" y="4267450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7112699" y="4371983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357327" y="4444491"/>
            <a:ext cx="2983230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250" spc="-40" b="1">
                <a:latin typeface="Arial"/>
                <a:cs typeface="Arial"/>
              </a:rPr>
              <a:t>Re</a:t>
            </a:r>
            <a:r>
              <a:rPr dirty="0" u="sng" sz="1250" spc="-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dirty="0" sz="1250" spc="55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Función</a:t>
            </a:r>
            <a:r>
              <a:rPr dirty="0" sz="1250" spc="60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de</a:t>
            </a:r>
            <a:r>
              <a:rPr dirty="0" sz="1250" spc="55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protección</a:t>
            </a:r>
            <a:r>
              <a:rPr dirty="0" sz="1250" spc="60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de</a:t>
            </a:r>
            <a:r>
              <a:rPr dirty="0" sz="1250" spc="60" b="1">
                <a:latin typeface="Arial"/>
                <a:cs typeface="Arial"/>
              </a:rPr>
              <a:t> </a:t>
            </a:r>
            <a:r>
              <a:rPr dirty="0" sz="1250" spc="-10" b="1">
                <a:latin typeface="Arial"/>
                <a:cs typeface="Arial"/>
              </a:rPr>
              <a:t>energía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4906579" y="4707478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5369589" y="4801330"/>
            <a:ext cx="50927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2" name="object 202" descr=""/>
          <p:cNvSpPr txBox="1"/>
          <p:nvPr/>
        </p:nvSpPr>
        <p:spPr>
          <a:xfrm>
            <a:off x="5369669" y="4696797"/>
            <a:ext cx="5092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  <a:tabLst>
                <a:tab pos="30543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3" name="object 203" descr=""/>
          <p:cNvSpPr txBox="1"/>
          <p:nvPr/>
        </p:nvSpPr>
        <p:spPr>
          <a:xfrm>
            <a:off x="6474816" y="4696797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6529355" y="4801330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6479602" y="4932797"/>
            <a:ext cx="257810" cy="125730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26670" rIns="0" bIns="0" rtlCol="0" vert="horz">
            <a:spAutoFit/>
          </a:bodyPr>
          <a:lstStyle/>
          <a:p>
            <a:pPr marL="60325">
              <a:lnSpc>
                <a:spcPct val="100000"/>
              </a:lnSpc>
              <a:spcBef>
                <a:spcPts val="210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6479602" y="5058014"/>
            <a:ext cx="514984" cy="107950"/>
          </a:xfrm>
          <a:prstGeom prst="rect">
            <a:avLst/>
          </a:prstGeom>
          <a:ln w="5791">
            <a:solidFill>
              <a:srgbClr val="000000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 marL="76835">
              <a:lnSpc>
                <a:spcPct val="100000"/>
              </a:lnSpc>
              <a:spcBef>
                <a:spcPts val="70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6737043" y="4932797"/>
            <a:ext cx="257810" cy="125730"/>
          </a:xfrm>
          <a:prstGeom prst="rect">
            <a:avLst/>
          </a:prstGeom>
          <a:ln w="5952">
            <a:solidFill>
              <a:srgbClr val="000000"/>
            </a:solidFill>
          </a:ln>
        </p:spPr>
        <p:txBody>
          <a:bodyPr wrap="square" lIns="0" tIns="2667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210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7019924" y="5000895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8296261" y="5120925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10" name="object 210" descr=""/>
          <p:cNvSpPr/>
          <p:nvPr/>
        </p:nvSpPr>
        <p:spPr>
          <a:xfrm>
            <a:off x="549725" y="5437479"/>
            <a:ext cx="24130" cy="0"/>
          </a:xfrm>
          <a:custGeom>
            <a:avLst/>
            <a:gdLst/>
            <a:ahLst/>
            <a:cxnLst/>
            <a:rect l="l" t="t" r="r" b="b"/>
            <a:pathLst>
              <a:path w="24129" h="0">
                <a:moveTo>
                  <a:pt x="0" y="0"/>
                </a:moveTo>
                <a:lnTo>
                  <a:pt x="2360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 descr=""/>
          <p:cNvSpPr txBox="1"/>
          <p:nvPr/>
        </p:nvSpPr>
        <p:spPr>
          <a:xfrm>
            <a:off x="307340" y="5356199"/>
            <a:ext cx="489584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©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ABB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>
                <a:latin typeface="Arial Unicode MS"/>
                <a:cs typeface="Arial Unicode MS"/>
              </a:rPr>
              <a:t>Gr</a:t>
            </a:r>
            <a:r>
              <a:rPr dirty="0" sz="450" spc="5">
                <a:latin typeface="Arial Unicode MS"/>
                <a:cs typeface="Arial Unicode MS"/>
              </a:rPr>
              <a:t> </a:t>
            </a:r>
            <a:r>
              <a:rPr dirty="0" sz="450" spc="-10">
                <a:latin typeface="Arial Unicode MS"/>
                <a:cs typeface="Arial Unicode MS"/>
              </a:rPr>
              <a:t>o</a:t>
            </a:r>
            <a:r>
              <a:rPr dirty="0" u="sng" sz="45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arriba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323189" y="5445582"/>
            <a:ext cx="8153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71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4192606" y="1967277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185672"/>
            <a:ext cx="4160520" cy="259994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518159" y="3971544"/>
            <a:ext cx="3987165" cy="772795"/>
          </a:xfrm>
          <a:custGeom>
            <a:avLst/>
            <a:gdLst/>
            <a:ahLst/>
            <a:cxnLst/>
            <a:rect l="l" t="t" r="r" b="b"/>
            <a:pathLst>
              <a:path w="3987165" h="772795">
                <a:moveTo>
                  <a:pt x="3986784" y="0"/>
                </a:moveTo>
                <a:lnTo>
                  <a:pt x="0" y="0"/>
                </a:lnTo>
                <a:lnTo>
                  <a:pt x="0" y="772667"/>
                </a:lnTo>
                <a:lnTo>
                  <a:pt x="3986784" y="772667"/>
                </a:lnTo>
                <a:lnTo>
                  <a:pt x="398678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4447" y="260984"/>
            <a:ext cx="475488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85"/>
              <a:t>Sobreflujo</a:t>
            </a:r>
            <a:r>
              <a:rPr dirty="0" sz="2700" spc="-45"/>
              <a:t> </a:t>
            </a:r>
            <a:r>
              <a:rPr dirty="0" sz="2700"/>
              <a:t>(excesivo</a:t>
            </a:r>
            <a:r>
              <a:rPr dirty="0" sz="2700" spc="-45"/>
              <a:t> </a:t>
            </a:r>
            <a:r>
              <a:rPr dirty="0" sz="2700"/>
              <a:t>V/Hz),</a:t>
            </a:r>
            <a:r>
              <a:rPr dirty="0" sz="2700" spc="-45"/>
              <a:t> </a:t>
            </a:r>
            <a:r>
              <a:rPr dirty="0" sz="2700" spc="-25"/>
              <a:t>24</a:t>
            </a:r>
            <a:endParaRPr sz="2700"/>
          </a:p>
        </p:txBody>
      </p:sp>
      <p:sp>
        <p:nvSpPr>
          <p:cNvPr id="9" name="object 9" descr=""/>
          <p:cNvSpPr txBox="1"/>
          <p:nvPr/>
        </p:nvSpPr>
        <p:spPr>
          <a:xfrm>
            <a:off x="323189" y="5473953"/>
            <a:ext cx="303530" cy="1936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21842" y="5486311"/>
            <a:ext cx="307975" cy="774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72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629658" y="1061719"/>
            <a:ext cx="3838575" cy="249618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95580" marR="393065" indent="-183515">
              <a:lnSpc>
                <a:spcPct val="148700"/>
              </a:lnSpc>
              <a:spcBef>
                <a:spcPts val="40"/>
              </a:spcBef>
              <a:buClr>
                <a:srgbClr val="002797"/>
              </a:buClr>
              <a:buSzPct val="104166"/>
              <a:buChar char="-"/>
              <a:tabLst>
                <a:tab pos="195580" algn="l"/>
                <a:tab pos="196215" algn="l"/>
              </a:tabLst>
            </a:pPr>
            <a:r>
              <a:rPr dirty="0" sz="1200" spc="-45">
                <a:latin typeface="Arial Unicode MS"/>
                <a:cs typeface="Arial Unicode MS"/>
              </a:rPr>
              <a:t>El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sobreflujo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 spc="55">
                <a:latin typeface="Arial Unicode MS"/>
                <a:cs typeface="Arial Unicode MS"/>
              </a:rPr>
              <a:t>protege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núcleo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magnético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del </a:t>
            </a:r>
            <a:r>
              <a:rPr dirty="0" sz="1200">
                <a:latin typeface="Arial Unicode MS"/>
                <a:cs typeface="Arial Unicode MS"/>
              </a:rPr>
              <a:t>generador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60">
                <a:latin typeface="Arial Unicode MS"/>
                <a:cs typeface="Arial Unicode MS"/>
              </a:rPr>
              <a:t>transformador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contra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el </a:t>
            </a:r>
            <a:r>
              <a:rPr dirty="0" sz="1200" spc="-10">
                <a:latin typeface="Arial Unicode MS"/>
                <a:cs typeface="Arial Unicode MS"/>
              </a:rPr>
              <a:t>sobrecalentamiento</a:t>
            </a:r>
            <a:endParaRPr sz="1200">
              <a:latin typeface="Arial Unicode MS"/>
              <a:cs typeface="Arial Unicode MS"/>
            </a:endParaRPr>
          </a:p>
          <a:p>
            <a:pPr marL="195580" marR="5080" indent="-183515">
              <a:lnSpc>
                <a:spcPct val="128600"/>
              </a:lnSpc>
              <a:spcBef>
                <a:spcPts val="1120"/>
              </a:spcBef>
              <a:buClr>
                <a:srgbClr val="002797"/>
              </a:buClr>
              <a:buSzPct val="89285"/>
              <a:buChar char="-"/>
              <a:tabLst>
                <a:tab pos="195580" algn="l"/>
                <a:tab pos="196215" algn="l"/>
              </a:tabLst>
            </a:pPr>
            <a:r>
              <a:rPr dirty="0" sz="1400">
                <a:latin typeface="Arial Unicode MS"/>
                <a:cs typeface="Arial Unicode MS"/>
              </a:rPr>
              <a:t>Especialmente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crítico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durante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arranque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 spc="-50">
                <a:latin typeface="Arial Unicode MS"/>
                <a:cs typeface="Arial Unicode MS"/>
              </a:rPr>
              <a:t>y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2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parada</a:t>
            </a:r>
            <a:endParaRPr sz="1400">
              <a:latin typeface="Arial Unicode MS"/>
              <a:cs typeface="Arial Unicode MS"/>
            </a:endParaRPr>
          </a:p>
          <a:p>
            <a:pPr marL="195580" marR="480059" indent="-183515">
              <a:lnSpc>
                <a:spcPct val="144100"/>
              </a:lnSpc>
              <a:spcBef>
                <a:spcPts val="1050"/>
              </a:spcBef>
              <a:buClr>
                <a:srgbClr val="002797"/>
              </a:buClr>
              <a:buChar char="-"/>
              <a:tabLst>
                <a:tab pos="195580" algn="l"/>
                <a:tab pos="196215" algn="l"/>
              </a:tabLst>
            </a:pP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6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operación</a:t>
            </a:r>
            <a:r>
              <a:rPr dirty="0" sz="1250" spc="17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7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frecuencia</a:t>
            </a:r>
            <a:r>
              <a:rPr dirty="0" sz="1250" spc="17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amplia</a:t>
            </a:r>
            <a:r>
              <a:rPr dirty="0" sz="1250" spc="17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70">
                <a:latin typeface="Arial Unicode MS"/>
                <a:cs typeface="Arial Unicode MS"/>
              </a:rPr>
              <a:t> </a:t>
            </a:r>
            <a:r>
              <a:rPr dirty="0" sz="1250" spc="-20">
                <a:latin typeface="Arial Unicode MS"/>
                <a:cs typeface="Arial Unicode MS"/>
              </a:rPr>
              <a:t>relé </a:t>
            </a:r>
            <a:r>
              <a:rPr dirty="0" sz="1250">
                <a:latin typeface="Arial Unicode MS"/>
                <a:cs typeface="Arial Unicode MS"/>
              </a:rPr>
              <a:t>es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importante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protección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del </a:t>
            </a:r>
            <a:r>
              <a:rPr dirty="0" sz="1250" spc="40">
                <a:latin typeface="Arial Unicode MS"/>
                <a:cs typeface="Arial Unicode MS"/>
              </a:rPr>
              <a:t>generador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26979" y="4331725"/>
            <a:ext cx="170815" cy="375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300" spc="-70" i="1">
                <a:latin typeface="Trebuchet MS"/>
                <a:cs typeface="Trebuchet MS"/>
              </a:rPr>
              <a:t>F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2919" y="4112237"/>
            <a:ext cx="3945254" cy="375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ts val="1380"/>
              </a:lnSpc>
              <a:spcBef>
                <a:spcPts val="95"/>
              </a:spcBef>
              <a:tabLst>
                <a:tab pos="2146300" algn="l"/>
              </a:tabLst>
            </a:pPr>
            <a:r>
              <a:rPr dirty="0" sz="1900" spc="-35">
                <a:latin typeface="Arial Unicode MS"/>
                <a:cs typeface="Arial Unicode MS"/>
              </a:rPr>
              <a:t>-</a:t>
            </a:r>
            <a:r>
              <a:rPr dirty="0" sz="1950" i="1">
                <a:latin typeface="Trebuchet MS"/>
                <a:cs typeface="Trebuchet MS"/>
              </a:rPr>
              <a:t>orbe</a:t>
            </a:r>
            <a:r>
              <a:rPr dirty="0" sz="1900">
                <a:latin typeface="Arial Unicode MS"/>
                <a:cs typeface="Arial Unicode MS"/>
              </a:rPr>
              <a:t>-</a:t>
            </a:r>
            <a:r>
              <a:rPr dirty="0" sz="1950" spc="-10" i="1">
                <a:latin typeface="Trebuchet MS"/>
                <a:cs typeface="Trebuchet MS"/>
              </a:rPr>
              <a:t>constante</a:t>
            </a:r>
            <a:r>
              <a:rPr dirty="0" sz="1900" spc="-10">
                <a:latin typeface="Arial Unicode MS"/>
                <a:cs typeface="Arial Unicode MS"/>
              </a:rPr>
              <a:t>-</a:t>
            </a:r>
            <a:r>
              <a:rPr dirty="0" sz="1900">
                <a:latin typeface="Arial Unicode MS"/>
                <a:cs typeface="Arial Unicode MS"/>
              </a:rPr>
              <a:t>	</a:t>
            </a:r>
            <a:r>
              <a:rPr dirty="0" u="heavy" baseline="33816" sz="3450" spc="-15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</a:t>
            </a:r>
            <a:r>
              <a:rPr dirty="0" baseline="33816" sz="3450" spc="-15" i="1">
                <a:latin typeface="Trebuchet MS"/>
                <a:cs typeface="Trebuchet MS"/>
              </a:rPr>
              <a:t>i</a:t>
            </a:r>
            <a:r>
              <a:rPr dirty="0" baseline="33816" sz="3450" spc="-284" i="1">
                <a:latin typeface="Trebuchet MS"/>
                <a:cs typeface="Trebuchet MS"/>
              </a:rPr>
              <a:t> </a:t>
            </a:r>
            <a:r>
              <a:rPr dirty="0" sz="1650" i="1">
                <a:latin typeface="Trebuchet MS"/>
                <a:cs typeface="Trebuchet MS"/>
              </a:rPr>
              <a:t>constante</a:t>
            </a:r>
            <a:r>
              <a:rPr dirty="0" sz="1600">
                <a:latin typeface="Arial Unicode MS"/>
                <a:cs typeface="Arial Unicode MS"/>
              </a:rPr>
              <a:t>-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u="heavy" baseline="33816" sz="3450" spc="-37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tu</a:t>
            </a:r>
            <a:endParaRPr baseline="33816" sz="3450">
              <a:latin typeface="Trebuchet MS"/>
              <a:cs typeface="Trebuchet MS"/>
            </a:endParaRPr>
          </a:p>
          <a:p>
            <a:pPr algn="ctr" marL="791210">
              <a:lnSpc>
                <a:spcPts val="1380"/>
              </a:lnSpc>
            </a:pPr>
            <a:r>
              <a:rPr dirty="0" baseline="-42270" sz="3450" i="1">
                <a:latin typeface="Trebuchet MS"/>
                <a:cs typeface="Trebuchet MS"/>
              </a:rPr>
              <a:t>F</a:t>
            </a:r>
            <a:r>
              <a:rPr dirty="0" baseline="-42270" sz="3450" spc="345" i="1">
                <a:latin typeface="Trebuchet MS"/>
                <a:cs typeface="Trebuchet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-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7340" y="5343499"/>
            <a:ext cx="46355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531870" y="4729734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5"/>
                </a:moveTo>
                <a:lnTo>
                  <a:pt x="289560" y="166115"/>
                </a:lnTo>
                <a:lnTo>
                  <a:pt x="289560" y="0"/>
                </a:lnTo>
                <a:lnTo>
                  <a:pt x="0" y="0"/>
                </a:lnTo>
                <a:lnTo>
                  <a:pt x="0" y="166115"/>
                </a:lnTo>
                <a:close/>
              </a:path>
            </a:pathLst>
          </a:custGeom>
          <a:ln w="28955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531870" y="4455414"/>
            <a:ext cx="289560" cy="166370"/>
          </a:xfrm>
          <a:custGeom>
            <a:avLst/>
            <a:gdLst/>
            <a:ahLst/>
            <a:cxnLst/>
            <a:rect l="l" t="t" r="r" b="b"/>
            <a:pathLst>
              <a:path w="289560" h="166370">
                <a:moveTo>
                  <a:pt x="0" y="166116"/>
                </a:moveTo>
                <a:lnTo>
                  <a:pt x="289560" y="166116"/>
                </a:lnTo>
                <a:lnTo>
                  <a:pt x="289560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612152" y="4956348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 h="0">
                <a:moveTo>
                  <a:pt x="0" y="0"/>
                </a:moveTo>
                <a:lnTo>
                  <a:pt x="332964" y="0"/>
                </a:lnTo>
              </a:path>
            </a:pathLst>
          </a:custGeom>
          <a:ln w="9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12152" y="4601105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 h="0">
                <a:moveTo>
                  <a:pt x="0" y="0"/>
                </a:moveTo>
                <a:lnTo>
                  <a:pt x="332964" y="0"/>
                </a:lnTo>
              </a:path>
            </a:pathLst>
          </a:custGeom>
          <a:ln w="9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441678" y="2363049"/>
            <a:ext cx="340995" cy="2735580"/>
          </a:xfrm>
          <a:custGeom>
            <a:avLst/>
            <a:gdLst/>
            <a:ahLst/>
            <a:cxnLst/>
            <a:rect l="l" t="t" r="r" b="b"/>
            <a:pathLst>
              <a:path w="340995" h="2735579">
                <a:moveTo>
                  <a:pt x="142061" y="2735394"/>
                </a:moveTo>
                <a:lnTo>
                  <a:pt x="198886" y="2735394"/>
                </a:lnTo>
              </a:path>
              <a:path w="340995" h="2735579">
                <a:moveTo>
                  <a:pt x="113649" y="2711712"/>
                </a:moveTo>
                <a:lnTo>
                  <a:pt x="227298" y="2711712"/>
                </a:lnTo>
              </a:path>
              <a:path w="340995" h="2735579">
                <a:moveTo>
                  <a:pt x="85237" y="2688029"/>
                </a:moveTo>
                <a:lnTo>
                  <a:pt x="255711" y="2688029"/>
                </a:lnTo>
              </a:path>
              <a:path w="340995" h="2735579">
                <a:moveTo>
                  <a:pt x="170474" y="2593298"/>
                </a:moveTo>
                <a:lnTo>
                  <a:pt x="170474" y="2688029"/>
                </a:lnTo>
              </a:path>
              <a:path w="340995" h="2735579">
                <a:moveTo>
                  <a:pt x="170474" y="0"/>
                </a:moveTo>
                <a:lnTo>
                  <a:pt x="170474" y="2606860"/>
                </a:lnTo>
              </a:path>
              <a:path w="340995" h="2735579">
                <a:moveTo>
                  <a:pt x="0" y="2066324"/>
                </a:moveTo>
                <a:lnTo>
                  <a:pt x="0" y="2131483"/>
                </a:lnTo>
                <a:lnTo>
                  <a:pt x="340948" y="2131483"/>
                </a:lnTo>
                <a:lnTo>
                  <a:pt x="340948" y="2072276"/>
                </a:lnTo>
              </a:path>
            </a:pathLst>
          </a:custGeom>
          <a:ln w="187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945997" y="4602590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771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945997" y="4826092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128779"/>
                </a:moveTo>
                <a:lnTo>
                  <a:pt x="0" y="0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081414" y="4755044"/>
            <a:ext cx="1406525" cy="47625"/>
            <a:chOff x="7081414" y="4755044"/>
            <a:chExt cx="1406525" cy="47625"/>
          </a:xfrm>
        </p:grpSpPr>
        <p:sp>
          <p:nvSpPr>
            <p:cNvPr id="10" name="object 10" descr=""/>
            <p:cNvSpPr/>
            <p:nvPr/>
          </p:nvSpPr>
          <p:spPr>
            <a:xfrm>
              <a:off x="7159548" y="4778727"/>
              <a:ext cx="1328420" cy="0"/>
            </a:xfrm>
            <a:custGeom>
              <a:avLst/>
              <a:gdLst/>
              <a:ahLst/>
              <a:cxnLst/>
              <a:rect l="l" t="t" r="r" b="b"/>
              <a:pathLst>
                <a:path w="1328420" h="0">
                  <a:moveTo>
                    <a:pt x="0" y="0"/>
                  </a:moveTo>
                  <a:lnTo>
                    <a:pt x="1328277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081414" y="4755044"/>
              <a:ext cx="85725" cy="47625"/>
            </a:xfrm>
            <a:custGeom>
              <a:avLst/>
              <a:gdLst/>
              <a:ahLst/>
              <a:cxnLst/>
              <a:rect l="l" t="t" r="r" b="b"/>
              <a:pathLst>
                <a:path w="85725" h="47625">
                  <a:moveTo>
                    <a:pt x="85237" y="0"/>
                  </a:moveTo>
                  <a:lnTo>
                    <a:pt x="0" y="23682"/>
                  </a:lnTo>
                  <a:lnTo>
                    <a:pt x="85237" y="47365"/>
                  </a:lnTo>
                  <a:lnTo>
                    <a:pt x="8523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347064" y="3632544"/>
            <a:ext cx="530225" cy="445134"/>
            <a:chOff x="4347064" y="3632544"/>
            <a:chExt cx="530225" cy="445134"/>
          </a:xfrm>
        </p:grpSpPr>
        <p:sp>
          <p:nvSpPr>
            <p:cNvPr id="13" name="object 13" descr=""/>
            <p:cNvSpPr/>
            <p:nvPr/>
          </p:nvSpPr>
          <p:spPr>
            <a:xfrm>
              <a:off x="4356441" y="3641921"/>
              <a:ext cx="511809" cy="426720"/>
            </a:xfrm>
            <a:custGeom>
              <a:avLst/>
              <a:gdLst/>
              <a:ahLst/>
              <a:cxnLst/>
              <a:rect l="l" t="t" r="r" b="b"/>
              <a:pathLst>
                <a:path w="511810" h="426720">
                  <a:moveTo>
                    <a:pt x="255711" y="0"/>
                  </a:moveTo>
                  <a:lnTo>
                    <a:pt x="204178" y="4330"/>
                  </a:lnTo>
                  <a:lnTo>
                    <a:pt x="156179" y="16751"/>
                  </a:lnTo>
                  <a:lnTo>
                    <a:pt x="112743" y="36405"/>
                  </a:lnTo>
                  <a:lnTo>
                    <a:pt x="74898" y="62433"/>
                  </a:lnTo>
                  <a:lnTo>
                    <a:pt x="43673" y="93979"/>
                  </a:lnTo>
                  <a:lnTo>
                    <a:pt x="20095" y="130185"/>
                  </a:lnTo>
                  <a:lnTo>
                    <a:pt x="5195" y="170192"/>
                  </a:lnTo>
                  <a:lnTo>
                    <a:pt x="0" y="213145"/>
                  </a:lnTo>
                  <a:lnTo>
                    <a:pt x="5195" y="256120"/>
                  </a:lnTo>
                  <a:lnTo>
                    <a:pt x="20095" y="296138"/>
                  </a:lnTo>
                  <a:lnTo>
                    <a:pt x="43673" y="332345"/>
                  </a:lnTo>
                  <a:lnTo>
                    <a:pt x="74898" y="363886"/>
                  </a:lnTo>
                  <a:lnTo>
                    <a:pt x="112743" y="389905"/>
                  </a:lnTo>
                  <a:lnTo>
                    <a:pt x="156179" y="409549"/>
                  </a:lnTo>
                  <a:lnTo>
                    <a:pt x="204178" y="421962"/>
                  </a:lnTo>
                  <a:lnTo>
                    <a:pt x="255711" y="426290"/>
                  </a:lnTo>
                  <a:lnTo>
                    <a:pt x="307246" y="421962"/>
                  </a:lnTo>
                  <a:lnTo>
                    <a:pt x="355246" y="409549"/>
                  </a:lnTo>
                  <a:lnTo>
                    <a:pt x="398683" y="389905"/>
                  </a:lnTo>
                  <a:lnTo>
                    <a:pt x="436527" y="363886"/>
                  </a:lnTo>
                  <a:lnTo>
                    <a:pt x="467751" y="332345"/>
                  </a:lnTo>
                  <a:lnTo>
                    <a:pt x="491327" y="296138"/>
                  </a:lnTo>
                  <a:lnTo>
                    <a:pt x="506227" y="256120"/>
                  </a:lnTo>
                  <a:lnTo>
                    <a:pt x="511422" y="213145"/>
                  </a:lnTo>
                  <a:lnTo>
                    <a:pt x="506227" y="170192"/>
                  </a:lnTo>
                  <a:lnTo>
                    <a:pt x="491327" y="130185"/>
                  </a:lnTo>
                  <a:lnTo>
                    <a:pt x="467751" y="93979"/>
                  </a:lnTo>
                  <a:lnTo>
                    <a:pt x="436527" y="62433"/>
                  </a:lnTo>
                  <a:lnTo>
                    <a:pt x="398683" y="36405"/>
                  </a:lnTo>
                  <a:lnTo>
                    <a:pt x="355246" y="16751"/>
                  </a:lnTo>
                  <a:lnTo>
                    <a:pt x="307246" y="4330"/>
                  </a:lnTo>
                  <a:lnTo>
                    <a:pt x="255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56441" y="3641921"/>
              <a:ext cx="511809" cy="426720"/>
            </a:xfrm>
            <a:custGeom>
              <a:avLst/>
              <a:gdLst/>
              <a:ahLst/>
              <a:cxnLst/>
              <a:rect l="l" t="t" r="r" b="b"/>
              <a:pathLst>
                <a:path w="511810" h="426720">
                  <a:moveTo>
                    <a:pt x="511422" y="213145"/>
                  </a:moveTo>
                  <a:lnTo>
                    <a:pt x="506227" y="170192"/>
                  </a:lnTo>
                  <a:lnTo>
                    <a:pt x="491327" y="130185"/>
                  </a:lnTo>
                  <a:lnTo>
                    <a:pt x="467751" y="93979"/>
                  </a:lnTo>
                  <a:lnTo>
                    <a:pt x="436527" y="62433"/>
                  </a:lnTo>
                  <a:lnTo>
                    <a:pt x="398683" y="36405"/>
                  </a:lnTo>
                  <a:lnTo>
                    <a:pt x="355246" y="16751"/>
                  </a:lnTo>
                  <a:lnTo>
                    <a:pt x="307246" y="4330"/>
                  </a:lnTo>
                  <a:lnTo>
                    <a:pt x="255711" y="0"/>
                  </a:lnTo>
                  <a:lnTo>
                    <a:pt x="204178" y="4330"/>
                  </a:lnTo>
                  <a:lnTo>
                    <a:pt x="156179" y="16751"/>
                  </a:lnTo>
                  <a:lnTo>
                    <a:pt x="112743" y="36405"/>
                  </a:lnTo>
                  <a:lnTo>
                    <a:pt x="74898" y="62433"/>
                  </a:lnTo>
                  <a:lnTo>
                    <a:pt x="43673" y="93979"/>
                  </a:lnTo>
                  <a:lnTo>
                    <a:pt x="20095" y="130185"/>
                  </a:lnTo>
                  <a:lnTo>
                    <a:pt x="5195" y="170192"/>
                  </a:lnTo>
                  <a:lnTo>
                    <a:pt x="0" y="213145"/>
                  </a:lnTo>
                  <a:lnTo>
                    <a:pt x="5195" y="256120"/>
                  </a:lnTo>
                  <a:lnTo>
                    <a:pt x="20095" y="296138"/>
                  </a:lnTo>
                  <a:lnTo>
                    <a:pt x="43673" y="332345"/>
                  </a:lnTo>
                  <a:lnTo>
                    <a:pt x="74898" y="363886"/>
                  </a:lnTo>
                  <a:lnTo>
                    <a:pt x="112743" y="389905"/>
                  </a:lnTo>
                  <a:lnTo>
                    <a:pt x="156179" y="409549"/>
                  </a:lnTo>
                  <a:lnTo>
                    <a:pt x="204178" y="421962"/>
                  </a:lnTo>
                  <a:lnTo>
                    <a:pt x="255711" y="426290"/>
                  </a:lnTo>
                  <a:lnTo>
                    <a:pt x="307246" y="421962"/>
                  </a:lnTo>
                  <a:lnTo>
                    <a:pt x="355246" y="409549"/>
                  </a:lnTo>
                  <a:lnTo>
                    <a:pt x="398683" y="389905"/>
                  </a:lnTo>
                  <a:lnTo>
                    <a:pt x="436527" y="363886"/>
                  </a:lnTo>
                  <a:lnTo>
                    <a:pt x="467751" y="332345"/>
                  </a:lnTo>
                  <a:lnTo>
                    <a:pt x="491327" y="296138"/>
                  </a:lnTo>
                  <a:lnTo>
                    <a:pt x="506227" y="256120"/>
                  </a:lnTo>
                  <a:lnTo>
                    <a:pt x="511422" y="213145"/>
                  </a:lnTo>
                  <a:close/>
                </a:path>
              </a:pathLst>
            </a:custGeom>
            <a:ln w="184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441678" y="3712969"/>
              <a:ext cx="340995" cy="284480"/>
            </a:xfrm>
            <a:custGeom>
              <a:avLst/>
              <a:gdLst/>
              <a:ahLst/>
              <a:cxnLst/>
              <a:rect l="l" t="t" r="r" b="b"/>
              <a:pathLst>
                <a:path w="340995" h="284479">
                  <a:moveTo>
                    <a:pt x="170474" y="0"/>
                  </a:moveTo>
                  <a:lnTo>
                    <a:pt x="116591" y="7245"/>
                  </a:lnTo>
                  <a:lnTo>
                    <a:pt x="69794" y="27418"/>
                  </a:lnTo>
                  <a:lnTo>
                    <a:pt x="32891" y="58180"/>
                  </a:lnTo>
                  <a:lnTo>
                    <a:pt x="8690" y="97186"/>
                  </a:lnTo>
                  <a:lnTo>
                    <a:pt x="0" y="142096"/>
                  </a:lnTo>
                  <a:lnTo>
                    <a:pt x="8690" y="187037"/>
                  </a:lnTo>
                  <a:lnTo>
                    <a:pt x="32891" y="226047"/>
                  </a:lnTo>
                  <a:lnTo>
                    <a:pt x="69794" y="256797"/>
                  </a:lnTo>
                  <a:lnTo>
                    <a:pt x="116591" y="276956"/>
                  </a:lnTo>
                  <a:lnTo>
                    <a:pt x="170474" y="284193"/>
                  </a:lnTo>
                  <a:lnTo>
                    <a:pt x="224360" y="276956"/>
                  </a:lnTo>
                  <a:lnTo>
                    <a:pt x="271157" y="256797"/>
                  </a:lnTo>
                  <a:lnTo>
                    <a:pt x="308059" y="226047"/>
                  </a:lnTo>
                  <a:lnTo>
                    <a:pt x="332258" y="187037"/>
                  </a:lnTo>
                  <a:lnTo>
                    <a:pt x="340948" y="142096"/>
                  </a:lnTo>
                  <a:lnTo>
                    <a:pt x="332258" y="97186"/>
                  </a:lnTo>
                  <a:lnTo>
                    <a:pt x="308059" y="58180"/>
                  </a:lnTo>
                  <a:lnTo>
                    <a:pt x="271157" y="27418"/>
                  </a:lnTo>
                  <a:lnTo>
                    <a:pt x="224360" y="7245"/>
                  </a:lnTo>
                  <a:lnTo>
                    <a:pt x="170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41678" y="3712969"/>
              <a:ext cx="340995" cy="284480"/>
            </a:xfrm>
            <a:custGeom>
              <a:avLst/>
              <a:gdLst/>
              <a:ahLst/>
              <a:cxnLst/>
              <a:rect l="l" t="t" r="r" b="b"/>
              <a:pathLst>
                <a:path w="340995" h="284479">
                  <a:moveTo>
                    <a:pt x="340948" y="142096"/>
                  </a:moveTo>
                  <a:lnTo>
                    <a:pt x="332258" y="97186"/>
                  </a:lnTo>
                  <a:lnTo>
                    <a:pt x="308059" y="58180"/>
                  </a:lnTo>
                  <a:lnTo>
                    <a:pt x="271157" y="27418"/>
                  </a:lnTo>
                  <a:lnTo>
                    <a:pt x="224360" y="7245"/>
                  </a:lnTo>
                  <a:lnTo>
                    <a:pt x="170474" y="0"/>
                  </a:lnTo>
                  <a:lnTo>
                    <a:pt x="116591" y="7245"/>
                  </a:lnTo>
                  <a:lnTo>
                    <a:pt x="69794" y="27418"/>
                  </a:lnTo>
                  <a:lnTo>
                    <a:pt x="32891" y="58180"/>
                  </a:lnTo>
                  <a:lnTo>
                    <a:pt x="8690" y="97186"/>
                  </a:lnTo>
                  <a:lnTo>
                    <a:pt x="0" y="142096"/>
                  </a:lnTo>
                  <a:lnTo>
                    <a:pt x="8690" y="187037"/>
                  </a:lnTo>
                  <a:lnTo>
                    <a:pt x="32891" y="226047"/>
                  </a:lnTo>
                  <a:lnTo>
                    <a:pt x="69794" y="256797"/>
                  </a:lnTo>
                  <a:lnTo>
                    <a:pt x="116591" y="276956"/>
                  </a:lnTo>
                  <a:lnTo>
                    <a:pt x="170474" y="284193"/>
                  </a:lnTo>
                  <a:lnTo>
                    <a:pt x="224360" y="276956"/>
                  </a:lnTo>
                  <a:lnTo>
                    <a:pt x="271157" y="256797"/>
                  </a:lnTo>
                  <a:lnTo>
                    <a:pt x="308059" y="226047"/>
                  </a:lnTo>
                  <a:lnTo>
                    <a:pt x="332258" y="187037"/>
                  </a:lnTo>
                  <a:lnTo>
                    <a:pt x="340948" y="142096"/>
                  </a:lnTo>
                  <a:close/>
                </a:path>
              </a:pathLst>
            </a:custGeom>
            <a:ln w="10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4961094" y="3819542"/>
            <a:ext cx="503555" cy="0"/>
          </a:xfrm>
          <a:custGeom>
            <a:avLst/>
            <a:gdLst/>
            <a:ahLst/>
            <a:cxnLst/>
            <a:rect l="l" t="t" r="r" b="b"/>
            <a:pathLst>
              <a:path w="503554" h="0">
                <a:moveTo>
                  <a:pt x="0" y="0"/>
                </a:moveTo>
                <a:lnTo>
                  <a:pt x="503467" y="0"/>
                </a:lnTo>
              </a:path>
            </a:pathLst>
          </a:custGeom>
          <a:ln w="9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4579146" y="3330082"/>
            <a:ext cx="1692910" cy="55880"/>
            <a:chOff x="4579146" y="3330082"/>
            <a:chExt cx="1692910" cy="55880"/>
          </a:xfrm>
        </p:grpSpPr>
        <p:sp>
          <p:nvSpPr>
            <p:cNvPr id="19" name="object 19" descr=""/>
            <p:cNvSpPr/>
            <p:nvPr/>
          </p:nvSpPr>
          <p:spPr>
            <a:xfrm>
              <a:off x="4580188" y="3331123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31963" y="0"/>
                  </a:move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580188" y="3331123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63927" y="26603"/>
                  </a:move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644116" y="3355359"/>
              <a:ext cx="1628139" cy="0"/>
            </a:xfrm>
            <a:custGeom>
              <a:avLst/>
              <a:gdLst/>
              <a:ahLst/>
              <a:cxnLst/>
              <a:rect l="l" t="t" r="r" b="b"/>
              <a:pathLst>
                <a:path w="1628139" h="0">
                  <a:moveTo>
                    <a:pt x="0" y="0"/>
                  </a:moveTo>
                  <a:lnTo>
                    <a:pt x="1627545" y="0"/>
                  </a:lnTo>
                </a:path>
              </a:pathLst>
            </a:custGeom>
            <a:ln w="473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4644116" y="3355359"/>
            <a:ext cx="2178685" cy="5080"/>
          </a:xfrm>
          <a:custGeom>
            <a:avLst/>
            <a:gdLst/>
            <a:ahLst/>
            <a:cxnLst/>
            <a:rect l="l" t="t" r="r" b="b"/>
            <a:pathLst>
              <a:path w="2178684" h="5079">
                <a:moveTo>
                  <a:pt x="1883256" y="0"/>
                </a:moveTo>
                <a:lnTo>
                  <a:pt x="2178082" y="0"/>
                </a:lnTo>
              </a:path>
              <a:path w="2178684" h="5079">
                <a:moveTo>
                  <a:pt x="0" y="4736"/>
                </a:moveTo>
                <a:lnTo>
                  <a:pt x="2178082" y="4736"/>
                </a:lnTo>
              </a:path>
            </a:pathLst>
          </a:custGeom>
          <a:ln w="47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3963" y="4726151"/>
            <a:ext cx="180893" cy="105150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163579" y="3106847"/>
            <a:ext cx="1534795" cy="0"/>
          </a:xfrm>
          <a:custGeom>
            <a:avLst/>
            <a:gdLst/>
            <a:ahLst/>
            <a:cxnLst/>
            <a:rect l="l" t="t" r="r" b="b"/>
            <a:pathLst>
              <a:path w="1534795" h="0">
                <a:moveTo>
                  <a:pt x="0" y="0"/>
                </a:moveTo>
                <a:lnTo>
                  <a:pt x="1534267" y="0"/>
                </a:lnTo>
              </a:path>
            </a:pathLst>
          </a:custGeom>
          <a:ln w="9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432301" y="1119702"/>
            <a:ext cx="360045" cy="1252855"/>
            <a:chOff x="4432301" y="1119702"/>
            <a:chExt cx="360045" cy="1252855"/>
          </a:xfrm>
        </p:grpSpPr>
        <p:sp>
          <p:nvSpPr>
            <p:cNvPr id="26" name="object 26" descr=""/>
            <p:cNvSpPr/>
            <p:nvPr/>
          </p:nvSpPr>
          <p:spPr>
            <a:xfrm>
              <a:off x="4441678" y="1936759"/>
              <a:ext cx="340995" cy="426720"/>
            </a:xfrm>
            <a:custGeom>
              <a:avLst/>
              <a:gdLst/>
              <a:ahLst/>
              <a:cxnLst/>
              <a:rect l="l" t="t" r="r" b="b"/>
              <a:pathLst>
                <a:path w="340995" h="426719">
                  <a:moveTo>
                    <a:pt x="340948" y="142096"/>
                  </a:moveTo>
                  <a:lnTo>
                    <a:pt x="332258" y="97186"/>
                  </a:lnTo>
                  <a:lnTo>
                    <a:pt x="308059" y="58180"/>
                  </a:lnTo>
                  <a:lnTo>
                    <a:pt x="271157" y="27418"/>
                  </a:lnTo>
                  <a:lnTo>
                    <a:pt x="224360" y="7245"/>
                  </a:lnTo>
                  <a:lnTo>
                    <a:pt x="170474" y="0"/>
                  </a:lnTo>
                  <a:lnTo>
                    <a:pt x="116591" y="7245"/>
                  </a:lnTo>
                  <a:lnTo>
                    <a:pt x="69794" y="27418"/>
                  </a:lnTo>
                  <a:lnTo>
                    <a:pt x="32891" y="58180"/>
                  </a:lnTo>
                  <a:lnTo>
                    <a:pt x="8690" y="97186"/>
                  </a:lnTo>
                  <a:lnTo>
                    <a:pt x="0" y="142096"/>
                  </a:lnTo>
                  <a:lnTo>
                    <a:pt x="8690" y="187037"/>
                  </a:lnTo>
                  <a:lnTo>
                    <a:pt x="32891" y="226047"/>
                  </a:lnTo>
                  <a:lnTo>
                    <a:pt x="69794" y="256797"/>
                  </a:lnTo>
                  <a:lnTo>
                    <a:pt x="116591" y="276956"/>
                  </a:lnTo>
                  <a:lnTo>
                    <a:pt x="170474" y="284193"/>
                  </a:lnTo>
                  <a:lnTo>
                    <a:pt x="224360" y="276956"/>
                  </a:lnTo>
                  <a:lnTo>
                    <a:pt x="271157" y="256797"/>
                  </a:lnTo>
                  <a:lnTo>
                    <a:pt x="308059" y="226047"/>
                  </a:lnTo>
                  <a:lnTo>
                    <a:pt x="332258" y="187037"/>
                  </a:lnTo>
                  <a:lnTo>
                    <a:pt x="340948" y="142096"/>
                  </a:lnTo>
                  <a:close/>
                </a:path>
                <a:path w="340995" h="426719">
                  <a:moveTo>
                    <a:pt x="340948" y="284193"/>
                  </a:moveTo>
                  <a:lnTo>
                    <a:pt x="332258" y="239283"/>
                  </a:lnTo>
                  <a:lnTo>
                    <a:pt x="308059" y="200276"/>
                  </a:lnTo>
                  <a:lnTo>
                    <a:pt x="271157" y="169515"/>
                  </a:lnTo>
                  <a:lnTo>
                    <a:pt x="224360" y="149341"/>
                  </a:lnTo>
                  <a:lnTo>
                    <a:pt x="170474" y="142096"/>
                  </a:lnTo>
                  <a:lnTo>
                    <a:pt x="116591" y="149341"/>
                  </a:lnTo>
                  <a:lnTo>
                    <a:pt x="69794" y="169515"/>
                  </a:lnTo>
                  <a:lnTo>
                    <a:pt x="32891" y="200276"/>
                  </a:lnTo>
                  <a:lnTo>
                    <a:pt x="8690" y="239283"/>
                  </a:lnTo>
                  <a:lnTo>
                    <a:pt x="0" y="284193"/>
                  </a:lnTo>
                  <a:lnTo>
                    <a:pt x="8690" y="329134"/>
                  </a:lnTo>
                  <a:lnTo>
                    <a:pt x="32891" y="368144"/>
                  </a:lnTo>
                  <a:lnTo>
                    <a:pt x="69794" y="398894"/>
                  </a:lnTo>
                  <a:lnTo>
                    <a:pt x="116591" y="419052"/>
                  </a:lnTo>
                  <a:lnTo>
                    <a:pt x="170474" y="426290"/>
                  </a:lnTo>
                  <a:lnTo>
                    <a:pt x="224360" y="419052"/>
                  </a:lnTo>
                  <a:lnTo>
                    <a:pt x="271157" y="398894"/>
                  </a:lnTo>
                  <a:lnTo>
                    <a:pt x="308059" y="368144"/>
                  </a:lnTo>
                  <a:lnTo>
                    <a:pt x="332258" y="329134"/>
                  </a:lnTo>
                  <a:lnTo>
                    <a:pt x="340948" y="284193"/>
                  </a:lnTo>
                  <a:close/>
                </a:path>
              </a:pathLst>
            </a:custGeom>
            <a:ln w="187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612152" y="1119702"/>
              <a:ext cx="0" cy="817244"/>
            </a:xfrm>
            <a:custGeom>
              <a:avLst/>
              <a:gdLst/>
              <a:ahLst/>
              <a:cxnLst/>
              <a:rect l="l" t="t" r="r" b="b"/>
              <a:pathLst>
                <a:path w="0" h="817244">
                  <a:moveTo>
                    <a:pt x="0" y="0"/>
                  </a:moveTo>
                  <a:lnTo>
                    <a:pt x="0" y="817056"/>
                  </a:lnTo>
                </a:path>
              </a:pathLst>
            </a:custGeom>
            <a:ln w="204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612152" y="728936"/>
            <a:ext cx="0" cy="248920"/>
          </a:xfrm>
          <a:custGeom>
            <a:avLst/>
            <a:gdLst/>
            <a:ahLst/>
            <a:cxnLst/>
            <a:rect l="l" t="t" r="r" b="b"/>
            <a:pathLst>
              <a:path w="0" h="248919">
                <a:moveTo>
                  <a:pt x="0" y="0"/>
                </a:moveTo>
                <a:lnTo>
                  <a:pt x="0" y="248669"/>
                </a:lnTo>
              </a:path>
            </a:pathLst>
          </a:custGeom>
          <a:ln w="204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612152" y="1954521"/>
            <a:ext cx="692785" cy="142240"/>
            <a:chOff x="4612152" y="1954521"/>
            <a:chExt cx="692785" cy="142240"/>
          </a:xfrm>
        </p:grpSpPr>
        <p:sp>
          <p:nvSpPr>
            <p:cNvPr id="30" name="object 30" descr=""/>
            <p:cNvSpPr/>
            <p:nvPr/>
          </p:nvSpPr>
          <p:spPr>
            <a:xfrm>
              <a:off x="4612152" y="2025569"/>
              <a:ext cx="511809" cy="0"/>
            </a:xfrm>
            <a:custGeom>
              <a:avLst/>
              <a:gdLst/>
              <a:ahLst/>
              <a:cxnLst/>
              <a:rect l="l" t="t" r="r" b="b"/>
              <a:pathLst>
                <a:path w="511810" h="0">
                  <a:moveTo>
                    <a:pt x="0" y="0"/>
                  </a:moveTo>
                  <a:lnTo>
                    <a:pt x="511460" y="0"/>
                  </a:lnTo>
                </a:path>
              </a:pathLst>
            </a:custGeom>
            <a:ln w="17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7950" y="1954521"/>
              <a:ext cx="256364" cy="142096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953991" y="3890590"/>
            <a:ext cx="511175" cy="0"/>
          </a:xfrm>
          <a:custGeom>
            <a:avLst/>
            <a:gdLst/>
            <a:ahLst/>
            <a:cxnLst/>
            <a:rect l="l" t="t" r="r" b="b"/>
            <a:pathLst>
              <a:path w="511175" h="0">
                <a:moveTo>
                  <a:pt x="0" y="0"/>
                </a:moveTo>
                <a:lnTo>
                  <a:pt x="510570" y="0"/>
                </a:lnTo>
              </a:path>
            </a:pathLst>
          </a:custGeom>
          <a:ln w="9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579146" y="1340726"/>
            <a:ext cx="3911600" cy="55880"/>
            <a:chOff x="4579146" y="1340726"/>
            <a:chExt cx="3911600" cy="55880"/>
          </a:xfrm>
        </p:grpSpPr>
        <p:sp>
          <p:nvSpPr>
            <p:cNvPr id="34" name="object 34" descr=""/>
            <p:cNvSpPr/>
            <p:nvPr/>
          </p:nvSpPr>
          <p:spPr>
            <a:xfrm>
              <a:off x="4580188" y="1341768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40">
                  <a:moveTo>
                    <a:pt x="31963" y="0"/>
                  </a:move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80188" y="1341768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40">
                  <a:moveTo>
                    <a:pt x="63927" y="26603"/>
                  </a:move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44116" y="1366003"/>
              <a:ext cx="3846829" cy="5080"/>
            </a:xfrm>
            <a:custGeom>
              <a:avLst/>
              <a:gdLst/>
              <a:ahLst/>
              <a:cxnLst/>
              <a:rect l="l" t="t" r="r" b="b"/>
              <a:pathLst>
                <a:path w="3846829" h="5080">
                  <a:moveTo>
                    <a:pt x="0" y="4736"/>
                  </a:moveTo>
                  <a:lnTo>
                    <a:pt x="3846361" y="4736"/>
                  </a:lnTo>
                </a:path>
                <a:path w="3846829" h="5080">
                  <a:moveTo>
                    <a:pt x="0" y="0"/>
                  </a:moveTo>
                  <a:lnTo>
                    <a:pt x="3846361" y="0"/>
                  </a:lnTo>
                </a:path>
              </a:pathLst>
            </a:custGeom>
            <a:ln w="473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910482" y="1617041"/>
            <a:ext cx="807720" cy="391160"/>
          </a:xfrm>
          <a:custGeom>
            <a:avLst/>
            <a:gdLst/>
            <a:ahLst/>
            <a:cxnLst/>
            <a:rect l="l" t="t" r="r" b="b"/>
            <a:pathLst>
              <a:path w="807720" h="391160">
                <a:moveTo>
                  <a:pt x="0" y="390766"/>
                </a:moveTo>
                <a:lnTo>
                  <a:pt x="0" y="0"/>
                </a:lnTo>
                <a:lnTo>
                  <a:pt x="807138" y="0"/>
                </a:lnTo>
              </a:path>
            </a:pathLst>
          </a:custGeom>
          <a:ln w="98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910482" y="2363049"/>
            <a:ext cx="3452495" cy="0"/>
          </a:xfrm>
          <a:custGeom>
            <a:avLst/>
            <a:gdLst/>
            <a:ahLst/>
            <a:cxnLst/>
            <a:rect l="l" t="t" r="r" b="b"/>
            <a:pathLst>
              <a:path w="3452495" h="0">
                <a:moveTo>
                  <a:pt x="0" y="0"/>
                </a:moveTo>
                <a:lnTo>
                  <a:pt x="3452139" y="0"/>
                </a:lnTo>
              </a:path>
            </a:pathLst>
          </a:custGeom>
          <a:ln w="94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526915" y="977606"/>
            <a:ext cx="170815" cy="142240"/>
          </a:xfrm>
          <a:custGeom>
            <a:avLst/>
            <a:gdLst/>
            <a:ahLst/>
            <a:cxnLst/>
            <a:rect l="l" t="t" r="r" b="b"/>
            <a:pathLst>
              <a:path w="170814" h="142240">
                <a:moveTo>
                  <a:pt x="0" y="142096"/>
                </a:moveTo>
                <a:lnTo>
                  <a:pt x="170474" y="142096"/>
                </a:lnTo>
                <a:lnTo>
                  <a:pt x="170474" y="0"/>
                </a:lnTo>
                <a:lnTo>
                  <a:pt x="0" y="0"/>
                </a:lnTo>
                <a:lnTo>
                  <a:pt x="0" y="142096"/>
                </a:lnTo>
                <a:close/>
              </a:path>
            </a:pathLst>
          </a:custGeom>
          <a:ln w="184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689208" y="1474944"/>
            <a:ext cx="57150" cy="142240"/>
            <a:chOff x="5689208" y="1474944"/>
            <a:chExt cx="57150" cy="142240"/>
          </a:xfrm>
        </p:grpSpPr>
        <p:sp>
          <p:nvSpPr>
            <p:cNvPr id="41" name="object 41" descr=""/>
            <p:cNvSpPr/>
            <p:nvPr/>
          </p:nvSpPr>
          <p:spPr>
            <a:xfrm>
              <a:off x="5717620" y="1540072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0"/>
                  </a:moveTo>
                  <a:lnTo>
                    <a:pt x="0" y="76969"/>
                  </a:lnTo>
                </a:path>
              </a:pathLst>
            </a:custGeom>
            <a:ln w="113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689208" y="1474944"/>
              <a:ext cx="57150" cy="71120"/>
            </a:xfrm>
            <a:custGeom>
              <a:avLst/>
              <a:gdLst/>
              <a:ahLst/>
              <a:cxnLst/>
              <a:rect l="l" t="t" r="r" b="b"/>
              <a:pathLst>
                <a:path w="57150" h="71119">
                  <a:moveTo>
                    <a:pt x="28412" y="0"/>
                  </a:moveTo>
                  <a:lnTo>
                    <a:pt x="0" y="71048"/>
                  </a:lnTo>
                  <a:lnTo>
                    <a:pt x="56824" y="71048"/>
                  </a:lnTo>
                  <a:lnTo>
                    <a:pt x="284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464556" y="1759140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10" h="213360">
                <a:moveTo>
                  <a:pt x="511416" y="106578"/>
                </a:moveTo>
                <a:lnTo>
                  <a:pt x="255714" y="106578"/>
                </a:lnTo>
                <a:lnTo>
                  <a:pt x="255714" y="0"/>
                </a:lnTo>
                <a:lnTo>
                  <a:pt x="0" y="0"/>
                </a:lnTo>
                <a:lnTo>
                  <a:pt x="0" y="106578"/>
                </a:lnTo>
                <a:lnTo>
                  <a:pt x="0" y="213144"/>
                </a:lnTo>
                <a:lnTo>
                  <a:pt x="511416" y="213144"/>
                </a:lnTo>
                <a:lnTo>
                  <a:pt x="511416" y="1065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612152" y="4350036"/>
            <a:ext cx="4006215" cy="5080"/>
          </a:xfrm>
          <a:custGeom>
            <a:avLst/>
            <a:gdLst/>
            <a:ahLst/>
            <a:cxnLst/>
            <a:rect l="l" t="t" r="r" b="b"/>
            <a:pathLst>
              <a:path w="4006215" h="5079">
                <a:moveTo>
                  <a:pt x="0" y="0"/>
                </a:moveTo>
                <a:lnTo>
                  <a:pt x="4006180" y="0"/>
                </a:lnTo>
              </a:path>
              <a:path w="4006215" h="5079">
                <a:moveTo>
                  <a:pt x="0" y="4736"/>
                </a:moveTo>
                <a:lnTo>
                  <a:pt x="4006180" y="4736"/>
                </a:lnTo>
              </a:path>
            </a:pathLst>
          </a:custGeom>
          <a:ln w="47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612152" y="2363049"/>
            <a:ext cx="511809" cy="222250"/>
            <a:chOff x="4612152" y="2363049"/>
            <a:chExt cx="511809" cy="222250"/>
          </a:xfrm>
        </p:grpSpPr>
        <p:sp>
          <p:nvSpPr>
            <p:cNvPr id="46" name="object 46" descr=""/>
            <p:cNvSpPr/>
            <p:nvPr/>
          </p:nvSpPr>
          <p:spPr>
            <a:xfrm>
              <a:off x="4612152" y="2576195"/>
              <a:ext cx="511809" cy="0"/>
            </a:xfrm>
            <a:custGeom>
              <a:avLst/>
              <a:gdLst/>
              <a:ahLst/>
              <a:cxnLst/>
              <a:rect l="l" t="t" r="r" b="b"/>
              <a:pathLst>
                <a:path w="511810" h="0">
                  <a:moveTo>
                    <a:pt x="0" y="0"/>
                  </a:moveTo>
                  <a:lnTo>
                    <a:pt x="511460" y="0"/>
                  </a:lnTo>
                </a:path>
              </a:pathLst>
            </a:custGeom>
            <a:ln w="17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910482" y="2363049"/>
              <a:ext cx="0" cy="186690"/>
            </a:xfrm>
            <a:custGeom>
              <a:avLst/>
              <a:gdLst/>
              <a:ahLst/>
              <a:cxnLst/>
              <a:rect l="l" t="t" r="r" b="b"/>
              <a:pathLst>
                <a:path w="0" h="186689">
                  <a:moveTo>
                    <a:pt x="0" y="0"/>
                  </a:moveTo>
                  <a:lnTo>
                    <a:pt x="0" y="186541"/>
                  </a:lnTo>
                </a:path>
              </a:pathLst>
            </a:custGeom>
            <a:ln w="113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464561" y="2753816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10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10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10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577062" y="4322675"/>
            <a:ext cx="70485" cy="59690"/>
            <a:chOff x="4577062" y="4322675"/>
            <a:chExt cx="70485" cy="59690"/>
          </a:xfrm>
        </p:grpSpPr>
        <p:sp>
          <p:nvSpPr>
            <p:cNvPr id="50" name="object 50" descr=""/>
            <p:cNvSpPr/>
            <p:nvPr/>
          </p:nvSpPr>
          <p:spPr>
            <a:xfrm>
              <a:off x="4580188" y="4325801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31963" y="0"/>
                  </a:move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580188" y="4325801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63927" y="26603"/>
                  </a:move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close/>
                </a:path>
              </a:pathLst>
            </a:custGeom>
            <a:ln w="6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461909" y="4245832"/>
            <a:ext cx="1065530" cy="213360"/>
          </a:xfrm>
          <a:custGeom>
            <a:avLst/>
            <a:gdLst/>
            <a:ahLst/>
            <a:cxnLst/>
            <a:rect l="l" t="t" r="r" b="b"/>
            <a:pathLst>
              <a:path w="1065529" h="213360">
                <a:moveTo>
                  <a:pt x="0" y="213176"/>
                </a:moveTo>
                <a:lnTo>
                  <a:pt x="511422" y="213176"/>
                </a:lnTo>
                <a:lnTo>
                  <a:pt x="511422" y="106604"/>
                </a:lnTo>
                <a:lnTo>
                  <a:pt x="0" y="106604"/>
                </a:lnTo>
                <a:lnTo>
                  <a:pt x="0" y="213176"/>
                </a:lnTo>
                <a:close/>
              </a:path>
              <a:path w="1065529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1065529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  <a:path w="1065529" h="213360">
                <a:moveTo>
                  <a:pt x="554041" y="213176"/>
                </a:moveTo>
                <a:lnTo>
                  <a:pt x="1065463" y="213176"/>
                </a:lnTo>
                <a:lnTo>
                  <a:pt x="1065463" y="106604"/>
                </a:lnTo>
                <a:lnTo>
                  <a:pt x="554041" y="106604"/>
                </a:lnTo>
                <a:lnTo>
                  <a:pt x="554041" y="213176"/>
                </a:lnTo>
                <a:close/>
              </a:path>
              <a:path w="1065529" h="213360">
                <a:moveTo>
                  <a:pt x="554041" y="106572"/>
                </a:moveTo>
                <a:lnTo>
                  <a:pt x="809752" y="106572"/>
                </a:lnTo>
                <a:lnTo>
                  <a:pt x="809752" y="0"/>
                </a:lnTo>
                <a:lnTo>
                  <a:pt x="554041" y="0"/>
                </a:lnTo>
                <a:lnTo>
                  <a:pt x="554041" y="106572"/>
                </a:lnTo>
                <a:close/>
              </a:path>
              <a:path w="1065529" h="213360">
                <a:moveTo>
                  <a:pt x="809752" y="106572"/>
                </a:moveTo>
                <a:lnTo>
                  <a:pt x="1065463" y="106572"/>
                </a:lnTo>
                <a:lnTo>
                  <a:pt x="1065463" y="0"/>
                </a:lnTo>
                <a:lnTo>
                  <a:pt x="809752" y="0"/>
                </a:lnTo>
                <a:lnTo>
                  <a:pt x="809752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6825702" y="4155600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196804"/>
                </a:moveTo>
                <a:lnTo>
                  <a:pt x="0" y="0"/>
                </a:lnTo>
              </a:path>
            </a:pathLst>
          </a:custGeom>
          <a:ln w="113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6797290" y="4090473"/>
            <a:ext cx="57150" cy="71120"/>
          </a:xfrm>
          <a:custGeom>
            <a:avLst/>
            <a:gdLst/>
            <a:ahLst/>
            <a:cxnLst/>
            <a:rect l="l" t="t" r="r" b="b"/>
            <a:pathLst>
              <a:path w="57150" h="71120">
                <a:moveTo>
                  <a:pt x="28412" y="0"/>
                </a:moveTo>
                <a:lnTo>
                  <a:pt x="0" y="71048"/>
                </a:lnTo>
                <a:lnTo>
                  <a:pt x="56824" y="71048"/>
                </a:lnTo>
                <a:lnTo>
                  <a:pt x="284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6783084" y="4352405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 h="0">
                <a:moveTo>
                  <a:pt x="85237" y="0"/>
                </a:moveTo>
                <a:lnTo>
                  <a:pt x="0" y="0"/>
                </a:lnTo>
              </a:path>
            </a:pathLst>
          </a:custGeom>
          <a:ln w="322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612152" y="254067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19">
                <a:moveTo>
                  <a:pt x="0" y="71048"/>
                </a:moveTo>
                <a:lnTo>
                  <a:pt x="0" y="0"/>
                </a:lnTo>
              </a:path>
            </a:pathLst>
          </a:custGeom>
          <a:ln w="386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612152" y="3117978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19">
                <a:moveTo>
                  <a:pt x="0" y="71048"/>
                </a:moveTo>
                <a:lnTo>
                  <a:pt x="0" y="0"/>
                </a:lnTo>
              </a:path>
            </a:pathLst>
          </a:custGeom>
          <a:ln w="386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569534" y="4494533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 h="0">
                <a:moveTo>
                  <a:pt x="85237" y="0"/>
                </a:moveTo>
                <a:lnTo>
                  <a:pt x="0" y="0"/>
                </a:lnTo>
              </a:path>
            </a:pathLst>
          </a:custGeom>
          <a:ln w="32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 descr=""/>
          <p:cNvGrpSpPr/>
          <p:nvPr/>
        </p:nvGrpSpPr>
        <p:grpSpPr>
          <a:xfrm>
            <a:off x="4877476" y="2548549"/>
            <a:ext cx="66040" cy="55880"/>
            <a:chOff x="4877476" y="2548549"/>
            <a:chExt cx="66040" cy="55880"/>
          </a:xfrm>
        </p:grpSpPr>
        <p:sp>
          <p:nvSpPr>
            <p:cNvPr id="60" name="object 60" descr=""/>
            <p:cNvSpPr/>
            <p:nvPr/>
          </p:nvSpPr>
          <p:spPr>
            <a:xfrm>
              <a:off x="4878518" y="2549591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31963" y="0"/>
                  </a:move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878518" y="2549591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63927" y="26603"/>
                  </a:move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 descr=""/>
          <p:cNvGrpSpPr/>
          <p:nvPr/>
        </p:nvGrpSpPr>
        <p:grpSpPr>
          <a:xfrm>
            <a:off x="8462065" y="1474944"/>
            <a:ext cx="57150" cy="284480"/>
            <a:chOff x="8462065" y="1474944"/>
            <a:chExt cx="57150" cy="284480"/>
          </a:xfrm>
        </p:grpSpPr>
        <p:sp>
          <p:nvSpPr>
            <p:cNvPr id="63" name="object 63" descr=""/>
            <p:cNvSpPr/>
            <p:nvPr/>
          </p:nvSpPr>
          <p:spPr>
            <a:xfrm>
              <a:off x="8490478" y="1474944"/>
              <a:ext cx="0" cy="219075"/>
            </a:xfrm>
            <a:custGeom>
              <a:avLst/>
              <a:gdLst/>
              <a:ahLst/>
              <a:cxnLst/>
              <a:rect l="l" t="t" r="r" b="b"/>
              <a:pathLst>
                <a:path w="0" h="219075">
                  <a:moveTo>
                    <a:pt x="0" y="0"/>
                  </a:moveTo>
                  <a:lnTo>
                    <a:pt x="0" y="219065"/>
                  </a:lnTo>
                </a:path>
              </a:pathLst>
            </a:custGeom>
            <a:ln w="113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8462065" y="1688090"/>
              <a:ext cx="57150" cy="71120"/>
            </a:xfrm>
            <a:custGeom>
              <a:avLst/>
              <a:gdLst/>
              <a:ahLst/>
              <a:cxnLst/>
              <a:rect l="l" t="t" r="r" b="b"/>
              <a:pathLst>
                <a:path w="57150" h="71119">
                  <a:moveTo>
                    <a:pt x="56824" y="0"/>
                  </a:moveTo>
                  <a:lnTo>
                    <a:pt x="0" y="0"/>
                  </a:lnTo>
                  <a:lnTo>
                    <a:pt x="28412" y="71048"/>
                  </a:lnTo>
                  <a:lnTo>
                    <a:pt x="568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 descr=""/>
          <p:cNvSpPr/>
          <p:nvPr/>
        </p:nvSpPr>
        <p:spPr>
          <a:xfrm>
            <a:off x="7253213" y="4210308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56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253213" y="3712969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140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253213" y="3464300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140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253213" y="3215630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140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507599" y="4210308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444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507599" y="3712969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507599" y="3464300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507599" y="3215630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524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507599" y="2860388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39">
                <a:moveTo>
                  <a:pt x="0" y="0"/>
                </a:moveTo>
                <a:lnTo>
                  <a:pt x="0" y="142096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126684" y="3251154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09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09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09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126684" y="3499824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09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09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09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467632" y="2860388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 h="0">
                <a:moveTo>
                  <a:pt x="0" y="0"/>
                </a:moveTo>
                <a:lnTo>
                  <a:pt x="85237" y="0"/>
                </a:lnTo>
              </a:path>
            </a:pathLst>
          </a:custGeom>
          <a:ln w="322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124032" y="3002485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09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09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09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936436" y="3712969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39">
                <a:moveTo>
                  <a:pt x="0" y="0"/>
                </a:moveTo>
                <a:lnTo>
                  <a:pt x="0" y="142096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936436" y="3464300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39">
                <a:moveTo>
                  <a:pt x="0" y="0"/>
                </a:moveTo>
                <a:lnTo>
                  <a:pt x="0" y="142096"/>
                </a:lnTo>
              </a:path>
            </a:pathLst>
          </a:custGeom>
          <a:ln w="11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7677770" y="2844284"/>
            <a:ext cx="517525" cy="622935"/>
            <a:chOff x="7677770" y="2844284"/>
            <a:chExt cx="517525" cy="622935"/>
          </a:xfrm>
        </p:grpSpPr>
        <p:sp>
          <p:nvSpPr>
            <p:cNvPr id="81" name="object 81" descr=""/>
            <p:cNvSpPr/>
            <p:nvPr/>
          </p:nvSpPr>
          <p:spPr>
            <a:xfrm>
              <a:off x="7936436" y="2860388"/>
              <a:ext cx="0" cy="497840"/>
            </a:xfrm>
            <a:custGeom>
              <a:avLst/>
              <a:gdLst/>
              <a:ahLst/>
              <a:cxnLst/>
              <a:rect l="l" t="t" r="r" b="b"/>
              <a:pathLst>
                <a:path w="0" h="497839">
                  <a:moveTo>
                    <a:pt x="0" y="0"/>
                  </a:moveTo>
                  <a:lnTo>
                    <a:pt x="0" y="497338"/>
                  </a:lnTo>
                </a:path>
              </a:pathLst>
            </a:custGeom>
            <a:ln w="1136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893818" y="2860388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 h="0">
                  <a:moveTo>
                    <a:pt x="0" y="0"/>
                  </a:moveTo>
                  <a:lnTo>
                    <a:pt x="85237" y="0"/>
                  </a:lnTo>
                </a:path>
              </a:pathLst>
            </a:custGeom>
            <a:ln w="32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680725" y="3251154"/>
              <a:ext cx="511809" cy="213360"/>
            </a:xfrm>
            <a:custGeom>
              <a:avLst/>
              <a:gdLst/>
              <a:ahLst/>
              <a:cxnLst/>
              <a:rect l="l" t="t" r="r" b="b"/>
              <a:pathLst>
                <a:path w="511809" h="213360">
                  <a:moveTo>
                    <a:pt x="0" y="213145"/>
                  </a:moveTo>
                  <a:lnTo>
                    <a:pt x="511422" y="213145"/>
                  </a:lnTo>
                  <a:lnTo>
                    <a:pt x="511422" y="106572"/>
                  </a:lnTo>
                  <a:lnTo>
                    <a:pt x="0" y="106572"/>
                  </a:lnTo>
                  <a:lnTo>
                    <a:pt x="0" y="213145"/>
                  </a:lnTo>
                  <a:close/>
                </a:path>
                <a:path w="511809" h="213360">
                  <a:moveTo>
                    <a:pt x="0" y="106572"/>
                  </a:moveTo>
                  <a:lnTo>
                    <a:pt x="255711" y="106572"/>
                  </a:lnTo>
                  <a:lnTo>
                    <a:pt x="255711" y="0"/>
                  </a:lnTo>
                  <a:lnTo>
                    <a:pt x="0" y="0"/>
                  </a:lnTo>
                  <a:lnTo>
                    <a:pt x="0" y="106572"/>
                  </a:lnTo>
                  <a:close/>
                </a:path>
                <a:path w="511809" h="213360">
                  <a:moveTo>
                    <a:pt x="255711" y="106572"/>
                  </a:moveTo>
                  <a:lnTo>
                    <a:pt x="511422" y="106572"/>
                  </a:lnTo>
                  <a:lnTo>
                    <a:pt x="511422" y="0"/>
                  </a:lnTo>
                  <a:lnTo>
                    <a:pt x="255711" y="0"/>
                  </a:lnTo>
                  <a:lnTo>
                    <a:pt x="255711" y="106572"/>
                  </a:lnTo>
                  <a:close/>
                </a:path>
              </a:pathLst>
            </a:custGeom>
            <a:ln w="6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/>
          <p:nvPr/>
        </p:nvSpPr>
        <p:spPr>
          <a:xfrm>
            <a:off x="7680725" y="3499824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09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09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09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8334209" y="1972283"/>
            <a:ext cx="57150" cy="391160"/>
            <a:chOff x="8334209" y="1972283"/>
            <a:chExt cx="57150" cy="391160"/>
          </a:xfrm>
        </p:grpSpPr>
        <p:sp>
          <p:nvSpPr>
            <p:cNvPr id="86" name="object 86" descr=""/>
            <p:cNvSpPr/>
            <p:nvPr/>
          </p:nvSpPr>
          <p:spPr>
            <a:xfrm>
              <a:off x="8362622" y="2037411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w="0" h="325755">
                  <a:moveTo>
                    <a:pt x="0" y="325638"/>
                  </a:moveTo>
                  <a:lnTo>
                    <a:pt x="0" y="0"/>
                  </a:lnTo>
                </a:path>
              </a:pathLst>
            </a:custGeom>
            <a:ln w="113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334209" y="1972283"/>
              <a:ext cx="57150" cy="71120"/>
            </a:xfrm>
            <a:custGeom>
              <a:avLst/>
              <a:gdLst/>
              <a:ahLst/>
              <a:cxnLst/>
              <a:rect l="l" t="t" r="r" b="b"/>
              <a:pathLst>
                <a:path w="57150" h="71119">
                  <a:moveTo>
                    <a:pt x="28412" y="0"/>
                  </a:moveTo>
                  <a:lnTo>
                    <a:pt x="0" y="71048"/>
                  </a:lnTo>
                  <a:lnTo>
                    <a:pt x="56824" y="71048"/>
                  </a:lnTo>
                  <a:lnTo>
                    <a:pt x="284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8" name="object 88" descr=""/>
          <p:cNvGrpSpPr/>
          <p:nvPr/>
        </p:nvGrpSpPr>
        <p:grpSpPr>
          <a:xfrm>
            <a:off x="8589920" y="1972283"/>
            <a:ext cx="57150" cy="2380615"/>
            <a:chOff x="8589920" y="1972283"/>
            <a:chExt cx="57150" cy="2380615"/>
          </a:xfrm>
        </p:grpSpPr>
        <p:sp>
          <p:nvSpPr>
            <p:cNvPr id="89" name="object 89" descr=""/>
            <p:cNvSpPr/>
            <p:nvPr/>
          </p:nvSpPr>
          <p:spPr>
            <a:xfrm>
              <a:off x="8618333" y="2037411"/>
              <a:ext cx="0" cy="2315210"/>
            </a:xfrm>
            <a:custGeom>
              <a:avLst/>
              <a:gdLst/>
              <a:ahLst/>
              <a:cxnLst/>
              <a:rect l="l" t="t" r="r" b="b"/>
              <a:pathLst>
                <a:path w="0" h="2315210">
                  <a:moveTo>
                    <a:pt x="0" y="2314993"/>
                  </a:moveTo>
                  <a:lnTo>
                    <a:pt x="0" y="0"/>
                  </a:lnTo>
                </a:path>
              </a:pathLst>
            </a:custGeom>
            <a:ln w="113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589920" y="1972283"/>
              <a:ext cx="57150" cy="71120"/>
            </a:xfrm>
            <a:custGeom>
              <a:avLst/>
              <a:gdLst/>
              <a:ahLst/>
              <a:cxnLst/>
              <a:rect l="l" t="t" r="r" b="b"/>
              <a:pathLst>
                <a:path w="57150" h="71119">
                  <a:moveTo>
                    <a:pt x="28412" y="0"/>
                  </a:moveTo>
                  <a:lnTo>
                    <a:pt x="0" y="71048"/>
                  </a:lnTo>
                  <a:lnTo>
                    <a:pt x="56824" y="71048"/>
                  </a:lnTo>
                  <a:lnTo>
                    <a:pt x="284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 descr=""/>
          <p:cNvSpPr/>
          <p:nvPr/>
        </p:nvSpPr>
        <p:spPr>
          <a:xfrm>
            <a:off x="6697846" y="2860388"/>
            <a:ext cx="1790064" cy="1918335"/>
          </a:xfrm>
          <a:custGeom>
            <a:avLst/>
            <a:gdLst/>
            <a:ahLst/>
            <a:cxnLst/>
            <a:rect l="l" t="t" r="r" b="b"/>
            <a:pathLst>
              <a:path w="1790065" h="1918335">
                <a:moveTo>
                  <a:pt x="1789978" y="0"/>
                </a:moveTo>
                <a:lnTo>
                  <a:pt x="1789978" y="1918338"/>
                </a:lnTo>
              </a:path>
              <a:path w="1790065" h="1918335">
                <a:moveTo>
                  <a:pt x="0" y="0"/>
                </a:moveTo>
                <a:lnTo>
                  <a:pt x="1789978" y="0"/>
                </a:lnTo>
              </a:path>
              <a:path w="1790065" h="1918335">
                <a:moveTo>
                  <a:pt x="0" y="0"/>
                </a:moveTo>
                <a:lnTo>
                  <a:pt x="0" y="246459"/>
                </a:lnTo>
              </a:path>
            </a:pathLst>
          </a:custGeom>
          <a:ln w="104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 descr=""/>
          <p:cNvSpPr/>
          <p:nvPr/>
        </p:nvSpPr>
        <p:spPr>
          <a:xfrm>
            <a:off x="5461909" y="2256477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10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10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10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3" name="object 93" descr=""/>
          <p:cNvGrpSpPr/>
          <p:nvPr/>
        </p:nvGrpSpPr>
        <p:grpSpPr>
          <a:xfrm>
            <a:off x="4514877" y="2851011"/>
            <a:ext cx="189230" cy="161290"/>
            <a:chOff x="4514877" y="2851011"/>
            <a:chExt cx="189230" cy="161290"/>
          </a:xfrm>
        </p:grpSpPr>
        <p:sp>
          <p:nvSpPr>
            <p:cNvPr id="94" name="object 94" descr=""/>
            <p:cNvSpPr/>
            <p:nvPr/>
          </p:nvSpPr>
          <p:spPr>
            <a:xfrm>
              <a:off x="4524254" y="2860388"/>
              <a:ext cx="170815" cy="142240"/>
            </a:xfrm>
            <a:custGeom>
              <a:avLst/>
              <a:gdLst/>
              <a:ahLst/>
              <a:cxnLst/>
              <a:rect l="l" t="t" r="r" b="b"/>
              <a:pathLst>
                <a:path w="170814" h="142239">
                  <a:moveTo>
                    <a:pt x="170474" y="0"/>
                  </a:moveTo>
                  <a:lnTo>
                    <a:pt x="0" y="0"/>
                  </a:lnTo>
                  <a:lnTo>
                    <a:pt x="0" y="142096"/>
                  </a:lnTo>
                  <a:lnTo>
                    <a:pt x="170474" y="142096"/>
                  </a:lnTo>
                  <a:lnTo>
                    <a:pt x="170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524254" y="2860388"/>
              <a:ext cx="170815" cy="142240"/>
            </a:xfrm>
            <a:custGeom>
              <a:avLst/>
              <a:gdLst/>
              <a:ahLst/>
              <a:cxnLst/>
              <a:rect l="l" t="t" r="r" b="b"/>
              <a:pathLst>
                <a:path w="170814" h="142239">
                  <a:moveTo>
                    <a:pt x="0" y="142096"/>
                  </a:moveTo>
                  <a:lnTo>
                    <a:pt x="170474" y="142096"/>
                  </a:lnTo>
                  <a:lnTo>
                    <a:pt x="170474" y="0"/>
                  </a:lnTo>
                  <a:lnTo>
                    <a:pt x="0" y="0"/>
                  </a:lnTo>
                  <a:lnTo>
                    <a:pt x="0" y="142096"/>
                  </a:lnTo>
                  <a:close/>
                </a:path>
              </a:pathLst>
            </a:custGeom>
            <a:ln w="184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4612152" y="2744974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6049"/>
                </a:moveTo>
                <a:lnTo>
                  <a:pt x="0" y="0"/>
                </a:lnTo>
              </a:path>
            </a:pathLst>
          </a:custGeom>
          <a:ln w="386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5163579" y="2860388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 h="0">
                <a:moveTo>
                  <a:pt x="0" y="0"/>
                </a:moveTo>
                <a:lnTo>
                  <a:pt x="300981" y="0"/>
                </a:lnTo>
              </a:path>
            </a:pathLst>
          </a:custGeom>
          <a:ln w="9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6825702" y="3359227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0"/>
                </a:moveTo>
                <a:lnTo>
                  <a:pt x="0" y="247169"/>
                </a:lnTo>
              </a:path>
            </a:pathLst>
          </a:custGeom>
          <a:ln w="113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825702" y="3712969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0"/>
                </a:moveTo>
                <a:lnTo>
                  <a:pt x="0" y="99230"/>
                </a:lnTo>
              </a:path>
            </a:pathLst>
          </a:custGeom>
          <a:ln w="113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6797290" y="3806279"/>
            <a:ext cx="57150" cy="71120"/>
          </a:xfrm>
          <a:custGeom>
            <a:avLst/>
            <a:gdLst/>
            <a:ahLst/>
            <a:cxnLst/>
            <a:rect l="l" t="t" r="r" b="b"/>
            <a:pathLst>
              <a:path w="57150" h="71120">
                <a:moveTo>
                  <a:pt x="56824" y="0"/>
                </a:moveTo>
                <a:lnTo>
                  <a:pt x="0" y="0"/>
                </a:lnTo>
                <a:lnTo>
                  <a:pt x="28412" y="71048"/>
                </a:lnTo>
                <a:lnTo>
                  <a:pt x="568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1" name="object 101" descr=""/>
          <p:cNvGrpSpPr/>
          <p:nvPr/>
        </p:nvGrpSpPr>
        <p:grpSpPr>
          <a:xfrm>
            <a:off x="5059647" y="4669199"/>
            <a:ext cx="1510665" cy="219075"/>
            <a:chOff x="5059647" y="4669199"/>
            <a:chExt cx="1510665" cy="219075"/>
          </a:xfrm>
        </p:grpSpPr>
        <p:sp>
          <p:nvSpPr>
            <p:cNvPr id="102" name="object 102" descr=""/>
            <p:cNvSpPr/>
            <p:nvPr/>
          </p:nvSpPr>
          <p:spPr>
            <a:xfrm>
              <a:off x="5059647" y="4778727"/>
              <a:ext cx="1432560" cy="0"/>
            </a:xfrm>
            <a:custGeom>
              <a:avLst/>
              <a:gdLst/>
              <a:ahLst/>
              <a:cxnLst/>
              <a:rect l="l" t="t" r="r" b="b"/>
              <a:pathLst>
                <a:path w="1432560" h="0">
                  <a:moveTo>
                    <a:pt x="1432210" y="0"/>
                  </a:moveTo>
                  <a:lnTo>
                    <a:pt x="0" y="0"/>
                  </a:lnTo>
                </a:path>
              </a:pathLst>
            </a:custGeom>
            <a:ln w="94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484754" y="4755044"/>
              <a:ext cx="85725" cy="47625"/>
            </a:xfrm>
            <a:custGeom>
              <a:avLst/>
              <a:gdLst/>
              <a:ahLst/>
              <a:cxnLst/>
              <a:rect l="l" t="t" r="r" b="b"/>
              <a:pathLst>
                <a:path w="85725" h="47625">
                  <a:moveTo>
                    <a:pt x="0" y="0"/>
                  </a:moveTo>
                  <a:lnTo>
                    <a:pt x="0" y="47365"/>
                  </a:lnTo>
                  <a:lnTo>
                    <a:pt x="85237" y="236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464561" y="4672154"/>
              <a:ext cx="511809" cy="213360"/>
            </a:xfrm>
            <a:custGeom>
              <a:avLst/>
              <a:gdLst/>
              <a:ahLst/>
              <a:cxnLst/>
              <a:rect l="l" t="t" r="r" b="b"/>
              <a:pathLst>
                <a:path w="511810" h="213360">
                  <a:moveTo>
                    <a:pt x="0" y="213145"/>
                  </a:moveTo>
                  <a:lnTo>
                    <a:pt x="511422" y="213145"/>
                  </a:lnTo>
                  <a:lnTo>
                    <a:pt x="511422" y="106572"/>
                  </a:lnTo>
                  <a:lnTo>
                    <a:pt x="0" y="106572"/>
                  </a:lnTo>
                  <a:lnTo>
                    <a:pt x="0" y="213145"/>
                  </a:lnTo>
                  <a:close/>
                </a:path>
                <a:path w="511810" h="213360">
                  <a:moveTo>
                    <a:pt x="0" y="106572"/>
                  </a:moveTo>
                  <a:lnTo>
                    <a:pt x="255711" y="106572"/>
                  </a:lnTo>
                  <a:lnTo>
                    <a:pt x="255711" y="0"/>
                  </a:lnTo>
                  <a:lnTo>
                    <a:pt x="0" y="0"/>
                  </a:lnTo>
                  <a:lnTo>
                    <a:pt x="0" y="106572"/>
                  </a:lnTo>
                  <a:close/>
                </a:path>
                <a:path w="511810" h="213360">
                  <a:moveTo>
                    <a:pt x="255711" y="106572"/>
                  </a:moveTo>
                  <a:lnTo>
                    <a:pt x="511422" y="106572"/>
                  </a:lnTo>
                  <a:lnTo>
                    <a:pt x="511422" y="0"/>
                  </a:lnTo>
                  <a:lnTo>
                    <a:pt x="255711" y="0"/>
                  </a:lnTo>
                  <a:lnTo>
                    <a:pt x="255711" y="106572"/>
                  </a:lnTo>
                  <a:close/>
                </a:path>
              </a:pathLst>
            </a:custGeom>
            <a:ln w="6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5" name="object 105" descr=""/>
          <p:cNvSpPr/>
          <p:nvPr/>
        </p:nvSpPr>
        <p:spPr>
          <a:xfrm>
            <a:off x="6569991" y="3499824"/>
            <a:ext cx="511809" cy="213360"/>
          </a:xfrm>
          <a:custGeom>
            <a:avLst/>
            <a:gdLst/>
            <a:ahLst/>
            <a:cxnLst/>
            <a:rect l="l" t="t" r="r" b="b"/>
            <a:pathLst>
              <a:path w="511809" h="213360">
                <a:moveTo>
                  <a:pt x="0" y="213145"/>
                </a:moveTo>
                <a:lnTo>
                  <a:pt x="511422" y="213145"/>
                </a:lnTo>
                <a:lnTo>
                  <a:pt x="511422" y="106572"/>
                </a:lnTo>
                <a:lnTo>
                  <a:pt x="0" y="106572"/>
                </a:lnTo>
                <a:lnTo>
                  <a:pt x="0" y="213145"/>
                </a:lnTo>
                <a:close/>
              </a:path>
              <a:path w="511809" h="213360">
                <a:moveTo>
                  <a:pt x="0" y="106572"/>
                </a:moveTo>
                <a:lnTo>
                  <a:pt x="255711" y="106572"/>
                </a:lnTo>
                <a:lnTo>
                  <a:pt x="255711" y="0"/>
                </a:lnTo>
                <a:lnTo>
                  <a:pt x="0" y="0"/>
                </a:lnTo>
                <a:lnTo>
                  <a:pt x="0" y="106572"/>
                </a:lnTo>
                <a:close/>
              </a:path>
              <a:path w="511809" h="213360">
                <a:moveTo>
                  <a:pt x="255711" y="106572"/>
                </a:moveTo>
                <a:lnTo>
                  <a:pt x="511422" y="106572"/>
                </a:lnTo>
                <a:lnTo>
                  <a:pt x="511422" y="0"/>
                </a:lnTo>
                <a:lnTo>
                  <a:pt x="255711" y="0"/>
                </a:lnTo>
                <a:lnTo>
                  <a:pt x="255711" y="106572"/>
                </a:lnTo>
                <a:close/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 descr=""/>
          <p:cNvGrpSpPr/>
          <p:nvPr/>
        </p:nvGrpSpPr>
        <p:grpSpPr>
          <a:xfrm>
            <a:off x="5968503" y="3073533"/>
            <a:ext cx="748665" cy="236220"/>
            <a:chOff x="5968503" y="3073533"/>
            <a:chExt cx="748665" cy="236220"/>
          </a:xfrm>
        </p:grpSpPr>
        <p:sp>
          <p:nvSpPr>
            <p:cNvPr id="107" name="object 107" descr=""/>
            <p:cNvSpPr/>
            <p:nvPr/>
          </p:nvSpPr>
          <p:spPr>
            <a:xfrm>
              <a:off x="6697847" y="3073533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w="0" h="71119">
                  <a:moveTo>
                    <a:pt x="0" y="71048"/>
                  </a:moveTo>
                  <a:lnTo>
                    <a:pt x="0" y="0"/>
                  </a:lnTo>
                </a:path>
              </a:pathLst>
            </a:custGeom>
            <a:ln w="3864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5973331" y="3106847"/>
              <a:ext cx="724535" cy="198120"/>
            </a:xfrm>
            <a:custGeom>
              <a:avLst/>
              <a:gdLst/>
              <a:ahLst/>
              <a:cxnLst/>
              <a:rect l="l" t="t" r="r" b="b"/>
              <a:pathLst>
                <a:path w="724534" h="198120">
                  <a:moveTo>
                    <a:pt x="0" y="197593"/>
                  </a:moveTo>
                  <a:lnTo>
                    <a:pt x="724515" y="197593"/>
                  </a:lnTo>
                  <a:lnTo>
                    <a:pt x="724515" y="0"/>
                  </a:lnTo>
                </a:path>
              </a:pathLst>
            </a:custGeom>
            <a:ln w="960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9" name="object 109" descr=""/>
          <p:cNvGrpSpPr/>
          <p:nvPr/>
        </p:nvGrpSpPr>
        <p:grpSpPr>
          <a:xfrm>
            <a:off x="5458954" y="3248199"/>
            <a:ext cx="1071880" cy="219075"/>
            <a:chOff x="5458954" y="3248199"/>
            <a:chExt cx="1071880" cy="219075"/>
          </a:xfrm>
        </p:grpSpPr>
        <p:sp>
          <p:nvSpPr>
            <p:cNvPr id="110" name="object 110" descr=""/>
            <p:cNvSpPr/>
            <p:nvPr/>
          </p:nvSpPr>
          <p:spPr>
            <a:xfrm>
              <a:off x="5461909" y="3251154"/>
              <a:ext cx="1065530" cy="213360"/>
            </a:xfrm>
            <a:custGeom>
              <a:avLst/>
              <a:gdLst/>
              <a:ahLst/>
              <a:cxnLst/>
              <a:rect l="l" t="t" r="r" b="b"/>
              <a:pathLst>
                <a:path w="1065529" h="213360">
                  <a:moveTo>
                    <a:pt x="0" y="213145"/>
                  </a:moveTo>
                  <a:lnTo>
                    <a:pt x="511422" y="213145"/>
                  </a:lnTo>
                  <a:lnTo>
                    <a:pt x="511422" y="106572"/>
                  </a:lnTo>
                  <a:lnTo>
                    <a:pt x="0" y="106572"/>
                  </a:lnTo>
                  <a:lnTo>
                    <a:pt x="0" y="213145"/>
                  </a:lnTo>
                  <a:close/>
                </a:path>
                <a:path w="1065529" h="213360">
                  <a:moveTo>
                    <a:pt x="0" y="106572"/>
                  </a:moveTo>
                  <a:lnTo>
                    <a:pt x="255711" y="106572"/>
                  </a:lnTo>
                  <a:lnTo>
                    <a:pt x="255711" y="0"/>
                  </a:lnTo>
                  <a:lnTo>
                    <a:pt x="0" y="0"/>
                  </a:lnTo>
                  <a:lnTo>
                    <a:pt x="0" y="106572"/>
                  </a:lnTo>
                  <a:close/>
                </a:path>
                <a:path w="1065529" h="213360">
                  <a:moveTo>
                    <a:pt x="255711" y="106572"/>
                  </a:moveTo>
                  <a:lnTo>
                    <a:pt x="511422" y="106572"/>
                  </a:lnTo>
                  <a:lnTo>
                    <a:pt x="511422" y="0"/>
                  </a:lnTo>
                  <a:lnTo>
                    <a:pt x="255711" y="0"/>
                  </a:lnTo>
                  <a:lnTo>
                    <a:pt x="255711" y="106572"/>
                  </a:lnTo>
                  <a:close/>
                </a:path>
                <a:path w="1065529" h="213360">
                  <a:moveTo>
                    <a:pt x="554041" y="213145"/>
                  </a:moveTo>
                  <a:lnTo>
                    <a:pt x="1065463" y="213145"/>
                  </a:lnTo>
                  <a:lnTo>
                    <a:pt x="1065463" y="106572"/>
                  </a:lnTo>
                  <a:lnTo>
                    <a:pt x="554041" y="106572"/>
                  </a:lnTo>
                  <a:lnTo>
                    <a:pt x="554041" y="213145"/>
                  </a:lnTo>
                  <a:close/>
                </a:path>
              </a:pathLst>
            </a:custGeom>
            <a:ln w="62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015950" y="3251154"/>
              <a:ext cx="255904" cy="106680"/>
            </a:xfrm>
            <a:custGeom>
              <a:avLst/>
              <a:gdLst/>
              <a:ahLst/>
              <a:cxnLst/>
              <a:rect l="l" t="t" r="r" b="b"/>
              <a:pathLst>
                <a:path w="255904" h="106679">
                  <a:moveTo>
                    <a:pt x="255711" y="0"/>
                  </a:moveTo>
                  <a:lnTo>
                    <a:pt x="0" y="0"/>
                  </a:lnTo>
                  <a:lnTo>
                    <a:pt x="0" y="106572"/>
                  </a:lnTo>
                  <a:lnTo>
                    <a:pt x="255711" y="106572"/>
                  </a:lnTo>
                  <a:lnTo>
                    <a:pt x="255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015950" y="3251154"/>
              <a:ext cx="255904" cy="106680"/>
            </a:xfrm>
            <a:custGeom>
              <a:avLst/>
              <a:gdLst/>
              <a:ahLst/>
              <a:cxnLst/>
              <a:rect l="l" t="t" r="r" b="b"/>
              <a:pathLst>
                <a:path w="255904" h="106679">
                  <a:moveTo>
                    <a:pt x="0" y="106572"/>
                  </a:moveTo>
                  <a:lnTo>
                    <a:pt x="255711" y="106572"/>
                  </a:lnTo>
                  <a:lnTo>
                    <a:pt x="255711" y="0"/>
                  </a:lnTo>
                  <a:lnTo>
                    <a:pt x="0" y="0"/>
                  </a:lnTo>
                  <a:lnTo>
                    <a:pt x="0" y="106572"/>
                  </a:lnTo>
                  <a:close/>
                </a:path>
              </a:pathLst>
            </a:custGeom>
            <a:ln w="5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271661" y="3251154"/>
              <a:ext cx="255904" cy="106680"/>
            </a:xfrm>
            <a:custGeom>
              <a:avLst/>
              <a:gdLst/>
              <a:ahLst/>
              <a:cxnLst/>
              <a:rect l="l" t="t" r="r" b="b"/>
              <a:pathLst>
                <a:path w="255904" h="106679">
                  <a:moveTo>
                    <a:pt x="255711" y="0"/>
                  </a:moveTo>
                  <a:lnTo>
                    <a:pt x="0" y="0"/>
                  </a:lnTo>
                  <a:lnTo>
                    <a:pt x="0" y="106572"/>
                  </a:lnTo>
                  <a:lnTo>
                    <a:pt x="255711" y="106572"/>
                  </a:lnTo>
                  <a:lnTo>
                    <a:pt x="255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271661" y="3251154"/>
              <a:ext cx="255904" cy="106680"/>
            </a:xfrm>
            <a:custGeom>
              <a:avLst/>
              <a:gdLst/>
              <a:ahLst/>
              <a:cxnLst/>
              <a:rect l="l" t="t" r="r" b="b"/>
              <a:pathLst>
                <a:path w="255904" h="106679">
                  <a:moveTo>
                    <a:pt x="0" y="106572"/>
                  </a:moveTo>
                  <a:lnTo>
                    <a:pt x="255711" y="106572"/>
                  </a:lnTo>
                  <a:lnTo>
                    <a:pt x="255711" y="0"/>
                  </a:lnTo>
                  <a:lnTo>
                    <a:pt x="0" y="0"/>
                  </a:lnTo>
                  <a:lnTo>
                    <a:pt x="0" y="106572"/>
                  </a:lnTo>
                  <a:close/>
                </a:path>
              </a:pathLst>
            </a:custGeom>
            <a:ln w="58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 descr=""/>
          <p:cNvSpPr/>
          <p:nvPr/>
        </p:nvSpPr>
        <p:spPr>
          <a:xfrm>
            <a:off x="5120961" y="4778726"/>
            <a:ext cx="1449070" cy="248920"/>
          </a:xfrm>
          <a:custGeom>
            <a:avLst/>
            <a:gdLst/>
            <a:ahLst/>
            <a:cxnLst/>
            <a:rect l="l" t="t" r="r" b="b"/>
            <a:pathLst>
              <a:path w="1449070" h="248920">
                <a:moveTo>
                  <a:pt x="0" y="0"/>
                </a:moveTo>
                <a:lnTo>
                  <a:pt x="0" y="248669"/>
                </a:lnTo>
                <a:lnTo>
                  <a:pt x="1449030" y="248669"/>
                </a:lnTo>
              </a:path>
            </a:pathLst>
          </a:custGeom>
          <a:ln w="95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4950439" y="3730731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431"/>
                </a:lnTo>
              </a:path>
            </a:pathLst>
          </a:custGeom>
          <a:ln w="386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4182927" y="728936"/>
            <a:ext cx="858519" cy="0"/>
          </a:xfrm>
          <a:custGeom>
            <a:avLst/>
            <a:gdLst/>
            <a:ahLst/>
            <a:cxnLst/>
            <a:rect l="l" t="t" r="r" b="b"/>
            <a:pathLst>
              <a:path w="858520" h="0">
                <a:moveTo>
                  <a:pt x="858460" y="0"/>
                </a:moveTo>
                <a:lnTo>
                  <a:pt x="0" y="0"/>
                </a:lnTo>
              </a:path>
            </a:pathLst>
          </a:custGeom>
          <a:ln w="170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8" name="object 118" descr=""/>
          <p:cNvGrpSpPr/>
          <p:nvPr/>
        </p:nvGrpSpPr>
        <p:grpSpPr>
          <a:xfrm>
            <a:off x="4612152" y="2638931"/>
            <a:ext cx="423545" cy="260350"/>
            <a:chOff x="4612152" y="2638931"/>
            <a:chExt cx="423545" cy="260350"/>
          </a:xfrm>
        </p:grpSpPr>
        <p:sp>
          <p:nvSpPr>
            <p:cNvPr id="119" name="object 119" descr=""/>
            <p:cNvSpPr/>
            <p:nvPr/>
          </p:nvSpPr>
          <p:spPr>
            <a:xfrm>
              <a:off x="4682709" y="2644085"/>
              <a:ext cx="282575" cy="249554"/>
            </a:xfrm>
            <a:custGeom>
              <a:avLst/>
              <a:gdLst/>
              <a:ahLst/>
              <a:cxnLst/>
              <a:rect l="l" t="t" r="r" b="b"/>
              <a:pathLst>
                <a:path w="282575" h="249555">
                  <a:moveTo>
                    <a:pt x="168466" y="138623"/>
                  </a:moveTo>
                  <a:lnTo>
                    <a:pt x="160574" y="155406"/>
                  </a:lnTo>
                  <a:lnTo>
                    <a:pt x="148092" y="169805"/>
                  </a:lnTo>
                  <a:lnTo>
                    <a:pt x="131721" y="181185"/>
                  </a:lnTo>
                  <a:lnTo>
                    <a:pt x="112162" y="188909"/>
                  </a:lnTo>
                  <a:lnTo>
                    <a:pt x="122105" y="213103"/>
                  </a:lnTo>
                  <a:lnTo>
                    <a:pt x="140964" y="232308"/>
                  </a:lnTo>
                  <a:lnTo>
                    <a:pt x="166558" y="244971"/>
                  </a:lnTo>
                  <a:lnTo>
                    <a:pt x="196708" y="249537"/>
                  </a:lnTo>
                  <a:lnTo>
                    <a:pt x="230001" y="243927"/>
                  </a:lnTo>
                  <a:lnTo>
                    <a:pt x="257188" y="228637"/>
                  </a:lnTo>
                  <a:lnTo>
                    <a:pt x="275517" y="205976"/>
                  </a:lnTo>
                  <a:lnTo>
                    <a:pt x="282238" y="178252"/>
                  </a:lnTo>
                  <a:lnTo>
                    <a:pt x="280302" y="163173"/>
                  </a:lnTo>
                  <a:lnTo>
                    <a:pt x="274662" y="148915"/>
                  </a:lnTo>
                  <a:lnTo>
                    <a:pt x="270214" y="142570"/>
                  </a:lnTo>
                  <a:lnTo>
                    <a:pt x="196708" y="142570"/>
                  </a:lnTo>
                  <a:lnTo>
                    <a:pt x="189517" y="142320"/>
                  </a:lnTo>
                  <a:lnTo>
                    <a:pt x="182388" y="141573"/>
                  </a:lnTo>
                  <a:lnTo>
                    <a:pt x="175359" y="140339"/>
                  </a:lnTo>
                  <a:lnTo>
                    <a:pt x="168466" y="138623"/>
                  </a:lnTo>
                  <a:close/>
                </a:path>
                <a:path w="282575" h="249555">
                  <a:moveTo>
                    <a:pt x="85530" y="49891"/>
                  </a:moveTo>
                  <a:lnTo>
                    <a:pt x="52241" y="55501"/>
                  </a:lnTo>
                  <a:lnTo>
                    <a:pt x="25053" y="70791"/>
                  </a:lnTo>
                  <a:lnTo>
                    <a:pt x="6722" y="93453"/>
                  </a:lnTo>
                  <a:lnTo>
                    <a:pt x="0" y="121176"/>
                  </a:lnTo>
                  <a:lnTo>
                    <a:pt x="6722" y="148933"/>
                  </a:lnTo>
                  <a:lnTo>
                    <a:pt x="25053" y="171591"/>
                  </a:lnTo>
                  <a:lnTo>
                    <a:pt x="52241" y="186863"/>
                  </a:lnTo>
                  <a:lnTo>
                    <a:pt x="85530" y="192462"/>
                  </a:lnTo>
                  <a:lnTo>
                    <a:pt x="92298" y="192240"/>
                  </a:lnTo>
                  <a:lnTo>
                    <a:pt x="99013" y="191574"/>
                  </a:lnTo>
                  <a:lnTo>
                    <a:pt x="105645" y="190463"/>
                  </a:lnTo>
                  <a:lnTo>
                    <a:pt x="112162" y="188909"/>
                  </a:lnTo>
                  <a:lnTo>
                    <a:pt x="111620" y="171055"/>
                  </a:lnTo>
                  <a:lnTo>
                    <a:pt x="116330" y="153888"/>
                  </a:lnTo>
                  <a:lnTo>
                    <a:pt x="125950" y="138187"/>
                  </a:lnTo>
                  <a:lnTo>
                    <a:pt x="140139" y="124729"/>
                  </a:lnTo>
                  <a:lnTo>
                    <a:pt x="124796" y="109879"/>
                  </a:lnTo>
                  <a:lnTo>
                    <a:pt x="115026" y="92431"/>
                  </a:lnTo>
                  <a:lnTo>
                    <a:pt x="111221" y="73430"/>
                  </a:lnTo>
                  <a:lnTo>
                    <a:pt x="113772" y="53917"/>
                  </a:lnTo>
                  <a:lnTo>
                    <a:pt x="106879" y="52156"/>
                  </a:lnTo>
                  <a:lnTo>
                    <a:pt x="99850" y="50898"/>
                  </a:lnTo>
                  <a:lnTo>
                    <a:pt x="92721" y="50143"/>
                  </a:lnTo>
                  <a:lnTo>
                    <a:pt x="85530" y="49891"/>
                  </a:lnTo>
                  <a:close/>
                </a:path>
                <a:path w="282575" h="249555">
                  <a:moveTo>
                    <a:pt x="140139" y="124729"/>
                  </a:moveTo>
                  <a:lnTo>
                    <a:pt x="125950" y="138187"/>
                  </a:lnTo>
                  <a:lnTo>
                    <a:pt x="116330" y="153888"/>
                  </a:lnTo>
                  <a:lnTo>
                    <a:pt x="111620" y="171055"/>
                  </a:lnTo>
                  <a:lnTo>
                    <a:pt x="112162" y="188909"/>
                  </a:lnTo>
                  <a:lnTo>
                    <a:pt x="131721" y="181185"/>
                  </a:lnTo>
                  <a:lnTo>
                    <a:pt x="148092" y="169805"/>
                  </a:lnTo>
                  <a:lnTo>
                    <a:pt x="160574" y="155406"/>
                  </a:lnTo>
                  <a:lnTo>
                    <a:pt x="168466" y="138623"/>
                  </a:lnTo>
                  <a:lnTo>
                    <a:pt x="160810" y="136019"/>
                  </a:lnTo>
                  <a:lnTo>
                    <a:pt x="153503" y="132830"/>
                  </a:lnTo>
                  <a:lnTo>
                    <a:pt x="146596" y="129065"/>
                  </a:lnTo>
                  <a:lnTo>
                    <a:pt x="140139" y="124729"/>
                  </a:lnTo>
                  <a:close/>
                </a:path>
                <a:path w="282575" h="249555">
                  <a:moveTo>
                    <a:pt x="196708" y="106967"/>
                  </a:moveTo>
                  <a:lnTo>
                    <a:pt x="189940" y="107189"/>
                  </a:lnTo>
                  <a:lnTo>
                    <a:pt x="183226" y="107855"/>
                  </a:lnTo>
                  <a:lnTo>
                    <a:pt x="176597" y="108965"/>
                  </a:lnTo>
                  <a:lnTo>
                    <a:pt x="170085" y="110519"/>
                  </a:lnTo>
                  <a:lnTo>
                    <a:pt x="170891" y="117125"/>
                  </a:lnTo>
                  <a:lnTo>
                    <a:pt x="170940" y="124729"/>
                  </a:lnTo>
                  <a:lnTo>
                    <a:pt x="170129" y="131645"/>
                  </a:lnTo>
                  <a:lnTo>
                    <a:pt x="168466" y="138623"/>
                  </a:lnTo>
                  <a:lnTo>
                    <a:pt x="175359" y="140339"/>
                  </a:lnTo>
                  <a:lnTo>
                    <a:pt x="182388" y="141573"/>
                  </a:lnTo>
                  <a:lnTo>
                    <a:pt x="189517" y="142320"/>
                  </a:lnTo>
                  <a:lnTo>
                    <a:pt x="196708" y="142570"/>
                  </a:lnTo>
                  <a:lnTo>
                    <a:pt x="212141" y="141403"/>
                  </a:lnTo>
                  <a:lnTo>
                    <a:pt x="226949" y="137972"/>
                  </a:lnTo>
                  <a:lnTo>
                    <a:pt x="240779" y="132379"/>
                  </a:lnTo>
                  <a:lnTo>
                    <a:pt x="253277" y="124729"/>
                  </a:lnTo>
                  <a:lnTo>
                    <a:pt x="240779" y="117125"/>
                  </a:lnTo>
                  <a:lnTo>
                    <a:pt x="226949" y="111555"/>
                  </a:lnTo>
                  <a:lnTo>
                    <a:pt x="212141" y="108132"/>
                  </a:lnTo>
                  <a:lnTo>
                    <a:pt x="196708" y="106967"/>
                  </a:lnTo>
                  <a:close/>
                </a:path>
                <a:path w="282575" h="249555">
                  <a:moveTo>
                    <a:pt x="253277" y="124729"/>
                  </a:moveTo>
                  <a:lnTo>
                    <a:pt x="240779" y="132379"/>
                  </a:lnTo>
                  <a:lnTo>
                    <a:pt x="226949" y="137972"/>
                  </a:lnTo>
                  <a:lnTo>
                    <a:pt x="212141" y="141403"/>
                  </a:lnTo>
                  <a:lnTo>
                    <a:pt x="196708" y="142570"/>
                  </a:lnTo>
                  <a:lnTo>
                    <a:pt x="270214" y="142570"/>
                  </a:lnTo>
                  <a:lnTo>
                    <a:pt x="265569" y="135945"/>
                  </a:lnTo>
                  <a:lnTo>
                    <a:pt x="253277" y="124729"/>
                  </a:lnTo>
                  <a:close/>
                </a:path>
                <a:path w="282575" h="249555">
                  <a:moveTo>
                    <a:pt x="170085" y="110519"/>
                  </a:moveTo>
                  <a:lnTo>
                    <a:pt x="161973" y="113106"/>
                  </a:lnTo>
                  <a:lnTo>
                    <a:pt x="154238" y="116351"/>
                  </a:lnTo>
                  <a:lnTo>
                    <a:pt x="146941" y="120233"/>
                  </a:lnTo>
                  <a:lnTo>
                    <a:pt x="140139" y="124729"/>
                  </a:lnTo>
                  <a:lnTo>
                    <a:pt x="146596" y="129065"/>
                  </a:lnTo>
                  <a:lnTo>
                    <a:pt x="153503" y="132830"/>
                  </a:lnTo>
                  <a:lnTo>
                    <a:pt x="160810" y="136019"/>
                  </a:lnTo>
                  <a:lnTo>
                    <a:pt x="168466" y="138623"/>
                  </a:lnTo>
                  <a:lnTo>
                    <a:pt x="170129" y="131645"/>
                  </a:lnTo>
                  <a:lnTo>
                    <a:pt x="170940" y="124729"/>
                  </a:lnTo>
                  <a:lnTo>
                    <a:pt x="170891" y="117125"/>
                  </a:lnTo>
                  <a:lnTo>
                    <a:pt x="170085" y="110519"/>
                  </a:lnTo>
                  <a:close/>
                </a:path>
                <a:path w="282575" h="249555">
                  <a:moveTo>
                    <a:pt x="113772" y="53917"/>
                  </a:moveTo>
                  <a:lnTo>
                    <a:pt x="111221" y="73430"/>
                  </a:lnTo>
                  <a:lnTo>
                    <a:pt x="115026" y="92431"/>
                  </a:lnTo>
                  <a:lnTo>
                    <a:pt x="124796" y="109879"/>
                  </a:lnTo>
                  <a:lnTo>
                    <a:pt x="140139" y="124729"/>
                  </a:lnTo>
                  <a:lnTo>
                    <a:pt x="146941" y="120233"/>
                  </a:lnTo>
                  <a:lnTo>
                    <a:pt x="154238" y="116351"/>
                  </a:lnTo>
                  <a:lnTo>
                    <a:pt x="161973" y="113106"/>
                  </a:lnTo>
                  <a:lnTo>
                    <a:pt x="170085" y="110519"/>
                  </a:lnTo>
                  <a:lnTo>
                    <a:pt x="163480" y="91873"/>
                  </a:lnTo>
                  <a:lnTo>
                    <a:pt x="151351" y="75676"/>
                  </a:lnTo>
                  <a:lnTo>
                    <a:pt x="134511" y="62750"/>
                  </a:lnTo>
                  <a:lnTo>
                    <a:pt x="113772" y="53917"/>
                  </a:lnTo>
                  <a:close/>
                </a:path>
                <a:path w="282575" h="249555">
                  <a:moveTo>
                    <a:pt x="269465" y="106967"/>
                  </a:moveTo>
                  <a:lnTo>
                    <a:pt x="196708" y="106967"/>
                  </a:lnTo>
                  <a:lnTo>
                    <a:pt x="212141" y="108132"/>
                  </a:lnTo>
                  <a:lnTo>
                    <a:pt x="226949" y="111555"/>
                  </a:lnTo>
                  <a:lnTo>
                    <a:pt x="240779" y="117125"/>
                  </a:lnTo>
                  <a:lnTo>
                    <a:pt x="253277" y="124729"/>
                  </a:lnTo>
                  <a:lnTo>
                    <a:pt x="269465" y="106967"/>
                  </a:lnTo>
                  <a:close/>
                </a:path>
                <a:path w="282575" h="249555">
                  <a:moveTo>
                    <a:pt x="196708" y="0"/>
                  </a:moveTo>
                  <a:lnTo>
                    <a:pt x="168556" y="3973"/>
                  </a:lnTo>
                  <a:lnTo>
                    <a:pt x="144124" y="15087"/>
                  </a:lnTo>
                  <a:lnTo>
                    <a:pt x="125250" y="32138"/>
                  </a:lnTo>
                  <a:lnTo>
                    <a:pt x="113772" y="53917"/>
                  </a:lnTo>
                  <a:lnTo>
                    <a:pt x="134511" y="62750"/>
                  </a:lnTo>
                  <a:lnTo>
                    <a:pt x="151351" y="75676"/>
                  </a:lnTo>
                  <a:lnTo>
                    <a:pt x="163480" y="91873"/>
                  </a:lnTo>
                  <a:lnTo>
                    <a:pt x="170085" y="110519"/>
                  </a:lnTo>
                  <a:lnTo>
                    <a:pt x="176597" y="108965"/>
                  </a:lnTo>
                  <a:lnTo>
                    <a:pt x="183226" y="107855"/>
                  </a:lnTo>
                  <a:lnTo>
                    <a:pt x="189940" y="107189"/>
                  </a:lnTo>
                  <a:lnTo>
                    <a:pt x="196708" y="106967"/>
                  </a:lnTo>
                  <a:lnTo>
                    <a:pt x="269465" y="106967"/>
                  </a:lnTo>
                  <a:lnTo>
                    <a:pt x="273801" y="102209"/>
                  </a:lnTo>
                  <a:lnTo>
                    <a:pt x="282068" y="75775"/>
                  </a:lnTo>
                  <a:lnTo>
                    <a:pt x="277833" y="48674"/>
                  </a:lnTo>
                  <a:lnTo>
                    <a:pt x="260853" y="24156"/>
                  </a:lnTo>
                  <a:lnTo>
                    <a:pt x="247434" y="13887"/>
                  </a:lnTo>
                  <a:lnTo>
                    <a:pt x="231899" y="6305"/>
                  </a:lnTo>
                  <a:lnTo>
                    <a:pt x="214804" y="1609"/>
                  </a:lnTo>
                  <a:lnTo>
                    <a:pt x="196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4612152" y="2644085"/>
              <a:ext cx="423545" cy="249554"/>
            </a:xfrm>
            <a:custGeom>
              <a:avLst/>
              <a:gdLst/>
              <a:ahLst/>
              <a:cxnLst/>
              <a:rect l="l" t="t" r="r" b="b"/>
              <a:pathLst>
                <a:path w="423545" h="249555">
                  <a:moveTo>
                    <a:pt x="240643" y="110519"/>
                  </a:moveTo>
                  <a:lnTo>
                    <a:pt x="241499" y="117541"/>
                  </a:lnTo>
                  <a:lnTo>
                    <a:pt x="241513" y="124601"/>
                  </a:lnTo>
                  <a:lnTo>
                    <a:pt x="240687" y="131645"/>
                  </a:lnTo>
                  <a:lnTo>
                    <a:pt x="239023" y="138623"/>
                  </a:lnTo>
                  <a:lnTo>
                    <a:pt x="245916" y="140339"/>
                  </a:lnTo>
                  <a:lnTo>
                    <a:pt x="252945" y="141573"/>
                  </a:lnTo>
                  <a:lnTo>
                    <a:pt x="260074" y="142320"/>
                  </a:lnTo>
                  <a:lnTo>
                    <a:pt x="267265" y="142570"/>
                  </a:lnTo>
                  <a:lnTo>
                    <a:pt x="282698" y="141403"/>
                  </a:lnTo>
                  <a:lnTo>
                    <a:pt x="297507" y="137972"/>
                  </a:lnTo>
                  <a:lnTo>
                    <a:pt x="311337" y="132379"/>
                  </a:lnTo>
                  <a:lnTo>
                    <a:pt x="323834" y="124729"/>
                  </a:lnTo>
                  <a:lnTo>
                    <a:pt x="311337" y="117125"/>
                  </a:lnTo>
                  <a:lnTo>
                    <a:pt x="297507" y="111555"/>
                  </a:lnTo>
                  <a:lnTo>
                    <a:pt x="282698" y="108132"/>
                  </a:lnTo>
                  <a:lnTo>
                    <a:pt x="267265" y="106967"/>
                  </a:lnTo>
                  <a:lnTo>
                    <a:pt x="260498" y="107189"/>
                  </a:lnTo>
                  <a:lnTo>
                    <a:pt x="253783" y="107855"/>
                  </a:lnTo>
                  <a:lnTo>
                    <a:pt x="247154" y="108965"/>
                  </a:lnTo>
                  <a:lnTo>
                    <a:pt x="240643" y="110519"/>
                  </a:lnTo>
                  <a:close/>
                </a:path>
                <a:path w="423545" h="249555">
                  <a:moveTo>
                    <a:pt x="240643" y="110519"/>
                  </a:moveTo>
                  <a:lnTo>
                    <a:pt x="232530" y="113106"/>
                  </a:lnTo>
                  <a:lnTo>
                    <a:pt x="224796" y="116351"/>
                  </a:lnTo>
                  <a:lnTo>
                    <a:pt x="217498" y="120233"/>
                  </a:lnTo>
                  <a:lnTo>
                    <a:pt x="210696" y="124729"/>
                  </a:lnTo>
                  <a:lnTo>
                    <a:pt x="217153" y="129065"/>
                  </a:lnTo>
                  <a:lnTo>
                    <a:pt x="224061" y="132830"/>
                  </a:lnTo>
                  <a:lnTo>
                    <a:pt x="231367" y="136019"/>
                  </a:lnTo>
                  <a:lnTo>
                    <a:pt x="239023" y="138623"/>
                  </a:lnTo>
                  <a:lnTo>
                    <a:pt x="240687" y="131645"/>
                  </a:lnTo>
                  <a:lnTo>
                    <a:pt x="241513" y="124601"/>
                  </a:lnTo>
                  <a:lnTo>
                    <a:pt x="241499" y="117541"/>
                  </a:lnTo>
                  <a:lnTo>
                    <a:pt x="240643" y="110519"/>
                  </a:lnTo>
                  <a:close/>
                </a:path>
                <a:path w="423545" h="249555">
                  <a:moveTo>
                    <a:pt x="240643" y="110519"/>
                  </a:moveTo>
                  <a:lnTo>
                    <a:pt x="247154" y="108965"/>
                  </a:lnTo>
                  <a:lnTo>
                    <a:pt x="253783" y="107855"/>
                  </a:lnTo>
                  <a:lnTo>
                    <a:pt x="260498" y="107189"/>
                  </a:lnTo>
                  <a:lnTo>
                    <a:pt x="267265" y="106967"/>
                  </a:lnTo>
                  <a:lnTo>
                    <a:pt x="282698" y="108132"/>
                  </a:lnTo>
                  <a:lnTo>
                    <a:pt x="297507" y="111555"/>
                  </a:lnTo>
                  <a:lnTo>
                    <a:pt x="311337" y="117125"/>
                  </a:lnTo>
                  <a:lnTo>
                    <a:pt x="323834" y="124729"/>
                  </a:lnTo>
                  <a:lnTo>
                    <a:pt x="344359" y="102209"/>
                  </a:lnTo>
                  <a:lnTo>
                    <a:pt x="352625" y="75775"/>
                  </a:lnTo>
                  <a:lnTo>
                    <a:pt x="348390" y="48674"/>
                  </a:lnTo>
                  <a:lnTo>
                    <a:pt x="331411" y="24156"/>
                  </a:lnTo>
                  <a:lnTo>
                    <a:pt x="317992" y="13887"/>
                  </a:lnTo>
                  <a:lnTo>
                    <a:pt x="302456" y="6305"/>
                  </a:lnTo>
                  <a:lnTo>
                    <a:pt x="285361" y="1609"/>
                  </a:lnTo>
                  <a:lnTo>
                    <a:pt x="267265" y="0"/>
                  </a:lnTo>
                  <a:lnTo>
                    <a:pt x="239113" y="3973"/>
                  </a:lnTo>
                  <a:lnTo>
                    <a:pt x="214681" y="15087"/>
                  </a:lnTo>
                  <a:lnTo>
                    <a:pt x="195807" y="32138"/>
                  </a:lnTo>
                  <a:lnTo>
                    <a:pt x="184329" y="53917"/>
                  </a:lnTo>
                  <a:lnTo>
                    <a:pt x="205068" y="62750"/>
                  </a:lnTo>
                  <a:lnTo>
                    <a:pt x="221908" y="75676"/>
                  </a:lnTo>
                  <a:lnTo>
                    <a:pt x="234037" y="91873"/>
                  </a:lnTo>
                  <a:lnTo>
                    <a:pt x="240643" y="110519"/>
                  </a:lnTo>
                  <a:close/>
                </a:path>
                <a:path w="423545" h="249555">
                  <a:moveTo>
                    <a:pt x="240643" y="110519"/>
                  </a:moveTo>
                  <a:lnTo>
                    <a:pt x="234037" y="91873"/>
                  </a:lnTo>
                  <a:lnTo>
                    <a:pt x="221908" y="75676"/>
                  </a:lnTo>
                  <a:lnTo>
                    <a:pt x="205068" y="62750"/>
                  </a:lnTo>
                  <a:lnTo>
                    <a:pt x="184329" y="53917"/>
                  </a:lnTo>
                  <a:lnTo>
                    <a:pt x="181778" y="73430"/>
                  </a:lnTo>
                  <a:lnTo>
                    <a:pt x="185583" y="92431"/>
                  </a:lnTo>
                  <a:lnTo>
                    <a:pt x="195353" y="109879"/>
                  </a:lnTo>
                  <a:lnTo>
                    <a:pt x="210696" y="124729"/>
                  </a:lnTo>
                  <a:lnTo>
                    <a:pt x="217498" y="120233"/>
                  </a:lnTo>
                  <a:lnTo>
                    <a:pt x="224796" y="116351"/>
                  </a:lnTo>
                  <a:lnTo>
                    <a:pt x="232530" y="113106"/>
                  </a:lnTo>
                  <a:lnTo>
                    <a:pt x="240643" y="110519"/>
                  </a:lnTo>
                  <a:close/>
                </a:path>
                <a:path w="423545" h="249555">
                  <a:moveTo>
                    <a:pt x="184329" y="53917"/>
                  </a:moveTo>
                  <a:lnTo>
                    <a:pt x="177437" y="52156"/>
                  </a:lnTo>
                  <a:lnTo>
                    <a:pt x="170407" y="50898"/>
                  </a:lnTo>
                  <a:lnTo>
                    <a:pt x="163279" y="50143"/>
                  </a:lnTo>
                  <a:lnTo>
                    <a:pt x="156088" y="49891"/>
                  </a:lnTo>
                  <a:lnTo>
                    <a:pt x="122798" y="55501"/>
                  </a:lnTo>
                  <a:lnTo>
                    <a:pt x="95611" y="70791"/>
                  </a:lnTo>
                  <a:lnTo>
                    <a:pt x="77279" y="93453"/>
                  </a:lnTo>
                  <a:lnTo>
                    <a:pt x="70557" y="121176"/>
                  </a:lnTo>
                  <a:lnTo>
                    <a:pt x="77279" y="148933"/>
                  </a:lnTo>
                  <a:lnTo>
                    <a:pt x="95611" y="171591"/>
                  </a:lnTo>
                  <a:lnTo>
                    <a:pt x="122798" y="186863"/>
                  </a:lnTo>
                  <a:lnTo>
                    <a:pt x="156088" y="192462"/>
                  </a:lnTo>
                  <a:lnTo>
                    <a:pt x="162855" y="192240"/>
                  </a:lnTo>
                  <a:lnTo>
                    <a:pt x="169570" y="191574"/>
                  </a:lnTo>
                  <a:lnTo>
                    <a:pt x="176202" y="190463"/>
                  </a:lnTo>
                  <a:lnTo>
                    <a:pt x="182719" y="188909"/>
                  </a:lnTo>
                  <a:lnTo>
                    <a:pt x="182178" y="171055"/>
                  </a:lnTo>
                  <a:lnTo>
                    <a:pt x="186888" y="153888"/>
                  </a:lnTo>
                  <a:lnTo>
                    <a:pt x="196508" y="138187"/>
                  </a:lnTo>
                  <a:lnTo>
                    <a:pt x="210696" y="124729"/>
                  </a:lnTo>
                  <a:lnTo>
                    <a:pt x="195353" y="109879"/>
                  </a:lnTo>
                  <a:lnTo>
                    <a:pt x="185583" y="92431"/>
                  </a:lnTo>
                  <a:lnTo>
                    <a:pt x="181778" y="73430"/>
                  </a:lnTo>
                  <a:lnTo>
                    <a:pt x="184329" y="53917"/>
                  </a:lnTo>
                  <a:close/>
                </a:path>
                <a:path w="423545" h="249555">
                  <a:moveTo>
                    <a:pt x="239023" y="138623"/>
                  </a:moveTo>
                  <a:lnTo>
                    <a:pt x="231131" y="155406"/>
                  </a:lnTo>
                  <a:lnTo>
                    <a:pt x="218649" y="169805"/>
                  </a:lnTo>
                  <a:lnTo>
                    <a:pt x="202278" y="181185"/>
                  </a:lnTo>
                  <a:lnTo>
                    <a:pt x="182719" y="188909"/>
                  </a:lnTo>
                  <a:lnTo>
                    <a:pt x="192663" y="213103"/>
                  </a:lnTo>
                  <a:lnTo>
                    <a:pt x="211521" y="232308"/>
                  </a:lnTo>
                  <a:lnTo>
                    <a:pt x="237115" y="244971"/>
                  </a:lnTo>
                  <a:lnTo>
                    <a:pt x="267265" y="249537"/>
                  </a:lnTo>
                  <a:lnTo>
                    <a:pt x="300559" y="243927"/>
                  </a:lnTo>
                  <a:lnTo>
                    <a:pt x="327746" y="228637"/>
                  </a:lnTo>
                  <a:lnTo>
                    <a:pt x="346075" y="205976"/>
                  </a:lnTo>
                  <a:lnTo>
                    <a:pt x="352796" y="178252"/>
                  </a:lnTo>
                  <a:lnTo>
                    <a:pt x="350860" y="163173"/>
                  </a:lnTo>
                  <a:lnTo>
                    <a:pt x="345219" y="148915"/>
                  </a:lnTo>
                  <a:lnTo>
                    <a:pt x="336127" y="135945"/>
                  </a:lnTo>
                  <a:lnTo>
                    <a:pt x="323834" y="124729"/>
                  </a:lnTo>
                  <a:lnTo>
                    <a:pt x="311337" y="132379"/>
                  </a:lnTo>
                  <a:lnTo>
                    <a:pt x="297507" y="137972"/>
                  </a:lnTo>
                  <a:lnTo>
                    <a:pt x="282698" y="141403"/>
                  </a:lnTo>
                  <a:lnTo>
                    <a:pt x="267265" y="142570"/>
                  </a:lnTo>
                  <a:lnTo>
                    <a:pt x="260074" y="142320"/>
                  </a:lnTo>
                  <a:lnTo>
                    <a:pt x="252945" y="141573"/>
                  </a:lnTo>
                  <a:lnTo>
                    <a:pt x="245916" y="140339"/>
                  </a:lnTo>
                  <a:lnTo>
                    <a:pt x="239023" y="138623"/>
                  </a:lnTo>
                  <a:close/>
                </a:path>
                <a:path w="423545" h="249555">
                  <a:moveTo>
                    <a:pt x="239023" y="138623"/>
                  </a:moveTo>
                  <a:lnTo>
                    <a:pt x="231367" y="136019"/>
                  </a:lnTo>
                  <a:lnTo>
                    <a:pt x="224061" y="132830"/>
                  </a:lnTo>
                  <a:lnTo>
                    <a:pt x="217153" y="129065"/>
                  </a:lnTo>
                  <a:lnTo>
                    <a:pt x="210696" y="124729"/>
                  </a:lnTo>
                  <a:lnTo>
                    <a:pt x="196508" y="138187"/>
                  </a:lnTo>
                  <a:lnTo>
                    <a:pt x="186888" y="153888"/>
                  </a:lnTo>
                  <a:lnTo>
                    <a:pt x="182178" y="171055"/>
                  </a:lnTo>
                  <a:lnTo>
                    <a:pt x="182719" y="188909"/>
                  </a:lnTo>
                  <a:lnTo>
                    <a:pt x="202278" y="181185"/>
                  </a:lnTo>
                  <a:lnTo>
                    <a:pt x="218649" y="169805"/>
                  </a:lnTo>
                  <a:lnTo>
                    <a:pt x="231131" y="155406"/>
                  </a:lnTo>
                  <a:lnTo>
                    <a:pt x="239023" y="138623"/>
                  </a:lnTo>
                  <a:close/>
                </a:path>
                <a:path w="423545" h="249555">
                  <a:moveTo>
                    <a:pt x="70557" y="124729"/>
                  </a:moveTo>
                  <a:lnTo>
                    <a:pt x="0" y="124729"/>
                  </a:lnTo>
                </a:path>
                <a:path w="423545" h="249555">
                  <a:moveTo>
                    <a:pt x="352796" y="180936"/>
                  </a:moveTo>
                  <a:lnTo>
                    <a:pt x="423353" y="180936"/>
                  </a:lnTo>
                </a:path>
                <a:path w="423545" h="249555">
                  <a:moveTo>
                    <a:pt x="352796" y="68601"/>
                  </a:moveTo>
                  <a:lnTo>
                    <a:pt x="423353" y="68601"/>
                  </a:lnTo>
                </a:path>
                <a:path w="423545" h="249555">
                  <a:moveTo>
                    <a:pt x="294759" y="60391"/>
                  </a:moveTo>
                  <a:lnTo>
                    <a:pt x="294759" y="78153"/>
                  </a:lnTo>
                </a:path>
              </a:pathLst>
            </a:custGeom>
            <a:ln w="104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 descr=""/>
          <p:cNvSpPr/>
          <p:nvPr/>
        </p:nvSpPr>
        <p:spPr>
          <a:xfrm>
            <a:off x="4612152" y="3031931"/>
            <a:ext cx="551815" cy="249554"/>
          </a:xfrm>
          <a:custGeom>
            <a:avLst/>
            <a:gdLst/>
            <a:ahLst/>
            <a:cxnLst/>
            <a:rect l="l" t="t" r="r" b="b"/>
            <a:pathLst>
              <a:path w="551814" h="249554">
                <a:moveTo>
                  <a:pt x="240643" y="110440"/>
                </a:moveTo>
                <a:lnTo>
                  <a:pt x="241499" y="117507"/>
                </a:lnTo>
                <a:lnTo>
                  <a:pt x="241513" y="124581"/>
                </a:lnTo>
                <a:lnTo>
                  <a:pt x="240687" y="131610"/>
                </a:lnTo>
                <a:lnTo>
                  <a:pt x="239023" y="138544"/>
                </a:lnTo>
                <a:lnTo>
                  <a:pt x="245916" y="140305"/>
                </a:lnTo>
                <a:lnTo>
                  <a:pt x="252945" y="141563"/>
                </a:lnTo>
                <a:lnTo>
                  <a:pt x="260074" y="142318"/>
                </a:lnTo>
                <a:lnTo>
                  <a:pt x="267265" y="142570"/>
                </a:lnTo>
                <a:lnTo>
                  <a:pt x="282698" y="141392"/>
                </a:lnTo>
                <a:lnTo>
                  <a:pt x="297507" y="137942"/>
                </a:lnTo>
                <a:lnTo>
                  <a:pt x="311337" y="132346"/>
                </a:lnTo>
                <a:lnTo>
                  <a:pt x="323834" y="124729"/>
                </a:lnTo>
                <a:lnTo>
                  <a:pt x="311337" y="117079"/>
                </a:lnTo>
                <a:lnTo>
                  <a:pt x="297507" y="111486"/>
                </a:lnTo>
                <a:lnTo>
                  <a:pt x="282698" y="108055"/>
                </a:lnTo>
                <a:lnTo>
                  <a:pt x="267265" y="106888"/>
                </a:lnTo>
                <a:lnTo>
                  <a:pt x="260498" y="107110"/>
                </a:lnTo>
                <a:lnTo>
                  <a:pt x="253783" y="107776"/>
                </a:lnTo>
                <a:lnTo>
                  <a:pt x="247154" y="108886"/>
                </a:lnTo>
                <a:lnTo>
                  <a:pt x="240643" y="110440"/>
                </a:lnTo>
                <a:close/>
              </a:path>
              <a:path w="551814" h="249554">
                <a:moveTo>
                  <a:pt x="240643" y="110440"/>
                </a:moveTo>
                <a:lnTo>
                  <a:pt x="232530" y="113039"/>
                </a:lnTo>
                <a:lnTo>
                  <a:pt x="224796" y="116312"/>
                </a:lnTo>
                <a:lnTo>
                  <a:pt x="217498" y="120221"/>
                </a:lnTo>
                <a:lnTo>
                  <a:pt x="210696" y="124729"/>
                </a:lnTo>
                <a:lnTo>
                  <a:pt x="217153" y="129030"/>
                </a:lnTo>
                <a:lnTo>
                  <a:pt x="224061" y="132791"/>
                </a:lnTo>
                <a:lnTo>
                  <a:pt x="231367" y="135975"/>
                </a:lnTo>
                <a:lnTo>
                  <a:pt x="239023" y="138544"/>
                </a:lnTo>
                <a:lnTo>
                  <a:pt x="240687" y="131610"/>
                </a:lnTo>
                <a:lnTo>
                  <a:pt x="241513" y="124581"/>
                </a:lnTo>
                <a:lnTo>
                  <a:pt x="241499" y="117507"/>
                </a:lnTo>
                <a:lnTo>
                  <a:pt x="240643" y="110440"/>
                </a:lnTo>
                <a:close/>
              </a:path>
              <a:path w="551814" h="249554">
                <a:moveTo>
                  <a:pt x="240643" y="110440"/>
                </a:moveTo>
                <a:lnTo>
                  <a:pt x="247154" y="108886"/>
                </a:lnTo>
                <a:lnTo>
                  <a:pt x="253783" y="107776"/>
                </a:lnTo>
                <a:lnTo>
                  <a:pt x="260498" y="107110"/>
                </a:lnTo>
                <a:lnTo>
                  <a:pt x="267265" y="106888"/>
                </a:lnTo>
                <a:lnTo>
                  <a:pt x="282698" y="108055"/>
                </a:lnTo>
                <a:lnTo>
                  <a:pt x="297507" y="111486"/>
                </a:lnTo>
                <a:lnTo>
                  <a:pt x="311337" y="117079"/>
                </a:lnTo>
                <a:lnTo>
                  <a:pt x="323834" y="124729"/>
                </a:lnTo>
                <a:lnTo>
                  <a:pt x="344359" y="102164"/>
                </a:lnTo>
                <a:lnTo>
                  <a:pt x="352625" y="75706"/>
                </a:lnTo>
                <a:lnTo>
                  <a:pt x="348390" y="48596"/>
                </a:lnTo>
                <a:lnTo>
                  <a:pt x="331411" y="24077"/>
                </a:lnTo>
                <a:lnTo>
                  <a:pt x="317992" y="13854"/>
                </a:lnTo>
                <a:lnTo>
                  <a:pt x="302456" y="6295"/>
                </a:lnTo>
                <a:lnTo>
                  <a:pt x="285361" y="1608"/>
                </a:lnTo>
                <a:lnTo>
                  <a:pt x="267265" y="0"/>
                </a:lnTo>
                <a:lnTo>
                  <a:pt x="239113" y="3960"/>
                </a:lnTo>
                <a:lnTo>
                  <a:pt x="214681" y="15048"/>
                </a:lnTo>
                <a:lnTo>
                  <a:pt x="195807" y="32071"/>
                </a:lnTo>
                <a:lnTo>
                  <a:pt x="184329" y="53838"/>
                </a:lnTo>
                <a:lnTo>
                  <a:pt x="205068" y="62716"/>
                </a:lnTo>
                <a:lnTo>
                  <a:pt x="221908" y="75656"/>
                </a:lnTo>
                <a:lnTo>
                  <a:pt x="234037" y="91838"/>
                </a:lnTo>
                <a:lnTo>
                  <a:pt x="240643" y="110440"/>
                </a:lnTo>
                <a:close/>
              </a:path>
              <a:path w="551814" h="249554">
                <a:moveTo>
                  <a:pt x="240643" y="110440"/>
                </a:moveTo>
                <a:lnTo>
                  <a:pt x="234037" y="91838"/>
                </a:lnTo>
                <a:lnTo>
                  <a:pt x="221908" y="75656"/>
                </a:lnTo>
                <a:lnTo>
                  <a:pt x="205068" y="62716"/>
                </a:lnTo>
                <a:lnTo>
                  <a:pt x="184329" y="53838"/>
                </a:lnTo>
                <a:lnTo>
                  <a:pt x="181778" y="73352"/>
                </a:lnTo>
                <a:lnTo>
                  <a:pt x="185583" y="92362"/>
                </a:lnTo>
                <a:lnTo>
                  <a:pt x="195353" y="109833"/>
                </a:lnTo>
                <a:lnTo>
                  <a:pt x="210696" y="124729"/>
                </a:lnTo>
                <a:lnTo>
                  <a:pt x="217498" y="120221"/>
                </a:lnTo>
                <a:lnTo>
                  <a:pt x="224796" y="116312"/>
                </a:lnTo>
                <a:lnTo>
                  <a:pt x="232530" y="113039"/>
                </a:lnTo>
                <a:lnTo>
                  <a:pt x="240643" y="110440"/>
                </a:lnTo>
                <a:close/>
              </a:path>
              <a:path w="551814" h="249554">
                <a:moveTo>
                  <a:pt x="184329" y="53838"/>
                </a:moveTo>
                <a:lnTo>
                  <a:pt x="177437" y="52123"/>
                </a:lnTo>
                <a:lnTo>
                  <a:pt x="170407" y="50888"/>
                </a:lnTo>
                <a:lnTo>
                  <a:pt x="163279" y="50142"/>
                </a:lnTo>
                <a:lnTo>
                  <a:pt x="156088" y="49891"/>
                </a:lnTo>
                <a:lnTo>
                  <a:pt x="122798" y="55490"/>
                </a:lnTo>
                <a:lnTo>
                  <a:pt x="95611" y="70762"/>
                </a:lnTo>
                <a:lnTo>
                  <a:pt x="77279" y="93420"/>
                </a:lnTo>
                <a:lnTo>
                  <a:pt x="70557" y="121176"/>
                </a:lnTo>
                <a:lnTo>
                  <a:pt x="77279" y="148933"/>
                </a:lnTo>
                <a:lnTo>
                  <a:pt x="95611" y="171591"/>
                </a:lnTo>
                <a:lnTo>
                  <a:pt x="122798" y="186863"/>
                </a:lnTo>
                <a:lnTo>
                  <a:pt x="156088" y="192462"/>
                </a:lnTo>
                <a:lnTo>
                  <a:pt x="162855" y="192240"/>
                </a:lnTo>
                <a:lnTo>
                  <a:pt x="169570" y="191574"/>
                </a:lnTo>
                <a:lnTo>
                  <a:pt x="176202" y="190463"/>
                </a:lnTo>
                <a:lnTo>
                  <a:pt x="182719" y="188909"/>
                </a:lnTo>
                <a:lnTo>
                  <a:pt x="182178" y="171010"/>
                </a:lnTo>
                <a:lnTo>
                  <a:pt x="186888" y="153829"/>
                </a:lnTo>
                <a:lnTo>
                  <a:pt x="196508" y="138143"/>
                </a:lnTo>
                <a:lnTo>
                  <a:pt x="210696" y="124729"/>
                </a:lnTo>
                <a:lnTo>
                  <a:pt x="195353" y="109833"/>
                </a:lnTo>
                <a:lnTo>
                  <a:pt x="185583" y="92362"/>
                </a:lnTo>
                <a:lnTo>
                  <a:pt x="181778" y="73352"/>
                </a:lnTo>
                <a:lnTo>
                  <a:pt x="184329" y="53838"/>
                </a:lnTo>
                <a:close/>
              </a:path>
              <a:path w="551814" h="249554">
                <a:moveTo>
                  <a:pt x="239023" y="138544"/>
                </a:moveTo>
                <a:lnTo>
                  <a:pt x="231131" y="155361"/>
                </a:lnTo>
                <a:lnTo>
                  <a:pt x="218649" y="169766"/>
                </a:lnTo>
                <a:lnTo>
                  <a:pt x="202278" y="181151"/>
                </a:lnTo>
                <a:lnTo>
                  <a:pt x="182719" y="188909"/>
                </a:lnTo>
                <a:lnTo>
                  <a:pt x="192663" y="213057"/>
                </a:lnTo>
                <a:lnTo>
                  <a:pt x="211521" y="232239"/>
                </a:lnTo>
                <a:lnTo>
                  <a:pt x="237115" y="244893"/>
                </a:lnTo>
                <a:lnTo>
                  <a:pt x="267265" y="249458"/>
                </a:lnTo>
                <a:lnTo>
                  <a:pt x="300559" y="243860"/>
                </a:lnTo>
                <a:lnTo>
                  <a:pt x="327746" y="228588"/>
                </a:lnTo>
                <a:lnTo>
                  <a:pt x="346075" y="205930"/>
                </a:lnTo>
                <a:lnTo>
                  <a:pt x="352796" y="178173"/>
                </a:lnTo>
                <a:lnTo>
                  <a:pt x="350860" y="163095"/>
                </a:lnTo>
                <a:lnTo>
                  <a:pt x="345219" y="148846"/>
                </a:lnTo>
                <a:lnTo>
                  <a:pt x="336127" y="135899"/>
                </a:lnTo>
                <a:lnTo>
                  <a:pt x="323834" y="124729"/>
                </a:lnTo>
                <a:lnTo>
                  <a:pt x="311337" y="132346"/>
                </a:lnTo>
                <a:lnTo>
                  <a:pt x="297507" y="137942"/>
                </a:lnTo>
                <a:lnTo>
                  <a:pt x="282698" y="141392"/>
                </a:lnTo>
                <a:lnTo>
                  <a:pt x="267265" y="142570"/>
                </a:lnTo>
                <a:lnTo>
                  <a:pt x="260074" y="142318"/>
                </a:lnTo>
                <a:lnTo>
                  <a:pt x="252945" y="141563"/>
                </a:lnTo>
                <a:lnTo>
                  <a:pt x="245916" y="140305"/>
                </a:lnTo>
                <a:lnTo>
                  <a:pt x="239023" y="138544"/>
                </a:lnTo>
                <a:close/>
              </a:path>
              <a:path w="551814" h="249554">
                <a:moveTo>
                  <a:pt x="239023" y="138544"/>
                </a:moveTo>
                <a:lnTo>
                  <a:pt x="231367" y="135975"/>
                </a:lnTo>
                <a:lnTo>
                  <a:pt x="224061" y="132791"/>
                </a:lnTo>
                <a:lnTo>
                  <a:pt x="217153" y="129030"/>
                </a:lnTo>
                <a:lnTo>
                  <a:pt x="210696" y="124729"/>
                </a:lnTo>
                <a:lnTo>
                  <a:pt x="196508" y="138143"/>
                </a:lnTo>
                <a:lnTo>
                  <a:pt x="186888" y="153829"/>
                </a:lnTo>
                <a:lnTo>
                  <a:pt x="182178" y="171010"/>
                </a:lnTo>
                <a:lnTo>
                  <a:pt x="182719" y="188909"/>
                </a:lnTo>
                <a:lnTo>
                  <a:pt x="202278" y="181151"/>
                </a:lnTo>
                <a:lnTo>
                  <a:pt x="218649" y="169766"/>
                </a:lnTo>
                <a:lnTo>
                  <a:pt x="231131" y="155361"/>
                </a:lnTo>
                <a:lnTo>
                  <a:pt x="239023" y="138544"/>
                </a:lnTo>
                <a:close/>
              </a:path>
              <a:path w="551814" h="249554">
                <a:moveTo>
                  <a:pt x="70557" y="124729"/>
                </a:moveTo>
                <a:lnTo>
                  <a:pt x="0" y="124729"/>
                </a:lnTo>
              </a:path>
              <a:path w="551814" h="249554">
                <a:moveTo>
                  <a:pt x="352796" y="180857"/>
                </a:moveTo>
                <a:lnTo>
                  <a:pt x="423353" y="180857"/>
                </a:lnTo>
              </a:path>
              <a:path w="551814" h="249554">
                <a:moveTo>
                  <a:pt x="352796" y="68601"/>
                </a:moveTo>
                <a:lnTo>
                  <a:pt x="423353" y="68601"/>
                </a:lnTo>
              </a:path>
              <a:path w="551814" h="249554">
                <a:moveTo>
                  <a:pt x="294759" y="60391"/>
                </a:moveTo>
                <a:lnTo>
                  <a:pt x="294759" y="78153"/>
                </a:lnTo>
              </a:path>
              <a:path w="551814" h="249554">
                <a:moveTo>
                  <a:pt x="423353" y="180857"/>
                </a:moveTo>
                <a:lnTo>
                  <a:pt x="551427" y="180857"/>
                </a:lnTo>
                <a:lnTo>
                  <a:pt x="551427" y="74916"/>
                </a:lnTo>
              </a:path>
            </a:pathLst>
          </a:custGeom>
          <a:ln w="104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5035506" y="2712686"/>
            <a:ext cx="128270" cy="147955"/>
          </a:xfrm>
          <a:custGeom>
            <a:avLst/>
            <a:gdLst/>
            <a:ahLst/>
            <a:cxnLst/>
            <a:rect l="l" t="t" r="r" b="b"/>
            <a:pathLst>
              <a:path w="128270" h="147955">
                <a:moveTo>
                  <a:pt x="0" y="0"/>
                </a:moveTo>
                <a:lnTo>
                  <a:pt x="128073" y="0"/>
                </a:lnTo>
                <a:lnTo>
                  <a:pt x="128073" y="147701"/>
                </a:lnTo>
              </a:path>
            </a:pathLst>
          </a:custGeom>
          <a:ln w="105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5216805" y="3071323"/>
            <a:ext cx="128270" cy="71120"/>
          </a:xfrm>
          <a:custGeom>
            <a:avLst/>
            <a:gdLst/>
            <a:ahLst/>
            <a:cxnLst/>
            <a:rect l="l" t="t" r="r" b="b"/>
            <a:pathLst>
              <a:path w="128270" h="71119">
                <a:moveTo>
                  <a:pt x="42618" y="0"/>
                </a:moveTo>
                <a:lnTo>
                  <a:pt x="0" y="71048"/>
                </a:lnTo>
              </a:path>
              <a:path w="128270" h="71119">
                <a:moveTo>
                  <a:pt x="85237" y="0"/>
                </a:moveTo>
                <a:lnTo>
                  <a:pt x="42618" y="71048"/>
                </a:lnTo>
              </a:path>
              <a:path w="128270" h="71119">
                <a:moveTo>
                  <a:pt x="127855" y="0"/>
                </a:moveTo>
                <a:lnTo>
                  <a:pt x="85237" y="71048"/>
                </a:lnTo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5216805" y="3322203"/>
            <a:ext cx="128270" cy="71120"/>
          </a:xfrm>
          <a:custGeom>
            <a:avLst/>
            <a:gdLst/>
            <a:ahLst/>
            <a:cxnLst/>
            <a:rect l="l" t="t" r="r" b="b"/>
            <a:pathLst>
              <a:path w="128270" h="71120">
                <a:moveTo>
                  <a:pt x="42618" y="0"/>
                </a:moveTo>
                <a:lnTo>
                  <a:pt x="0" y="71048"/>
                </a:lnTo>
              </a:path>
              <a:path w="128270" h="71120">
                <a:moveTo>
                  <a:pt x="85237" y="0"/>
                </a:moveTo>
                <a:lnTo>
                  <a:pt x="42618" y="71048"/>
                </a:lnTo>
              </a:path>
              <a:path w="128270" h="71120">
                <a:moveTo>
                  <a:pt x="127855" y="0"/>
                </a:moveTo>
                <a:lnTo>
                  <a:pt x="85237" y="71048"/>
                </a:lnTo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259423" y="3784017"/>
            <a:ext cx="43180" cy="71120"/>
          </a:xfrm>
          <a:custGeom>
            <a:avLst/>
            <a:gdLst/>
            <a:ahLst/>
            <a:cxnLst/>
            <a:rect l="l" t="t" r="r" b="b"/>
            <a:pathLst>
              <a:path w="43179" h="71120">
                <a:moveTo>
                  <a:pt x="42618" y="0"/>
                </a:moveTo>
                <a:lnTo>
                  <a:pt x="0" y="71048"/>
                </a:lnTo>
              </a:path>
            </a:pathLst>
          </a:custGeom>
          <a:ln w="65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259423" y="2824864"/>
            <a:ext cx="43180" cy="71120"/>
          </a:xfrm>
          <a:custGeom>
            <a:avLst/>
            <a:gdLst/>
            <a:ahLst/>
            <a:cxnLst/>
            <a:rect l="l" t="t" r="r" b="b"/>
            <a:pathLst>
              <a:path w="43179" h="71119">
                <a:moveTo>
                  <a:pt x="42618" y="0"/>
                </a:moveTo>
                <a:lnTo>
                  <a:pt x="0" y="71048"/>
                </a:lnTo>
              </a:path>
            </a:pathLst>
          </a:custGeom>
          <a:ln w="65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259423" y="3855066"/>
            <a:ext cx="43180" cy="71120"/>
          </a:xfrm>
          <a:custGeom>
            <a:avLst/>
            <a:gdLst/>
            <a:ahLst/>
            <a:cxnLst/>
            <a:rect l="l" t="t" r="r" b="b"/>
            <a:pathLst>
              <a:path w="43179" h="71120">
                <a:moveTo>
                  <a:pt x="42618" y="0"/>
                </a:moveTo>
                <a:lnTo>
                  <a:pt x="0" y="71048"/>
                </a:lnTo>
              </a:path>
            </a:pathLst>
          </a:custGeom>
          <a:ln w="65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59423" y="4743202"/>
            <a:ext cx="43180" cy="71120"/>
          </a:xfrm>
          <a:custGeom>
            <a:avLst/>
            <a:gdLst/>
            <a:ahLst/>
            <a:cxnLst/>
            <a:rect l="l" t="t" r="r" b="b"/>
            <a:pathLst>
              <a:path w="43179" h="71120">
                <a:moveTo>
                  <a:pt x="42618" y="0"/>
                </a:moveTo>
                <a:lnTo>
                  <a:pt x="0" y="71048"/>
                </a:lnTo>
              </a:path>
            </a:pathLst>
          </a:custGeom>
          <a:ln w="65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16805" y="4316881"/>
            <a:ext cx="128270" cy="71120"/>
          </a:xfrm>
          <a:custGeom>
            <a:avLst/>
            <a:gdLst/>
            <a:ahLst/>
            <a:cxnLst/>
            <a:rect l="l" t="t" r="r" b="b"/>
            <a:pathLst>
              <a:path w="128270" h="71120">
                <a:moveTo>
                  <a:pt x="42618" y="0"/>
                </a:moveTo>
                <a:lnTo>
                  <a:pt x="0" y="71048"/>
                </a:lnTo>
              </a:path>
              <a:path w="128270" h="71120">
                <a:moveTo>
                  <a:pt x="85237" y="0"/>
                </a:moveTo>
                <a:lnTo>
                  <a:pt x="42618" y="71048"/>
                </a:lnTo>
              </a:path>
              <a:path w="128270" h="71120">
                <a:moveTo>
                  <a:pt x="127855" y="0"/>
                </a:moveTo>
                <a:lnTo>
                  <a:pt x="85237" y="71048"/>
                </a:lnTo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38114" y="4991872"/>
            <a:ext cx="85725" cy="71120"/>
          </a:xfrm>
          <a:custGeom>
            <a:avLst/>
            <a:gdLst/>
            <a:ahLst/>
            <a:cxnLst/>
            <a:rect l="l" t="t" r="r" b="b"/>
            <a:pathLst>
              <a:path w="85725" h="71120">
                <a:moveTo>
                  <a:pt x="42618" y="0"/>
                </a:moveTo>
                <a:lnTo>
                  <a:pt x="0" y="71048"/>
                </a:lnTo>
              </a:path>
              <a:path w="85725" h="71120">
                <a:moveTo>
                  <a:pt x="85237" y="0"/>
                </a:moveTo>
                <a:lnTo>
                  <a:pt x="42618" y="71048"/>
                </a:lnTo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16805" y="1332848"/>
            <a:ext cx="128270" cy="71120"/>
          </a:xfrm>
          <a:custGeom>
            <a:avLst/>
            <a:gdLst/>
            <a:ahLst/>
            <a:cxnLst/>
            <a:rect l="l" t="t" r="r" b="b"/>
            <a:pathLst>
              <a:path w="128270" h="71119">
                <a:moveTo>
                  <a:pt x="42618" y="0"/>
                </a:moveTo>
                <a:lnTo>
                  <a:pt x="0" y="71048"/>
                </a:lnTo>
              </a:path>
              <a:path w="128270" h="71119">
                <a:moveTo>
                  <a:pt x="85237" y="0"/>
                </a:moveTo>
                <a:lnTo>
                  <a:pt x="42618" y="71048"/>
                </a:lnTo>
              </a:path>
              <a:path w="128270" h="71119">
                <a:moveTo>
                  <a:pt x="127855" y="0"/>
                </a:moveTo>
                <a:lnTo>
                  <a:pt x="85237" y="71048"/>
                </a:lnTo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259423" y="1581517"/>
            <a:ext cx="43180" cy="71120"/>
          </a:xfrm>
          <a:custGeom>
            <a:avLst/>
            <a:gdLst/>
            <a:ahLst/>
            <a:cxnLst/>
            <a:rect l="l" t="t" r="r" b="b"/>
            <a:pathLst>
              <a:path w="43179" h="71119">
                <a:moveTo>
                  <a:pt x="42618" y="0"/>
                </a:moveTo>
                <a:lnTo>
                  <a:pt x="0" y="71048"/>
                </a:lnTo>
              </a:path>
            </a:pathLst>
          </a:custGeom>
          <a:ln w="65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216805" y="2327525"/>
            <a:ext cx="128270" cy="71120"/>
          </a:xfrm>
          <a:custGeom>
            <a:avLst/>
            <a:gdLst/>
            <a:ahLst/>
            <a:cxnLst/>
            <a:rect l="l" t="t" r="r" b="b"/>
            <a:pathLst>
              <a:path w="128270" h="71119">
                <a:moveTo>
                  <a:pt x="42618" y="0"/>
                </a:moveTo>
                <a:lnTo>
                  <a:pt x="0" y="71048"/>
                </a:lnTo>
              </a:path>
              <a:path w="128270" h="71119">
                <a:moveTo>
                  <a:pt x="85237" y="0"/>
                </a:moveTo>
                <a:lnTo>
                  <a:pt x="42618" y="71048"/>
                </a:lnTo>
              </a:path>
              <a:path w="128270" h="71119">
                <a:moveTo>
                  <a:pt x="127855" y="0"/>
                </a:moveTo>
                <a:lnTo>
                  <a:pt x="85237" y="71048"/>
                </a:lnTo>
              </a:path>
            </a:pathLst>
          </a:custGeom>
          <a:ln w="62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4" name="object 134" descr=""/>
          <p:cNvGrpSpPr/>
          <p:nvPr/>
        </p:nvGrpSpPr>
        <p:grpSpPr>
          <a:xfrm>
            <a:off x="4877476" y="1997924"/>
            <a:ext cx="66040" cy="55880"/>
            <a:chOff x="4877476" y="1997924"/>
            <a:chExt cx="66040" cy="55880"/>
          </a:xfrm>
        </p:grpSpPr>
        <p:sp>
          <p:nvSpPr>
            <p:cNvPr id="135" name="object 135" descr=""/>
            <p:cNvSpPr/>
            <p:nvPr/>
          </p:nvSpPr>
          <p:spPr>
            <a:xfrm>
              <a:off x="4878518" y="1998966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31963" y="0"/>
                  </a:move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4878518" y="1998966"/>
              <a:ext cx="64135" cy="53340"/>
            </a:xfrm>
            <a:custGeom>
              <a:avLst/>
              <a:gdLst/>
              <a:ahLst/>
              <a:cxnLst/>
              <a:rect l="l" t="t" r="r" b="b"/>
              <a:pathLst>
                <a:path w="64135" h="53339">
                  <a:moveTo>
                    <a:pt x="63927" y="26603"/>
                  </a:moveTo>
                  <a:lnTo>
                    <a:pt x="61415" y="16252"/>
                  </a:lnTo>
                  <a:lnTo>
                    <a:pt x="54565" y="7795"/>
                  </a:lnTo>
                  <a:lnTo>
                    <a:pt x="44405" y="2091"/>
                  </a:lnTo>
                  <a:lnTo>
                    <a:pt x="31963" y="0"/>
                  </a:lnTo>
                  <a:lnTo>
                    <a:pt x="19521" y="2091"/>
                  </a:lnTo>
                  <a:lnTo>
                    <a:pt x="9361" y="7795"/>
                  </a:lnTo>
                  <a:lnTo>
                    <a:pt x="2511" y="16252"/>
                  </a:lnTo>
                  <a:lnTo>
                    <a:pt x="0" y="26603"/>
                  </a:lnTo>
                  <a:lnTo>
                    <a:pt x="2511" y="37000"/>
                  </a:lnTo>
                  <a:lnTo>
                    <a:pt x="9361" y="45480"/>
                  </a:lnTo>
                  <a:lnTo>
                    <a:pt x="19521" y="51193"/>
                  </a:lnTo>
                  <a:lnTo>
                    <a:pt x="31963" y="53286"/>
                  </a:lnTo>
                  <a:lnTo>
                    <a:pt x="44405" y="51193"/>
                  </a:lnTo>
                  <a:lnTo>
                    <a:pt x="54565" y="45480"/>
                  </a:lnTo>
                  <a:lnTo>
                    <a:pt x="61415" y="37000"/>
                  </a:lnTo>
                  <a:lnTo>
                    <a:pt x="63927" y="2660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7" name="object 137" descr=""/>
          <p:cNvGrpSpPr/>
          <p:nvPr/>
        </p:nvGrpSpPr>
        <p:grpSpPr>
          <a:xfrm>
            <a:off x="4566170" y="4649789"/>
            <a:ext cx="92075" cy="247015"/>
            <a:chOff x="4566170" y="4649789"/>
            <a:chExt cx="92075" cy="247015"/>
          </a:xfrm>
        </p:grpSpPr>
        <p:sp>
          <p:nvSpPr>
            <p:cNvPr id="138" name="object 138" descr=""/>
            <p:cNvSpPr/>
            <p:nvPr/>
          </p:nvSpPr>
          <p:spPr>
            <a:xfrm>
              <a:off x="4569534" y="4653153"/>
              <a:ext cx="85725" cy="240029"/>
            </a:xfrm>
            <a:custGeom>
              <a:avLst/>
              <a:gdLst/>
              <a:ahLst/>
              <a:cxnLst/>
              <a:rect l="l" t="t" r="r" b="b"/>
              <a:pathLst>
                <a:path w="85725" h="240029">
                  <a:moveTo>
                    <a:pt x="85237" y="0"/>
                  </a:moveTo>
                  <a:lnTo>
                    <a:pt x="0" y="0"/>
                  </a:lnTo>
                  <a:lnTo>
                    <a:pt x="0" y="239788"/>
                  </a:lnTo>
                  <a:lnTo>
                    <a:pt x="85237" y="239788"/>
                  </a:lnTo>
                  <a:lnTo>
                    <a:pt x="852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569534" y="4653153"/>
              <a:ext cx="85725" cy="240029"/>
            </a:xfrm>
            <a:custGeom>
              <a:avLst/>
              <a:gdLst/>
              <a:ahLst/>
              <a:cxnLst/>
              <a:rect l="l" t="t" r="r" b="b"/>
              <a:pathLst>
                <a:path w="85725" h="240029">
                  <a:moveTo>
                    <a:pt x="0" y="239788"/>
                  </a:moveTo>
                  <a:lnTo>
                    <a:pt x="85237" y="239788"/>
                  </a:lnTo>
                  <a:lnTo>
                    <a:pt x="85237" y="0"/>
                  </a:lnTo>
                  <a:lnTo>
                    <a:pt x="0" y="0"/>
                  </a:lnTo>
                  <a:lnTo>
                    <a:pt x="0" y="239788"/>
                  </a:lnTo>
                  <a:close/>
                </a:path>
              </a:pathLst>
            </a:custGeom>
            <a:ln w="66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0" name="object 140" descr=""/>
          <p:cNvSpPr/>
          <p:nvPr/>
        </p:nvSpPr>
        <p:spPr>
          <a:xfrm>
            <a:off x="7649718" y="3219450"/>
            <a:ext cx="548640" cy="236220"/>
          </a:xfrm>
          <a:custGeom>
            <a:avLst/>
            <a:gdLst/>
            <a:ahLst/>
            <a:cxnLst/>
            <a:rect l="l" t="t" r="r" b="b"/>
            <a:pathLst>
              <a:path w="548640" h="236220">
                <a:moveTo>
                  <a:pt x="0" y="236219"/>
                </a:moveTo>
                <a:lnTo>
                  <a:pt x="548640" y="236219"/>
                </a:lnTo>
                <a:lnTo>
                  <a:pt x="548640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 descr=""/>
          <p:cNvSpPr/>
          <p:nvPr/>
        </p:nvSpPr>
        <p:spPr>
          <a:xfrm>
            <a:off x="5996178" y="2978657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19">
                <a:moveTo>
                  <a:pt x="0" y="236219"/>
                </a:moveTo>
                <a:lnTo>
                  <a:pt x="547116" y="236219"/>
                </a:lnTo>
                <a:lnTo>
                  <a:pt x="547116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 txBox="1">
            <a:spLocks noGrp="1"/>
          </p:cNvSpPr>
          <p:nvPr>
            <p:ph type="title"/>
          </p:nvPr>
        </p:nvSpPr>
        <p:spPr>
          <a:xfrm>
            <a:off x="419201" y="280034"/>
            <a:ext cx="439420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80"/>
              <a:t>Control</a:t>
            </a:r>
            <a:r>
              <a:rPr dirty="0" sz="2200" spc="-30"/>
              <a:t> </a:t>
            </a:r>
            <a:r>
              <a:rPr dirty="0" sz="2200" spc="60"/>
              <a:t>de</a:t>
            </a:r>
            <a:r>
              <a:rPr dirty="0" sz="2200" spc="-25"/>
              <a:t> </a:t>
            </a:r>
            <a:r>
              <a:rPr dirty="0" sz="2200" spc="60"/>
              <a:t>voltaje</a:t>
            </a:r>
            <a:r>
              <a:rPr dirty="0" sz="2200" spc="-25"/>
              <a:t> </a:t>
            </a:r>
            <a:r>
              <a:rPr dirty="0" sz="2200" spc="85"/>
              <a:t>incorrecto</a:t>
            </a:r>
            <a:r>
              <a:rPr dirty="0" sz="2200" spc="-30"/>
              <a:t> </a:t>
            </a:r>
            <a:r>
              <a:rPr dirty="0" sz="2200" spc="-10"/>
              <a:t>(24,)</a:t>
            </a:r>
            <a:endParaRPr sz="2200"/>
          </a:p>
        </p:txBody>
      </p:sp>
      <p:sp>
        <p:nvSpPr>
          <p:cNvPr id="143" name="object 143" descr=""/>
          <p:cNvSpPr txBox="1"/>
          <p:nvPr/>
        </p:nvSpPr>
        <p:spPr>
          <a:xfrm>
            <a:off x="387502" y="929812"/>
            <a:ext cx="3422015" cy="292989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910"/>
              </a:spcBef>
              <a:buClr>
                <a:srgbClr val="002797"/>
              </a:buClr>
              <a:buSzPct val="73684"/>
              <a:buChar char="-"/>
              <a:tabLst>
                <a:tab pos="195580" algn="l"/>
              </a:tabLst>
            </a:pPr>
            <a:r>
              <a:rPr dirty="0" sz="1900">
                <a:latin typeface="Arial Unicode MS"/>
                <a:cs typeface="Arial Unicode MS"/>
              </a:rPr>
              <a:t>Condición</a:t>
            </a:r>
            <a:r>
              <a:rPr dirty="0" sz="1900" spc="38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peligrosa</a:t>
            </a:r>
            <a:endParaRPr sz="19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730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 spc="-10">
                <a:latin typeface="Arial Unicode MS"/>
                <a:cs typeface="Arial Unicode MS"/>
              </a:rPr>
              <a:t>Subfrecuencia/sobretensión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720"/>
              </a:spcBef>
              <a:buClr>
                <a:srgbClr val="002797"/>
              </a:buClr>
              <a:buSzPct val="73529"/>
              <a:buChar char="-"/>
              <a:tabLst>
                <a:tab pos="552450" algn="l"/>
              </a:tabLst>
            </a:pPr>
            <a:r>
              <a:rPr dirty="0" sz="1700">
                <a:latin typeface="Arial Unicode MS"/>
                <a:cs typeface="Arial Unicode MS"/>
              </a:rPr>
              <a:t>Sincronización</a:t>
            </a:r>
            <a:r>
              <a:rPr dirty="0" sz="1700" spc="40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manual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919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>
                <a:latin typeface="Arial Unicode MS"/>
                <a:cs typeface="Arial Unicode MS"/>
              </a:rPr>
              <a:t>Fallo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-70">
                <a:latin typeface="Arial Unicode MS"/>
                <a:cs typeface="Arial Unicode MS"/>
              </a:rPr>
              <a:t>VT,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fallo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AVR</a:t>
            </a:r>
            <a:endParaRPr sz="15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55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65">
                <a:latin typeface="Arial Unicode MS"/>
                <a:cs typeface="Arial Unicode MS"/>
              </a:rPr>
              <a:t>Objeto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protegido</a:t>
            </a:r>
            <a:endParaRPr sz="17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20"/>
              </a:spcBef>
              <a:buClr>
                <a:srgbClr val="002797"/>
              </a:buClr>
              <a:buSzPct val="131578"/>
              <a:buChar char="-"/>
              <a:tabLst>
                <a:tab pos="552450" algn="l"/>
              </a:tabLst>
            </a:pPr>
            <a:r>
              <a:rPr dirty="0" sz="950">
                <a:latin typeface="Arial Unicode MS"/>
                <a:cs typeface="Arial Unicode MS"/>
              </a:rPr>
              <a:t>Núcleo</a:t>
            </a:r>
            <a:r>
              <a:rPr dirty="0" sz="950" spc="229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229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estator</a:t>
            </a:r>
            <a:r>
              <a:rPr dirty="0" sz="950" spc="229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229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transformador/generador</a:t>
            </a:r>
            <a:endParaRPr sz="95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00"/>
              </a:spcBef>
              <a:buClr>
                <a:srgbClr val="002797"/>
              </a:buClr>
              <a:buSzPct val="77777"/>
              <a:buChar char="-"/>
              <a:tabLst>
                <a:tab pos="19558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Consecuencias</a:t>
            </a:r>
            <a:endParaRPr sz="18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950"/>
              </a:spcBef>
              <a:buClr>
                <a:srgbClr val="002797"/>
              </a:buClr>
              <a:buSzPct val="83333"/>
              <a:buChar char="-"/>
              <a:tabLst>
                <a:tab pos="552450" algn="l"/>
              </a:tabLst>
            </a:pPr>
            <a:r>
              <a:rPr dirty="0" sz="1500" spc="-10">
                <a:latin typeface="Arial Unicode MS"/>
                <a:cs typeface="Arial Unicode MS"/>
              </a:rPr>
              <a:t>Sobreexcitación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5532268" y="1361608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6090570" y="1361608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5507549" y="1257832"/>
            <a:ext cx="9772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dirty="0" sz="500">
                <a:latin typeface="Arial Unicode MS"/>
                <a:cs typeface="Arial Unicode MS"/>
              </a:rPr>
              <a:t>87N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r>
              <a:rPr dirty="0" sz="500">
                <a:latin typeface="Arial Unicode MS"/>
                <a:cs typeface="Arial Unicode MS"/>
              </a:rPr>
              <a:t>	50BF</a:t>
            </a:r>
            <a:r>
              <a:rPr dirty="0" sz="500" spc="19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7173366" y="1361608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7144385" y="1257832"/>
            <a:ext cx="41655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24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7751083" y="1257832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761123" y="1361608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8006794" y="1257832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8296222" y="1231418"/>
            <a:ext cx="422909" cy="2355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211454">
              <a:lnSpc>
                <a:spcPct val="100000"/>
              </a:lnSpc>
              <a:spcBef>
                <a:spcPts val="305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53" name="object 153" descr=""/>
          <p:cNvGraphicFramePr>
            <a:graphicFrameLocks noGrp="1"/>
          </p:cNvGraphicFramePr>
          <p:nvPr/>
        </p:nvGraphicFramePr>
        <p:xfrm>
          <a:off x="5075273" y="1756183"/>
          <a:ext cx="906780" cy="21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540"/>
                <a:gridCol w="255904"/>
                <a:gridCol w="255905"/>
              </a:tblGrid>
              <a:tr h="106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35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3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28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6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4" name="object 154" descr=""/>
          <p:cNvSpPr txBox="1"/>
          <p:nvPr/>
        </p:nvSpPr>
        <p:spPr>
          <a:xfrm>
            <a:off x="8278322" y="1728757"/>
            <a:ext cx="490855" cy="2355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  <a:tabLst>
                <a:tab pos="2660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4552572" y="1937128"/>
            <a:ext cx="9334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40" b="1">
                <a:latin typeface="Arial"/>
                <a:cs typeface="Arial"/>
              </a:rPr>
              <a:t>Y</a:t>
            </a:r>
            <a:endParaRPr sz="850">
              <a:latin typeface="Arial"/>
              <a:cs typeface="Arial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4556199" y="2196613"/>
            <a:ext cx="10541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5" b="1">
                <a:latin typeface="Arial"/>
                <a:cs typeface="Arial"/>
              </a:rPr>
              <a:t>D</a:t>
            </a:r>
            <a:endParaRPr sz="850">
              <a:latin typeface="Arial"/>
              <a:cs typeface="Arial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5464784" y="2356286"/>
            <a:ext cx="50609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5464864" y="2252509"/>
            <a:ext cx="50609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  <a:tabLst>
                <a:tab pos="326390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4854766" y="2657091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4850295" y="2789320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4722440" y="2718271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5490691" y="2723434"/>
            <a:ext cx="436245" cy="2355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305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1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5493343" y="2998518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850295" y="3044936"/>
            <a:ext cx="66675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4722440" y="310611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482262" y="3102294"/>
            <a:ext cx="424180" cy="353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  <a:p>
            <a:pPr marL="4127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6038387" y="2969893"/>
            <a:ext cx="431165" cy="486409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65405">
              <a:lnSpc>
                <a:spcPct val="100000"/>
              </a:lnSpc>
              <a:spcBef>
                <a:spcPts val="305"/>
              </a:spcBef>
              <a:tabLst>
                <a:tab pos="33083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  <a:p>
            <a:pPr marL="7556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290195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492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7753736" y="324718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7981034" y="3247187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6594511" y="3469443"/>
            <a:ext cx="444500" cy="2355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500">
                <a:latin typeface="Arial Unicode MS"/>
                <a:cs typeface="Arial Unicode MS"/>
              </a:rPr>
              <a:t>50BF</a:t>
            </a:r>
            <a:r>
              <a:rPr dirty="0" sz="500" spc="190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  <a:p>
            <a:pPr marL="62230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7167588" y="2972104"/>
            <a:ext cx="458470" cy="72898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305"/>
              </a:spcBef>
              <a:tabLst>
                <a:tab pos="253365" algn="l"/>
              </a:tabLst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  <a:p>
            <a:pPr marL="17780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20"/>
              </a:spcBef>
              <a:tabLst>
                <a:tab pos="2971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4450">
              <a:lnSpc>
                <a:spcPct val="100000"/>
              </a:lnSpc>
              <a:spcBef>
                <a:spcPts val="520"/>
              </a:spcBef>
              <a:tabLst>
                <a:tab pos="28003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7730058" y="3350964"/>
            <a:ext cx="395605" cy="353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520"/>
              </a:spcBef>
              <a:tabLst>
                <a:tab pos="26352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5170105" y="3701038"/>
            <a:ext cx="1003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latin typeface="Arial Unicode MS"/>
                <a:cs typeface="Arial Unicode MS"/>
              </a:rPr>
              <a:t>tu</a:t>
            </a:r>
            <a:endParaRPr sz="600">
              <a:latin typeface="Arial Unicode MS"/>
              <a:cs typeface="Arial Unicode MS"/>
            </a:endParaRPr>
          </a:p>
        </p:txBody>
      </p:sp>
      <p:graphicFrame>
        <p:nvGraphicFramePr>
          <p:cNvPr id="174" name="object 174" descr=""/>
          <p:cNvGraphicFramePr>
            <a:graphicFrameLocks noGrp="1"/>
          </p:cNvGraphicFramePr>
          <p:nvPr/>
        </p:nvGraphicFramePr>
        <p:xfrm>
          <a:off x="5459617" y="3745538"/>
          <a:ext cx="530225" cy="21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904"/>
                <a:gridCol w="268605"/>
              </a:tblGrid>
              <a:tr h="10604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500" spc="-2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sz="300" spc="-2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sz="500" spc="-2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6045">
                <a:tc gridSpan="2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82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5" name="object 175" descr=""/>
          <p:cNvSpPr txBox="1"/>
          <p:nvPr/>
        </p:nvSpPr>
        <p:spPr>
          <a:xfrm>
            <a:off x="4533157" y="3827845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199694" y="3744526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289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753736" y="3744526"/>
            <a:ext cx="3721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3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78" name="object 178" descr=""/>
          <p:cNvGraphicFramePr>
            <a:graphicFrameLocks noGrp="1"/>
          </p:cNvGraphicFramePr>
          <p:nvPr/>
        </p:nvGraphicFramePr>
        <p:xfrm>
          <a:off x="6567036" y="3863241"/>
          <a:ext cx="1656079" cy="343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904"/>
                <a:gridCol w="278764"/>
                <a:gridCol w="278765"/>
                <a:gridCol w="277495"/>
                <a:gridCol w="305434"/>
                <a:gridCol w="255905"/>
              </a:tblGrid>
              <a:tr h="113030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96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0010">
                        <a:lnSpc>
                          <a:spcPts val="580"/>
                        </a:lnSpc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580"/>
                        </a:lnSpc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OV2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PT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580"/>
                        </a:lnSpc>
                      </a:pPr>
                      <a:r>
                        <a:rPr dirty="0" sz="500" spc="-25" i="1">
                          <a:latin typeface="Trebuchet MS"/>
                          <a:cs typeface="Trebuchet MS"/>
                        </a:rPr>
                        <a:t>OV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7475">
                <a:tc gridSpan="2"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33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603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603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215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6034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0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52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9" name="object 179" descr=""/>
          <p:cNvSpPr txBox="1"/>
          <p:nvPr/>
        </p:nvSpPr>
        <p:spPr>
          <a:xfrm>
            <a:off x="5167453" y="3896421"/>
            <a:ext cx="847725" cy="180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70"/>
              </a:lnSpc>
              <a:spcBef>
                <a:spcPts val="100"/>
              </a:spcBef>
            </a:pPr>
            <a:r>
              <a:rPr dirty="0" sz="600" spc="-25">
                <a:latin typeface="Arial Unicode MS"/>
                <a:cs typeface="Arial Unicode MS"/>
              </a:rPr>
              <a:t>tu</a:t>
            </a:r>
            <a:endParaRPr sz="600">
              <a:latin typeface="Arial Unicode MS"/>
              <a:cs typeface="Arial Unicode MS"/>
            </a:endParaRPr>
          </a:p>
          <a:p>
            <a:pPr marL="289560">
              <a:lnSpc>
                <a:spcPts val="550"/>
              </a:lnSpc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534919" y="4241865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515410" y="4345641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778982" y="4241865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6088960" y="4241865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6098999" y="4345641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6344672" y="4241865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7398108" y="4241865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7198748" y="4345641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290575" y="4352916"/>
            <a:ext cx="3132455" cy="64960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protección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principal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u="sng" sz="1500" spc="-10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mi</a:t>
            </a:r>
            <a:r>
              <a:rPr dirty="0" u="sng" sz="15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función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de</a:t>
            </a:r>
            <a:r>
              <a:rPr dirty="0" sz="1500" spc="125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protección</a:t>
            </a:r>
            <a:r>
              <a:rPr dirty="0" sz="1500" spc="130" b="1">
                <a:latin typeface="Arial"/>
                <a:cs typeface="Arial"/>
              </a:rPr>
              <a:t> </a:t>
            </a:r>
            <a:r>
              <a:rPr dirty="0" sz="1500" spc="25" b="1">
                <a:latin typeface="Arial"/>
                <a:cs typeface="Arial"/>
              </a:rPr>
              <a:t>rve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5007454" y="4679017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5467436" y="4771963"/>
            <a:ext cx="50609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5467516" y="4668187"/>
            <a:ext cx="50609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  <a:tabLst>
                <a:tab pos="30353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6565151" y="4641773"/>
            <a:ext cx="437515" cy="23558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  <a:p>
            <a:pPr marL="66675">
              <a:lnSpc>
                <a:spcPct val="100000"/>
              </a:lnSpc>
              <a:spcBef>
                <a:spcPts val="24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6569991" y="4903061"/>
            <a:ext cx="255904" cy="124460"/>
          </a:xfrm>
          <a:prstGeom prst="rect">
            <a:avLst/>
          </a:prstGeom>
          <a:ln w="5910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60325">
              <a:lnSpc>
                <a:spcPct val="100000"/>
              </a:lnSpc>
              <a:spcBef>
                <a:spcPts val="204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6569991" y="5027396"/>
            <a:ext cx="511809" cy="106680"/>
          </a:xfrm>
          <a:prstGeom prst="rect">
            <a:avLst/>
          </a:prstGeom>
          <a:ln w="5750">
            <a:solidFill>
              <a:srgbClr val="000000"/>
            </a:solidFill>
          </a:ln>
        </p:spPr>
        <p:txBody>
          <a:bodyPr wrap="square" lIns="0" tIns="825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6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6825702" y="4903061"/>
            <a:ext cx="255904" cy="124460"/>
          </a:xfrm>
          <a:prstGeom prst="rect">
            <a:avLst/>
          </a:prstGeom>
          <a:ln w="5910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204"/>
              </a:spcBef>
            </a:pPr>
            <a:r>
              <a:rPr dirty="0" sz="500" spc="-20">
                <a:latin typeface="Arial Unicode MS"/>
                <a:cs typeface="Arial Unicode MS"/>
              </a:rPr>
              <a:t>R</a:t>
            </a:r>
            <a:r>
              <a:rPr dirty="0" sz="300" spc="-20">
                <a:latin typeface="Arial Unicode MS"/>
                <a:cs typeface="Arial Unicode MS"/>
              </a:rPr>
              <a:t>SE</a:t>
            </a:r>
            <a:r>
              <a:rPr dirty="0" sz="500" spc="-2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7106597" y="4970142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8374356" y="5089416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307340" y="5362549"/>
            <a:ext cx="50101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latin typeface="Arial Unicode MS"/>
                <a:cs typeface="Arial Unicode MS"/>
              </a:rPr>
              <a:t>©</a:t>
            </a:r>
            <a:r>
              <a:rPr dirty="0" sz="400" spc="2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ABB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Gramo</a:t>
            </a:r>
            <a:r>
              <a:rPr dirty="0" sz="400" spc="30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arriba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/>
          <p:nvPr/>
        </p:nvSpPr>
        <p:spPr>
          <a:xfrm>
            <a:off x="466648" y="5647639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58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 descr=""/>
          <p:cNvSpPr txBox="1"/>
          <p:nvPr/>
        </p:nvSpPr>
        <p:spPr>
          <a:xfrm>
            <a:off x="4297822" y="1955597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323189" y="5445582"/>
            <a:ext cx="8153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73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0371" y="1327403"/>
            <a:ext cx="4285487" cy="26776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273684"/>
            <a:ext cx="420306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Activación</a:t>
            </a:r>
            <a:r>
              <a:rPr dirty="0" sz="2600" spc="195"/>
              <a:t> </a:t>
            </a:r>
            <a:r>
              <a:rPr dirty="0" sz="2600" spc="55"/>
              <a:t>accidental,</a:t>
            </a:r>
            <a:r>
              <a:rPr dirty="0" sz="2600" spc="195"/>
              <a:t> </a:t>
            </a:r>
            <a:r>
              <a:rPr dirty="0" sz="2600" spc="-40"/>
              <a:t>50AE</a:t>
            </a:r>
            <a:endParaRPr sz="2600"/>
          </a:p>
        </p:txBody>
      </p:sp>
      <p:sp>
        <p:nvSpPr>
          <p:cNvPr id="7" name="object 7" descr=""/>
          <p:cNvSpPr txBox="1"/>
          <p:nvPr/>
        </p:nvSpPr>
        <p:spPr>
          <a:xfrm>
            <a:off x="323189" y="5538241"/>
            <a:ext cx="200025" cy="12953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299" y="1098169"/>
            <a:ext cx="4179570" cy="4354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5580" indent="-182880">
              <a:lnSpc>
                <a:spcPts val="1480"/>
              </a:lnSpc>
              <a:buClr>
                <a:srgbClr val="002797"/>
              </a:buClr>
              <a:buSzPct val="127272"/>
              <a:buChar char="-"/>
              <a:tabLst>
                <a:tab pos="195580" algn="l"/>
              </a:tabLst>
            </a:pPr>
            <a:r>
              <a:rPr dirty="0" sz="1100">
                <a:latin typeface="Arial Unicode MS"/>
                <a:cs typeface="Arial Unicode MS"/>
              </a:rPr>
              <a:t>Funciona</a:t>
            </a:r>
            <a:r>
              <a:rPr dirty="0" sz="1100" spc="17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cuando</a:t>
            </a:r>
            <a:r>
              <a:rPr dirty="0" sz="1100" spc="1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</a:t>
            </a:r>
            <a:r>
              <a:rPr dirty="0" sz="1100" spc="1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generador</a:t>
            </a:r>
            <a:r>
              <a:rPr dirty="0" sz="1100" spc="1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recibe</a:t>
            </a:r>
            <a:r>
              <a:rPr dirty="0" sz="1100" spc="17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energía</a:t>
            </a:r>
            <a:r>
              <a:rPr dirty="0" sz="1100" spc="17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mientras</a:t>
            </a:r>
            <a:endParaRPr sz="1100">
              <a:latin typeface="Arial Unicode MS"/>
              <a:cs typeface="Arial Unicode MS"/>
            </a:endParaRPr>
          </a:p>
          <a:p>
            <a:pPr marL="195580">
              <a:lnSpc>
                <a:spcPct val="100000"/>
              </a:lnSpc>
              <a:spcBef>
                <a:spcPts val="1020"/>
              </a:spcBef>
            </a:pPr>
            <a:r>
              <a:rPr dirty="0" sz="1100">
                <a:latin typeface="Arial Unicode MS"/>
                <a:cs typeface="Arial Unicode MS"/>
              </a:rPr>
              <a:t>está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fuera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línea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(el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campo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está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apagado)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buClr>
                <a:srgbClr val="002797"/>
              </a:buClr>
              <a:buSzPct val="103703"/>
              <a:buChar char="-"/>
              <a:tabLst>
                <a:tab pos="195580" algn="l"/>
              </a:tabLst>
            </a:pPr>
            <a:r>
              <a:rPr dirty="0" sz="1350" spc="-90">
                <a:latin typeface="Arial Unicode MS"/>
                <a:cs typeface="Arial Unicode MS"/>
              </a:rPr>
              <a:t>Se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70">
                <a:latin typeface="Arial Unicode MS"/>
                <a:cs typeface="Arial Unicode MS"/>
              </a:rPr>
              <a:t>comportó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95">
                <a:latin typeface="Arial Unicode MS"/>
                <a:cs typeface="Arial Unicode MS"/>
              </a:rPr>
              <a:t>motor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 </a:t>
            </a:r>
            <a:r>
              <a:rPr dirty="0" sz="1350" spc="-10">
                <a:latin typeface="Arial Unicode MS"/>
                <a:cs typeface="Arial Unicode MS"/>
              </a:rPr>
              <a:t>inducción</a:t>
            </a:r>
            <a:endParaRPr sz="1350">
              <a:latin typeface="Arial Unicode MS"/>
              <a:cs typeface="Arial Unicode MS"/>
            </a:endParaRPr>
          </a:p>
          <a:p>
            <a:pPr marL="195580" marR="5080" indent="-182880">
              <a:lnSpc>
                <a:spcPct val="145800"/>
              </a:lnSpc>
              <a:spcBef>
                <a:spcPts val="1150"/>
              </a:spcBef>
              <a:buClr>
                <a:srgbClr val="002797"/>
              </a:buClr>
              <a:buSzPct val="103703"/>
              <a:buChar char="-"/>
              <a:tabLst>
                <a:tab pos="195580" algn="l"/>
              </a:tabLst>
            </a:pPr>
            <a:r>
              <a:rPr dirty="0" sz="1350">
                <a:latin typeface="Arial Unicode MS"/>
                <a:cs typeface="Arial Unicode MS"/>
              </a:rPr>
              <a:t>Daños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significativos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75">
                <a:latin typeface="Arial Unicode MS"/>
                <a:cs typeface="Arial Unicode MS"/>
              </a:rPr>
              <a:t>por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calentamiento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localizado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superficie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 spc="85">
                <a:latin typeface="Arial Unicode MS"/>
                <a:cs typeface="Arial Unicode MS"/>
              </a:rPr>
              <a:t>rotor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(I</a:t>
            </a:r>
            <a:r>
              <a:rPr dirty="0" sz="600" spc="-10">
                <a:latin typeface="Arial Unicode MS"/>
                <a:cs typeface="Arial Unicode MS"/>
              </a:rPr>
              <a:t>2</a:t>
            </a:r>
            <a:r>
              <a:rPr dirty="0" sz="1350" spc="-10">
                <a:latin typeface="Arial Unicode MS"/>
                <a:cs typeface="Arial Unicode MS"/>
              </a:rPr>
              <a:t>basado)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2797"/>
              </a:buClr>
              <a:buFont typeface="Arial Unicode MS"/>
              <a:buChar char="-"/>
            </a:pPr>
            <a:endParaRPr sz="11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SzPct val="103703"/>
              <a:buChar char="-"/>
              <a:tabLst>
                <a:tab pos="195580" algn="l"/>
              </a:tabLst>
            </a:pPr>
            <a:r>
              <a:rPr dirty="0" sz="1350">
                <a:latin typeface="Arial Unicode MS"/>
                <a:cs typeface="Arial Unicode MS"/>
              </a:rPr>
              <a:t>Errores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funcionamiento,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flash-over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CB</a:t>
            </a:r>
            <a:endParaRPr sz="1350">
              <a:latin typeface="Arial Unicode MS"/>
              <a:cs typeface="Arial Unicode MS"/>
            </a:endParaRPr>
          </a:p>
          <a:p>
            <a:pPr marL="195580" marR="269240" indent="-182880">
              <a:lnSpc>
                <a:spcPct val="142900"/>
              </a:lnSpc>
              <a:spcBef>
                <a:spcPts val="1200"/>
              </a:spcBef>
              <a:buClr>
                <a:srgbClr val="002797"/>
              </a:buClr>
              <a:buChar char="-"/>
              <a:tabLst>
                <a:tab pos="195580" algn="l"/>
              </a:tabLst>
            </a:pPr>
            <a:r>
              <a:rPr dirty="0" sz="1400">
                <a:latin typeface="Arial Unicode MS"/>
                <a:cs typeface="Arial Unicode MS"/>
              </a:rPr>
              <a:t>Algunos</a:t>
            </a:r>
            <a:r>
              <a:rPr dirty="0" sz="1400" spc="21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relés</a:t>
            </a:r>
            <a:r>
              <a:rPr dirty="0" sz="1400" spc="2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(funciones)</a:t>
            </a:r>
            <a:r>
              <a:rPr dirty="0" sz="1400" spc="22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generalmente </a:t>
            </a:r>
            <a:r>
              <a:rPr dirty="0" sz="1400" spc="50">
                <a:latin typeface="Arial Unicode MS"/>
                <a:cs typeface="Arial Unicode MS"/>
              </a:rPr>
              <a:t>quedan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fuera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servicio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cuando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Gen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-20">
                <a:latin typeface="Arial Unicode MS"/>
                <a:cs typeface="Arial Unicode MS"/>
              </a:rPr>
              <a:t>está </a:t>
            </a:r>
            <a:r>
              <a:rPr dirty="0" sz="1400" spc="55">
                <a:latin typeface="Arial Unicode MS"/>
                <a:cs typeface="Arial Unicode MS"/>
              </a:rPr>
              <a:t>fuera</a:t>
            </a:r>
            <a:r>
              <a:rPr dirty="0" sz="1400" spc="-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línea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(40)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o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no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</a:t>
            </a:r>
            <a:r>
              <a:rPr dirty="0" sz="1400" spc="-1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apropiado</a:t>
            </a:r>
            <a:endParaRPr sz="1400">
              <a:latin typeface="Arial Unicode MS"/>
              <a:cs typeface="Arial Unicode MS"/>
            </a:endParaRPr>
          </a:p>
          <a:p>
            <a:pPr marL="195580" marR="384810" indent="-182880">
              <a:lnSpc>
                <a:spcPct val="117800"/>
              </a:lnSpc>
              <a:spcBef>
                <a:spcPts val="1255"/>
              </a:spcBef>
              <a:buClr>
                <a:srgbClr val="002797"/>
              </a:buClr>
              <a:buSzPct val="82352"/>
              <a:buChar char="-"/>
              <a:tabLst>
                <a:tab pos="195580" algn="l"/>
              </a:tabLst>
            </a:pPr>
            <a:r>
              <a:rPr dirty="0" sz="1700" spc="-70">
                <a:latin typeface="Arial Unicode MS"/>
                <a:cs typeface="Arial Unicode MS"/>
              </a:rPr>
              <a:t>OC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controlado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por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voltaje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dedicado </a:t>
            </a:r>
            <a:r>
              <a:rPr dirty="0" sz="1700">
                <a:latin typeface="Arial Unicode MS"/>
                <a:cs typeface="Arial Unicode MS"/>
              </a:rPr>
              <a:t>más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eficiente</a:t>
            </a:r>
            <a:endParaRPr sz="1700">
              <a:latin typeface="Arial Unicode MS"/>
              <a:cs typeface="Arial Unicode MS"/>
            </a:endParaRPr>
          </a:p>
          <a:p>
            <a:pPr marL="186690">
              <a:lnSpc>
                <a:spcPct val="100000"/>
              </a:lnSpc>
              <a:spcBef>
                <a:spcPts val="198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BB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23189" y="5477459"/>
            <a:ext cx="30353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21842" y="5488940"/>
            <a:ext cx="30797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74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62788" y="5035272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62788" y="4661307"/>
            <a:ext cx="351155" cy="0"/>
          </a:xfrm>
          <a:custGeom>
            <a:avLst/>
            <a:gdLst/>
            <a:ahLst/>
            <a:cxnLst/>
            <a:rect l="l" t="t" r="r" b="b"/>
            <a:pathLst>
              <a:path w="351154" h="0">
                <a:moveTo>
                  <a:pt x="0" y="0"/>
                </a:moveTo>
                <a:lnTo>
                  <a:pt x="350561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83304" y="2305299"/>
            <a:ext cx="359410" cy="2879725"/>
          </a:xfrm>
          <a:custGeom>
            <a:avLst/>
            <a:gdLst/>
            <a:ahLst/>
            <a:cxnLst/>
            <a:rect l="l" t="t" r="r" b="b"/>
            <a:pathLst>
              <a:path w="359410" h="2879725">
                <a:moveTo>
                  <a:pt x="149569" y="2879558"/>
                </a:moveTo>
                <a:lnTo>
                  <a:pt x="209397" y="2879558"/>
                </a:lnTo>
              </a:path>
              <a:path w="359410" h="2879725">
                <a:moveTo>
                  <a:pt x="119655" y="2854627"/>
                </a:moveTo>
                <a:lnTo>
                  <a:pt x="239311" y="2854627"/>
                </a:lnTo>
              </a:path>
              <a:path w="359410" h="2879725">
                <a:moveTo>
                  <a:pt x="89741" y="2829696"/>
                </a:moveTo>
                <a:lnTo>
                  <a:pt x="269225" y="2829696"/>
                </a:lnTo>
              </a:path>
              <a:path w="359410" h="2879725">
                <a:moveTo>
                  <a:pt x="179483" y="2729973"/>
                </a:moveTo>
                <a:lnTo>
                  <a:pt x="179483" y="2829696"/>
                </a:lnTo>
              </a:path>
              <a:path w="359410" h="2879725">
                <a:moveTo>
                  <a:pt x="179483" y="0"/>
                </a:moveTo>
                <a:lnTo>
                  <a:pt x="179483" y="2744250"/>
                </a:lnTo>
              </a:path>
              <a:path w="359410" h="2879725">
                <a:moveTo>
                  <a:pt x="0" y="2175225"/>
                </a:moveTo>
                <a:lnTo>
                  <a:pt x="0" y="2243819"/>
                </a:lnTo>
                <a:lnTo>
                  <a:pt x="358966" y="2243819"/>
                </a:lnTo>
                <a:lnTo>
                  <a:pt x="358966" y="2181491"/>
                </a:lnTo>
              </a:path>
            </a:pathLst>
          </a:custGeom>
          <a:ln w="197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914276" y="4662870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0"/>
                </a:moveTo>
                <a:lnTo>
                  <a:pt x="0" y="135557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914276" y="4898151"/>
            <a:ext cx="0" cy="135890"/>
          </a:xfrm>
          <a:custGeom>
            <a:avLst/>
            <a:gdLst/>
            <a:ahLst/>
            <a:cxnLst/>
            <a:rect l="l" t="t" r="r" b="b"/>
            <a:pathLst>
              <a:path w="0" h="135889">
                <a:moveTo>
                  <a:pt x="0" y="135566"/>
                </a:moveTo>
                <a:lnTo>
                  <a:pt x="0" y="0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162545" y="4823358"/>
            <a:ext cx="1480820" cy="50165"/>
            <a:chOff x="7162545" y="4823358"/>
            <a:chExt cx="1480820" cy="50165"/>
          </a:xfrm>
        </p:grpSpPr>
        <p:sp>
          <p:nvSpPr>
            <p:cNvPr id="8" name="object 8" descr=""/>
            <p:cNvSpPr/>
            <p:nvPr/>
          </p:nvSpPr>
          <p:spPr>
            <a:xfrm>
              <a:off x="7244808" y="4848289"/>
              <a:ext cx="1398905" cy="0"/>
            </a:xfrm>
            <a:custGeom>
              <a:avLst/>
              <a:gdLst/>
              <a:ahLst/>
              <a:cxnLst/>
              <a:rect l="l" t="t" r="r" b="b"/>
              <a:pathLst>
                <a:path w="1398904" h="0">
                  <a:moveTo>
                    <a:pt x="0" y="0"/>
                  </a:moveTo>
                  <a:lnTo>
                    <a:pt x="1398474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162545" y="4823358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89741" y="0"/>
                  </a:moveTo>
                  <a:lnTo>
                    <a:pt x="0" y="24930"/>
                  </a:lnTo>
                  <a:lnTo>
                    <a:pt x="89741" y="49861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283690" y="3641698"/>
            <a:ext cx="558800" cy="468630"/>
            <a:chOff x="4283690" y="3641698"/>
            <a:chExt cx="558800" cy="468630"/>
          </a:xfrm>
        </p:grpSpPr>
        <p:sp>
          <p:nvSpPr>
            <p:cNvPr id="11" name="object 11" descr=""/>
            <p:cNvSpPr/>
            <p:nvPr/>
          </p:nvSpPr>
          <p:spPr>
            <a:xfrm>
              <a:off x="4293562" y="3651570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269225" y="0"/>
                  </a:moveTo>
                  <a:lnTo>
                    <a:pt x="214968" y="4559"/>
                  </a:lnTo>
                  <a:lnTo>
                    <a:pt x="164433" y="17634"/>
                  </a:lnTo>
                  <a:lnTo>
                    <a:pt x="118701" y="38324"/>
                  </a:lnTo>
                  <a:lnTo>
                    <a:pt x="78856" y="65724"/>
                  </a:lnTo>
                  <a:lnTo>
                    <a:pt x="45981" y="98932"/>
                  </a:lnTo>
                  <a:lnTo>
                    <a:pt x="21158" y="137046"/>
                  </a:lnTo>
                  <a:lnTo>
                    <a:pt x="5469" y="179162"/>
                  </a:lnTo>
                  <a:lnTo>
                    <a:pt x="0" y="224378"/>
                  </a:lnTo>
                  <a:lnTo>
                    <a:pt x="5469" y="269618"/>
                  </a:lnTo>
                  <a:lnTo>
                    <a:pt x="21158" y="311746"/>
                  </a:lnTo>
                  <a:lnTo>
                    <a:pt x="45981" y="349861"/>
                  </a:lnTo>
                  <a:lnTo>
                    <a:pt x="78856" y="383064"/>
                  </a:lnTo>
                  <a:lnTo>
                    <a:pt x="118701" y="410455"/>
                  </a:lnTo>
                  <a:lnTo>
                    <a:pt x="164433" y="431134"/>
                  </a:lnTo>
                  <a:lnTo>
                    <a:pt x="214968" y="444201"/>
                  </a:lnTo>
                  <a:lnTo>
                    <a:pt x="269225" y="448757"/>
                  </a:lnTo>
                  <a:lnTo>
                    <a:pt x="323484" y="444201"/>
                  </a:lnTo>
                  <a:lnTo>
                    <a:pt x="374021" y="431134"/>
                  </a:lnTo>
                  <a:lnTo>
                    <a:pt x="419752" y="410455"/>
                  </a:lnTo>
                  <a:lnTo>
                    <a:pt x="459597" y="383064"/>
                  </a:lnTo>
                  <a:lnTo>
                    <a:pt x="492471" y="349861"/>
                  </a:lnTo>
                  <a:lnTo>
                    <a:pt x="517293" y="311746"/>
                  </a:lnTo>
                  <a:lnTo>
                    <a:pt x="532980" y="269618"/>
                  </a:lnTo>
                  <a:lnTo>
                    <a:pt x="538450" y="224378"/>
                  </a:lnTo>
                  <a:lnTo>
                    <a:pt x="532980" y="179162"/>
                  </a:lnTo>
                  <a:lnTo>
                    <a:pt x="517293" y="137046"/>
                  </a:lnTo>
                  <a:lnTo>
                    <a:pt x="492471" y="98932"/>
                  </a:lnTo>
                  <a:lnTo>
                    <a:pt x="459597" y="65724"/>
                  </a:lnTo>
                  <a:lnTo>
                    <a:pt x="419752" y="38324"/>
                  </a:lnTo>
                  <a:lnTo>
                    <a:pt x="374021" y="17634"/>
                  </a:lnTo>
                  <a:lnTo>
                    <a:pt x="323484" y="455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93562" y="3651570"/>
              <a:ext cx="538480" cy="448945"/>
            </a:xfrm>
            <a:custGeom>
              <a:avLst/>
              <a:gdLst/>
              <a:ahLst/>
              <a:cxnLst/>
              <a:rect l="l" t="t" r="r" b="b"/>
              <a:pathLst>
                <a:path w="538479" h="448945">
                  <a:moveTo>
                    <a:pt x="538450" y="224378"/>
                  </a:moveTo>
                  <a:lnTo>
                    <a:pt x="532980" y="179162"/>
                  </a:lnTo>
                  <a:lnTo>
                    <a:pt x="517293" y="137046"/>
                  </a:lnTo>
                  <a:lnTo>
                    <a:pt x="492471" y="98932"/>
                  </a:lnTo>
                  <a:lnTo>
                    <a:pt x="459597" y="65724"/>
                  </a:lnTo>
                  <a:lnTo>
                    <a:pt x="419752" y="38324"/>
                  </a:lnTo>
                  <a:lnTo>
                    <a:pt x="374021" y="17634"/>
                  </a:lnTo>
                  <a:lnTo>
                    <a:pt x="323484" y="4559"/>
                  </a:lnTo>
                  <a:lnTo>
                    <a:pt x="269225" y="0"/>
                  </a:lnTo>
                  <a:lnTo>
                    <a:pt x="214968" y="4559"/>
                  </a:lnTo>
                  <a:lnTo>
                    <a:pt x="164433" y="17634"/>
                  </a:lnTo>
                  <a:lnTo>
                    <a:pt x="118701" y="38324"/>
                  </a:lnTo>
                  <a:lnTo>
                    <a:pt x="78856" y="65724"/>
                  </a:lnTo>
                  <a:lnTo>
                    <a:pt x="45981" y="98932"/>
                  </a:lnTo>
                  <a:lnTo>
                    <a:pt x="21158" y="137046"/>
                  </a:lnTo>
                  <a:lnTo>
                    <a:pt x="5469" y="179162"/>
                  </a:lnTo>
                  <a:lnTo>
                    <a:pt x="0" y="224378"/>
                  </a:lnTo>
                  <a:lnTo>
                    <a:pt x="5469" y="269618"/>
                  </a:lnTo>
                  <a:lnTo>
                    <a:pt x="21158" y="311746"/>
                  </a:lnTo>
                  <a:lnTo>
                    <a:pt x="45981" y="349861"/>
                  </a:lnTo>
                  <a:lnTo>
                    <a:pt x="78856" y="383064"/>
                  </a:lnTo>
                  <a:lnTo>
                    <a:pt x="118701" y="410455"/>
                  </a:lnTo>
                  <a:lnTo>
                    <a:pt x="164433" y="431134"/>
                  </a:lnTo>
                  <a:lnTo>
                    <a:pt x="214968" y="444201"/>
                  </a:lnTo>
                  <a:lnTo>
                    <a:pt x="269225" y="448757"/>
                  </a:lnTo>
                  <a:lnTo>
                    <a:pt x="323484" y="444201"/>
                  </a:lnTo>
                  <a:lnTo>
                    <a:pt x="374021" y="431134"/>
                  </a:lnTo>
                  <a:lnTo>
                    <a:pt x="419752" y="410455"/>
                  </a:lnTo>
                  <a:lnTo>
                    <a:pt x="459597" y="383064"/>
                  </a:lnTo>
                  <a:lnTo>
                    <a:pt x="492471" y="349861"/>
                  </a:lnTo>
                  <a:lnTo>
                    <a:pt x="517293" y="311746"/>
                  </a:lnTo>
                  <a:lnTo>
                    <a:pt x="532980" y="269618"/>
                  </a:lnTo>
                  <a:lnTo>
                    <a:pt x="538450" y="224378"/>
                  </a:lnTo>
                  <a:close/>
                </a:path>
              </a:pathLst>
            </a:custGeom>
            <a:ln w="19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83304" y="3726363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179483" y="0"/>
                  </a:move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383304" y="3726363"/>
              <a:ext cx="359410" cy="299720"/>
            </a:xfrm>
            <a:custGeom>
              <a:avLst/>
              <a:gdLst/>
              <a:ahLst/>
              <a:cxnLst/>
              <a:rect l="l" t="t" r="r" b="b"/>
              <a:pathLst>
                <a:path w="359410" h="299720">
                  <a:moveTo>
                    <a:pt x="358966" y="149585"/>
                  </a:move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close/>
                </a:path>
              </a:pathLst>
            </a:custGeom>
            <a:ln w="107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930170" y="3838552"/>
            <a:ext cx="530225" cy="0"/>
          </a:xfrm>
          <a:custGeom>
            <a:avLst/>
            <a:gdLst/>
            <a:ahLst/>
            <a:cxnLst/>
            <a:rect l="l" t="t" r="r" b="b"/>
            <a:pathLst>
              <a:path w="530225" h="0">
                <a:moveTo>
                  <a:pt x="0" y="0"/>
                </a:moveTo>
                <a:lnTo>
                  <a:pt x="530074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528037" y="3323296"/>
            <a:ext cx="1782445" cy="58419"/>
            <a:chOff x="4528037" y="3323296"/>
            <a:chExt cx="1782445" cy="58419"/>
          </a:xfrm>
        </p:grpSpPr>
        <p:sp>
          <p:nvSpPr>
            <p:cNvPr id="17" name="object 17" descr=""/>
            <p:cNvSpPr/>
            <p:nvPr/>
          </p:nvSpPr>
          <p:spPr>
            <a:xfrm>
              <a:off x="4529134" y="332439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29134" y="332439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96441" y="3349905"/>
              <a:ext cx="1713864" cy="0"/>
            </a:xfrm>
            <a:custGeom>
              <a:avLst/>
              <a:gdLst/>
              <a:ahLst/>
              <a:cxnLst/>
              <a:rect l="l" t="t" r="r" b="b"/>
              <a:pathLst>
                <a:path w="1713864" h="0">
                  <a:moveTo>
                    <a:pt x="0" y="0"/>
                  </a:moveTo>
                  <a:lnTo>
                    <a:pt x="1713558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4596441" y="3347413"/>
            <a:ext cx="2293620" cy="10160"/>
            <a:chOff x="4596441" y="3347413"/>
            <a:chExt cx="2293620" cy="10160"/>
          </a:xfrm>
        </p:grpSpPr>
        <p:sp>
          <p:nvSpPr>
            <p:cNvPr id="21" name="object 21" descr=""/>
            <p:cNvSpPr/>
            <p:nvPr/>
          </p:nvSpPr>
          <p:spPr>
            <a:xfrm>
              <a:off x="6579224" y="3349906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5" h="0">
                  <a:moveTo>
                    <a:pt x="0" y="0"/>
                  </a:moveTo>
                  <a:lnTo>
                    <a:pt x="310406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596441" y="3354892"/>
              <a:ext cx="2293620" cy="0"/>
            </a:xfrm>
            <a:custGeom>
              <a:avLst/>
              <a:gdLst/>
              <a:ahLst/>
              <a:cxnLst/>
              <a:rect l="l" t="t" r="r" b="b"/>
              <a:pathLst>
                <a:path w="2293620" h="0">
                  <a:moveTo>
                    <a:pt x="0" y="0"/>
                  </a:moveTo>
                  <a:lnTo>
                    <a:pt x="2293189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8964" y="4792943"/>
            <a:ext cx="190452" cy="110692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5143356" y="3088297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40" h="0">
                <a:moveTo>
                  <a:pt x="0" y="0"/>
                </a:moveTo>
                <a:lnTo>
                  <a:pt x="1615350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4373432" y="996423"/>
            <a:ext cx="379095" cy="1318895"/>
            <a:chOff x="4373432" y="996423"/>
            <a:chExt cx="379095" cy="1318895"/>
          </a:xfrm>
        </p:grpSpPr>
        <p:sp>
          <p:nvSpPr>
            <p:cNvPr id="26" name="object 26" descr=""/>
            <p:cNvSpPr/>
            <p:nvPr/>
          </p:nvSpPr>
          <p:spPr>
            <a:xfrm>
              <a:off x="4383304" y="1856541"/>
              <a:ext cx="359410" cy="448945"/>
            </a:xfrm>
            <a:custGeom>
              <a:avLst/>
              <a:gdLst/>
              <a:ahLst/>
              <a:cxnLst/>
              <a:rect l="l" t="t" r="r" b="b"/>
              <a:pathLst>
                <a:path w="359410" h="448944">
                  <a:moveTo>
                    <a:pt x="358966" y="149585"/>
                  </a:moveTo>
                  <a:lnTo>
                    <a:pt x="352556" y="109823"/>
                  </a:lnTo>
                  <a:lnTo>
                    <a:pt x="334464" y="74091"/>
                  </a:lnTo>
                  <a:lnTo>
                    <a:pt x="306400" y="43816"/>
                  </a:lnTo>
                  <a:lnTo>
                    <a:pt x="270076" y="20424"/>
                  </a:lnTo>
                  <a:lnTo>
                    <a:pt x="227200" y="5343"/>
                  </a:lnTo>
                  <a:lnTo>
                    <a:pt x="179483" y="0"/>
                  </a:lnTo>
                  <a:lnTo>
                    <a:pt x="131770" y="5343"/>
                  </a:lnTo>
                  <a:lnTo>
                    <a:pt x="88895" y="20424"/>
                  </a:lnTo>
                  <a:lnTo>
                    <a:pt x="52569" y="43816"/>
                  </a:lnTo>
                  <a:lnTo>
                    <a:pt x="24505" y="74091"/>
                  </a:lnTo>
                  <a:lnTo>
                    <a:pt x="6411" y="109823"/>
                  </a:lnTo>
                  <a:lnTo>
                    <a:pt x="0" y="149585"/>
                  </a:lnTo>
                  <a:lnTo>
                    <a:pt x="6411" y="189377"/>
                  </a:lnTo>
                  <a:lnTo>
                    <a:pt x="24505" y="225117"/>
                  </a:lnTo>
                  <a:lnTo>
                    <a:pt x="52569" y="255386"/>
                  </a:lnTo>
                  <a:lnTo>
                    <a:pt x="88895" y="278765"/>
                  </a:lnTo>
                  <a:lnTo>
                    <a:pt x="131770" y="293833"/>
                  </a:lnTo>
                  <a:lnTo>
                    <a:pt x="179483" y="299171"/>
                  </a:lnTo>
                  <a:lnTo>
                    <a:pt x="227200" y="293833"/>
                  </a:lnTo>
                  <a:lnTo>
                    <a:pt x="270076" y="278765"/>
                  </a:lnTo>
                  <a:lnTo>
                    <a:pt x="306400" y="255386"/>
                  </a:lnTo>
                  <a:lnTo>
                    <a:pt x="334464" y="225117"/>
                  </a:lnTo>
                  <a:lnTo>
                    <a:pt x="352556" y="189377"/>
                  </a:lnTo>
                  <a:lnTo>
                    <a:pt x="358966" y="149585"/>
                  </a:lnTo>
                  <a:close/>
                </a:path>
                <a:path w="359410" h="448944">
                  <a:moveTo>
                    <a:pt x="358966" y="299171"/>
                  </a:moveTo>
                  <a:lnTo>
                    <a:pt x="352556" y="259408"/>
                  </a:lnTo>
                  <a:lnTo>
                    <a:pt x="334464" y="223676"/>
                  </a:lnTo>
                  <a:lnTo>
                    <a:pt x="306400" y="193401"/>
                  </a:lnTo>
                  <a:lnTo>
                    <a:pt x="270076" y="170010"/>
                  </a:lnTo>
                  <a:lnTo>
                    <a:pt x="227200" y="154929"/>
                  </a:lnTo>
                  <a:lnTo>
                    <a:pt x="179483" y="149585"/>
                  </a:lnTo>
                  <a:lnTo>
                    <a:pt x="131770" y="154929"/>
                  </a:lnTo>
                  <a:lnTo>
                    <a:pt x="88895" y="170010"/>
                  </a:lnTo>
                  <a:lnTo>
                    <a:pt x="52569" y="193401"/>
                  </a:lnTo>
                  <a:lnTo>
                    <a:pt x="24505" y="223676"/>
                  </a:lnTo>
                  <a:lnTo>
                    <a:pt x="6411" y="259408"/>
                  </a:lnTo>
                  <a:lnTo>
                    <a:pt x="0" y="299171"/>
                  </a:lnTo>
                  <a:lnTo>
                    <a:pt x="6411" y="338962"/>
                  </a:lnTo>
                  <a:lnTo>
                    <a:pt x="24505" y="374703"/>
                  </a:lnTo>
                  <a:lnTo>
                    <a:pt x="52569" y="404972"/>
                  </a:lnTo>
                  <a:lnTo>
                    <a:pt x="88895" y="428350"/>
                  </a:lnTo>
                  <a:lnTo>
                    <a:pt x="131770" y="443418"/>
                  </a:lnTo>
                  <a:lnTo>
                    <a:pt x="179483" y="448757"/>
                  </a:lnTo>
                  <a:lnTo>
                    <a:pt x="227200" y="443418"/>
                  </a:lnTo>
                  <a:lnTo>
                    <a:pt x="270076" y="428350"/>
                  </a:lnTo>
                  <a:lnTo>
                    <a:pt x="306400" y="404972"/>
                  </a:lnTo>
                  <a:lnTo>
                    <a:pt x="334464" y="374703"/>
                  </a:lnTo>
                  <a:lnTo>
                    <a:pt x="352556" y="338962"/>
                  </a:lnTo>
                  <a:lnTo>
                    <a:pt x="358966" y="299171"/>
                  </a:lnTo>
                  <a:close/>
                </a:path>
              </a:pathLst>
            </a:custGeom>
            <a:ln w="197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562788" y="996423"/>
              <a:ext cx="0" cy="860425"/>
            </a:xfrm>
            <a:custGeom>
              <a:avLst/>
              <a:gdLst/>
              <a:ahLst/>
              <a:cxnLst/>
              <a:rect l="l" t="t" r="r" b="b"/>
              <a:pathLst>
                <a:path w="0" h="860425">
                  <a:moveTo>
                    <a:pt x="0" y="0"/>
                  </a:moveTo>
                  <a:lnTo>
                    <a:pt x="0" y="860118"/>
                  </a:lnTo>
                </a:path>
              </a:pathLst>
            </a:custGeom>
            <a:ln w="215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4562788" y="585062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1775"/>
                </a:lnTo>
              </a:path>
            </a:pathLst>
          </a:custGeom>
          <a:ln w="215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562788" y="1875239"/>
            <a:ext cx="728980" cy="149860"/>
            <a:chOff x="4562788" y="1875239"/>
            <a:chExt cx="728980" cy="149860"/>
          </a:xfrm>
        </p:grpSpPr>
        <p:sp>
          <p:nvSpPr>
            <p:cNvPr id="30" name="object 30" descr=""/>
            <p:cNvSpPr/>
            <p:nvPr/>
          </p:nvSpPr>
          <p:spPr>
            <a:xfrm>
              <a:off x="4562788" y="1950032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1617" y="1875239"/>
              <a:ext cx="269913" cy="149585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4922692" y="3913345"/>
            <a:ext cx="537845" cy="0"/>
          </a:xfrm>
          <a:custGeom>
            <a:avLst/>
            <a:gdLst/>
            <a:ahLst/>
            <a:cxnLst/>
            <a:rect l="l" t="t" r="r" b="b"/>
            <a:pathLst>
              <a:path w="537845" h="0">
                <a:moveTo>
                  <a:pt x="0" y="0"/>
                </a:moveTo>
                <a:lnTo>
                  <a:pt x="537552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4528037" y="1229096"/>
            <a:ext cx="4118610" cy="58419"/>
            <a:chOff x="4528037" y="1229096"/>
            <a:chExt cx="4118610" cy="58419"/>
          </a:xfrm>
        </p:grpSpPr>
        <p:sp>
          <p:nvSpPr>
            <p:cNvPr id="34" name="object 34" descr=""/>
            <p:cNvSpPr/>
            <p:nvPr/>
          </p:nvSpPr>
          <p:spPr>
            <a:xfrm>
              <a:off x="4529134" y="123019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29134" y="1230192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5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596441" y="1255705"/>
              <a:ext cx="4050029" cy="5080"/>
            </a:xfrm>
            <a:custGeom>
              <a:avLst/>
              <a:gdLst/>
              <a:ahLst/>
              <a:cxnLst/>
              <a:rect l="l" t="t" r="r" b="b"/>
              <a:pathLst>
                <a:path w="4050029" h="5080">
                  <a:moveTo>
                    <a:pt x="0" y="4986"/>
                  </a:moveTo>
                  <a:lnTo>
                    <a:pt x="4049634" y="4986"/>
                  </a:lnTo>
                </a:path>
                <a:path w="4050029" h="5080">
                  <a:moveTo>
                    <a:pt x="0" y="0"/>
                  </a:moveTo>
                  <a:lnTo>
                    <a:pt x="4049634" y="0"/>
                  </a:lnTo>
                </a:path>
              </a:pathLst>
            </a:custGeom>
            <a:ln w="49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4876884" y="1519973"/>
            <a:ext cx="850265" cy="411480"/>
          </a:xfrm>
          <a:custGeom>
            <a:avLst/>
            <a:gdLst/>
            <a:ahLst/>
            <a:cxnLst/>
            <a:rect l="l" t="t" r="r" b="b"/>
            <a:pathLst>
              <a:path w="850264" h="411480">
                <a:moveTo>
                  <a:pt x="0" y="411360"/>
                </a:moveTo>
                <a:lnTo>
                  <a:pt x="0" y="0"/>
                </a:lnTo>
                <a:lnTo>
                  <a:pt x="849794" y="0"/>
                </a:lnTo>
              </a:path>
            </a:pathLst>
          </a:custGeom>
          <a:ln w="103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4876884" y="2305299"/>
            <a:ext cx="3634740" cy="0"/>
          </a:xfrm>
          <a:custGeom>
            <a:avLst/>
            <a:gdLst/>
            <a:ahLst/>
            <a:cxnLst/>
            <a:rect l="l" t="t" r="r" b="b"/>
            <a:pathLst>
              <a:path w="3634740" h="0">
                <a:moveTo>
                  <a:pt x="0" y="0"/>
                </a:moveTo>
                <a:lnTo>
                  <a:pt x="3634579" y="0"/>
                </a:lnTo>
              </a:path>
            </a:pathLst>
          </a:custGeom>
          <a:ln w="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473046" y="846837"/>
            <a:ext cx="179705" cy="149860"/>
          </a:xfrm>
          <a:custGeom>
            <a:avLst/>
            <a:gdLst/>
            <a:ahLst/>
            <a:cxnLst/>
            <a:rect l="l" t="t" r="r" b="b"/>
            <a:pathLst>
              <a:path w="179704" h="149859">
                <a:moveTo>
                  <a:pt x="0" y="149585"/>
                </a:moveTo>
                <a:lnTo>
                  <a:pt x="179483" y="149585"/>
                </a:lnTo>
                <a:lnTo>
                  <a:pt x="179483" y="0"/>
                </a:lnTo>
                <a:lnTo>
                  <a:pt x="0" y="0"/>
                </a:lnTo>
                <a:lnTo>
                  <a:pt x="0" y="149585"/>
                </a:lnTo>
                <a:close/>
              </a:path>
            </a:pathLst>
          </a:custGeom>
          <a:ln w="194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0" name="object 40" descr=""/>
          <p:cNvGrpSpPr/>
          <p:nvPr/>
        </p:nvGrpSpPr>
        <p:grpSpPr>
          <a:xfrm>
            <a:off x="5696764" y="1370388"/>
            <a:ext cx="60325" cy="149860"/>
            <a:chOff x="5696764" y="1370388"/>
            <a:chExt cx="60325" cy="149860"/>
          </a:xfrm>
        </p:grpSpPr>
        <p:sp>
          <p:nvSpPr>
            <p:cNvPr id="41" name="object 41" descr=""/>
            <p:cNvSpPr/>
            <p:nvPr/>
          </p:nvSpPr>
          <p:spPr>
            <a:xfrm>
              <a:off x="5726678" y="1438948"/>
              <a:ext cx="0" cy="81280"/>
            </a:xfrm>
            <a:custGeom>
              <a:avLst/>
              <a:gdLst/>
              <a:ahLst/>
              <a:cxnLst/>
              <a:rect l="l" t="t" r="r" b="b"/>
              <a:pathLst>
                <a:path w="0" h="81280">
                  <a:moveTo>
                    <a:pt x="0" y="0"/>
                  </a:moveTo>
                  <a:lnTo>
                    <a:pt x="0" y="81025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696764" y="1370388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5460238" y="1669567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538454" y="112191"/>
                </a:moveTo>
                <a:lnTo>
                  <a:pt x="269227" y="112191"/>
                </a:lnTo>
                <a:lnTo>
                  <a:pt x="269227" y="0"/>
                </a:lnTo>
                <a:lnTo>
                  <a:pt x="0" y="0"/>
                </a:lnTo>
                <a:lnTo>
                  <a:pt x="0" y="112191"/>
                </a:lnTo>
                <a:lnTo>
                  <a:pt x="0" y="224370"/>
                </a:lnTo>
                <a:lnTo>
                  <a:pt x="538454" y="224370"/>
                </a:lnTo>
                <a:lnTo>
                  <a:pt x="538454" y="1121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4562788" y="4397006"/>
            <a:ext cx="4218305" cy="5080"/>
          </a:xfrm>
          <a:custGeom>
            <a:avLst/>
            <a:gdLst/>
            <a:ahLst/>
            <a:cxnLst/>
            <a:rect l="l" t="t" r="r" b="b"/>
            <a:pathLst>
              <a:path w="4218305" h="5079">
                <a:moveTo>
                  <a:pt x="0" y="0"/>
                </a:moveTo>
                <a:lnTo>
                  <a:pt x="4217900" y="0"/>
                </a:lnTo>
              </a:path>
              <a:path w="4218305" h="5079">
                <a:moveTo>
                  <a:pt x="0" y="4986"/>
                </a:moveTo>
                <a:lnTo>
                  <a:pt x="4217900" y="4986"/>
                </a:lnTo>
              </a:path>
            </a:pathLst>
          </a:custGeom>
          <a:ln w="49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62788" y="2305299"/>
            <a:ext cx="539115" cy="233679"/>
            <a:chOff x="4562788" y="2305299"/>
            <a:chExt cx="539115" cy="233679"/>
          </a:xfrm>
        </p:grpSpPr>
        <p:sp>
          <p:nvSpPr>
            <p:cNvPr id="46" name="object 46" descr=""/>
            <p:cNvSpPr/>
            <p:nvPr/>
          </p:nvSpPr>
          <p:spPr>
            <a:xfrm>
              <a:off x="4562788" y="2529677"/>
              <a:ext cx="539115" cy="0"/>
            </a:xfrm>
            <a:custGeom>
              <a:avLst/>
              <a:gdLst/>
              <a:ahLst/>
              <a:cxnLst/>
              <a:rect l="l" t="t" r="r" b="b"/>
              <a:pathLst>
                <a:path w="539114" h="0">
                  <a:moveTo>
                    <a:pt x="0" y="0"/>
                  </a:moveTo>
                  <a:lnTo>
                    <a:pt x="538490" y="0"/>
                  </a:lnTo>
                </a:path>
              </a:pathLst>
            </a:custGeom>
            <a:ln w="17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876884" y="2305299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w="0" h="196850">
                  <a:moveTo>
                    <a:pt x="0" y="0"/>
                  </a:moveTo>
                  <a:lnTo>
                    <a:pt x="0" y="196372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460245" y="271665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525844" y="4368202"/>
            <a:ext cx="74295" cy="62865"/>
            <a:chOff x="4525844" y="4368202"/>
            <a:chExt cx="74295" cy="62865"/>
          </a:xfrm>
        </p:grpSpPr>
        <p:sp>
          <p:nvSpPr>
            <p:cNvPr id="50" name="object 50" descr=""/>
            <p:cNvSpPr/>
            <p:nvPr/>
          </p:nvSpPr>
          <p:spPr>
            <a:xfrm>
              <a:off x="4529134" y="437149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529134" y="4371493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6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457452" y="4287310"/>
            <a:ext cx="1122045" cy="224790"/>
          </a:xfrm>
          <a:custGeom>
            <a:avLst/>
            <a:gdLst/>
            <a:ahLst/>
            <a:cxnLst/>
            <a:rect l="l" t="t" r="r" b="b"/>
            <a:pathLst>
              <a:path w="1122045" h="224789">
                <a:moveTo>
                  <a:pt x="0" y="224411"/>
                </a:moveTo>
                <a:lnTo>
                  <a:pt x="538450" y="224411"/>
                </a:lnTo>
                <a:lnTo>
                  <a:pt x="538450" y="112222"/>
                </a:lnTo>
                <a:lnTo>
                  <a:pt x="0" y="112222"/>
                </a:lnTo>
                <a:lnTo>
                  <a:pt x="0" y="224411"/>
                </a:lnTo>
                <a:close/>
              </a:path>
              <a:path w="1122045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1122045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  <a:path w="1122045" h="224789">
                <a:moveTo>
                  <a:pt x="583321" y="224411"/>
                </a:moveTo>
                <a:lnTo>
                  <a:pt x="1121771" y="224411"/>
                </a:lnTo>
                <a:lnTo>
                  <a:pt x="1121771" y="112222"/>
                </a:lnTo>
                <a:lnTo>
                  <a:pt x="583321" y="112222"/>
                </a:lnTo>
                <a:lnTo>
                  <a:pt x="583321" y="224411"/>
                </a:lnTo>
                <a:close/>
              </a:path>
              <a:path w="1122045" h="224789">
                <a:moveTo>
                  <a:pt x="583321" y="112189"/>
                </a:moveTo>
                <a:lnTo>
                  <a:pt x="852546" y="112189"/>
                </a:lnTo>
                <a:lnTo>
                  <a:pt x="852546" y="0"/>
                </a:lnTo>
                <a:lnTo>
                  <a:pt x="583321" y="0"/>
                </a:lnTo>
                <a:lnTo>
                  <a:pt x="583321" y="112189"/>
                </a:lnTo>
                <a:close/>
              </a:path>
              <a:path w="1122045" h="224789">
                <a:moveTo>
                  <a:pt x="852546" y="112189"/>
                </a:moveTo>
                <a:lnTo>
                  <a:pt x="1121771" y="112189"/>
                </a:lnTo>
                <a:lnTo>
                  <a:pt x="1121771" y="0"/>
                </a:lnTo>
                <a:lnTo>
                  <a:pt x="852546" y="0"/>
                </a:lnTo>
                <a:lnTo>
                  <a:pt x="852546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6848449" y="4123763"/>
            <a:ext cx="90170" cy="292735"/>
            <a:chOff x="6848449" y="4123763"/>
            <a:chExt cx="90170" cy="292735"/>
          </a:xfrm>
        </p:grpSpPr>
        <p:sp>
          <p:nvSpPr>
            <p:cNvPr id="54" name="object 54" descr=""/>
            <p:cNvSpPr/>
            <p:nvPr/>
          </p:nvSpPr>
          <p:spPr>
            <a:xfrm>
              <a:off x="6893320" y="4192323"/>
              <a:ext cx="0" cy="207645"/>
            </a:xfrm>
            <a:custGeom>
              <a:avLst/>
              <a:gdLst/>
              <a:ahLst/>
              <a:cxnLst/>
              <a:rect l="l" t="t" r="r" b="b"/>
              <a:pathLst>
                <a:path w="0" h="207645">
                  <a:moveTo>
                    <a:pt x="0" y="207176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863406" y="4123763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29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848449" y="4399499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89741" y="0"/>
                  </a:moveTo>
                  <a:lnTo>
                    <a:pt x="0" y="0"/>
                  </a:lnTo>
                </a:path>
              </a:pathLst>
            </a:custGeom>
            <a:ln w="3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/>
          <p:nvPr/>
        </p:nvSpPr>
        <p:spPr>
          <a:xfrm>
            <a:off x="4562788" y="2492281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562788" y="3100014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792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517917" y="4549118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89741" y="0"/>
                </a:moveTo>
                <a:lnTo>
                  <a:pt x="0" y="0"/>
                </a:lnTo>
              </a:path>
            </a:pathLst>
          </a:custGeom>
          <a:ln w="339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842133" y="2500574"/>
            <a:ext cx="69850" cy="58419"/>
            <a:chOff x="4842133" y="2500574"/>
            <a:chExt cx="69850" cy="58419"/>
          </a:xfrm>
        </p:grpSpPr>
        <p:sp>
          <p:nvSpPr>
            <p:cNvPr id="61" name="object 61" descr=""/>
            <p:cNvSpPr/>
            <p:nvPr/>
          </p:nvSpPr>
          <p:spPr>
            <a:xfrm>
              <a:off x="4843230" y="250167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843230" y="2501671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8616161" y="1370388"/>
            <a:ext cx="60325" cy="299720"/>
            <a:chOff x="8616161" y="1370388"/>
            <a:chExt cx="60325" cy="299720"/>
          </a:xfrm>
        </p:grpSpPr>
        <p:sp>
          <p:nvSpPr>
            <p:cNvPr id="64" name="object 64" descr=""/>
            <p:cNvSpPr/>
            <p:nvPr/>
          </p:nvSpPr>
          <p:spPr>
            <a:xfrm>
              <a:off x="8646075" y="1370388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40">
                  <a:moveTo>
                    <a:pt x="0" y="0"/>
                  </a:moveTo>
                  <a:lnTo>
                    <a:pt x="0" y="230611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616161" y="1594766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59827" y="0"/>
                  </a:moveTo>
                  <a:lnTo>
                    <a:pt x="0" y="0"/>
                  </a:lnTo>
                  <a:lnTo>
                    <a:pt x="29913" y="74792"/>
                  </a:lnTo>
                  <a:lnTo>
                    <a:pt x="59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7343424" y="424991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5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343424" y="398813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343424" y="372636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343424" y="346458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343424" y="320281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4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611254" y="4249913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787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611254" y="398813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611254" y="372636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611254" y="3464588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611254" y="320281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396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611254" y="282884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7210208" y="324020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210208" y="3501984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7569175" y="2828849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741" y="0"/>
                </a:lnTo>
              </a:path>
            </a:pathLst>
          </a:custGeom>
          <a:ln w="339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207416" y="2978434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8062754" y="3726363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8062754" y="3464588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585"/>
                </a:lnTo>
              </a:path>
            </a:pathLst>
          </a:custGeom>
          <a:ln w="11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7790418" y="2811896"/>
            <a:ext cx="544830" cy="655955"/>
            <a:chOff x="7790418" y="2811896"/>
            <a:chExt cx="544830" cy="655955"/>
          </a:xfrm>
        </p:grpSpPr>
        <p:sp>
          <p:nvSpPr>
            <p:cNvPr id="84" name="object 84" descr=""/>
            <p:cNvSpPr/>
            <p:nvPr/>
          </p:nvSpPr>
          <p:spPr>
            <a:xfrm>
              <a:off x="8062754" y="2828849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w="0" h="523875">
                  <a:moveTo>
                    <a:pt x="0" y="0"/>
                  </a:moveTo>
                  <a:lnTo>
                    <a:pt x="0" y="523550"/>
                  </a:lnTo>
                </a:path>
              </a:pathLst>
            </a:custGeom>
            <a:ln w="119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17883" y="2828849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 h="0">
                  <a:moveTo>
                    <a:pt x="0" y="0"/>
                  </a:moveTo>
                  <a:lnTo>
                    <a:pt x="89741" y="0"/>
                  </a:lnTo>
                </a:path>
              </a:pathLst>
            </a:custGeom>
            <a:ln w="3390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7793529" y="3240209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7793529" y="3501984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8481548" y="1893938"/>
            <a:ext cx="60325" cy="411480"/>
            <a:chOff x="8481548" y="1893938"/>
            <a:chExt cx="60325" cy="411480"/>
          </a:xfrm>
        </p:grpSpPr>
        <p:sp>
          <p:nvSpPr>
            <p:cNvPr id="89" name="object 89" descr=""/>
            <p:cNvSpPr/>
            <p:nvPr/>
          </p:nvSpPr>
          <p:spPr>
            <a:xfrm>
              <a:off x="8511462" y="1962498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w="0" h="342900">
                  <a:moveTo>
                    <a:pt x="0" y="342800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481548" y="1893938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8750774" y="1893938"/>
            <a:ext cx="60325" cy="2505710"/>
            <a:chOff x="8750774" y="1893938"/>
            <a:chExt cx="60325" cy="2505710"/>
          </a:xfrm>
        </p:grpSpPr>
        <p:sp>
          <p:nvSpPr>
            <p:cNvPr id="92" name="object 92" descr=""/>
            <p:cNvSpPr/>
            <p:nvPr/>
          </p:nvSpPr>
          <p:spPr>
            <a:xfrm>
              <a:off x="8780688" y="1962498"/>
              <a:ext cx="0" cy="2437130"/>
            </a:xfrm>
            <a:custGeom>
              <a:avLst/>
              <a:gdLst/>
              <a:ahLst/>
              <a:cxnLst/>
              <a:rect l="l" t="t" r="r" b="b"/>
              <a:pathLst>
                <a:path w="0" h="2437129">
                  <a:moveTo>
                    <a:pt x="0" y="2437001"/>
                  </a:moveTo>
                  <a:lnTo>
                    <a:pt x="0" y="0"/>
                  </a:lnTo>
                </a:path>
              </a:pathLst>
            </a:custGeom>
            <a:ln w="119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8750774" y="1893938"/>
              <a:ext cx="60325" cy="74930"/>
            </a:xfrm>
            <a:custGeom>
              <a:avLst/>
              <a:gdLst/>
              <a:ahLst/>
              <a:cxnLst/>
              <a:rect l="l" t="t" r="r" b="b"/>
              <a:pathLst>
                <a:path w="60325" h="74930">
                  <a:moveTo>
                    <a:pt x="29913" y="0"/>
                  </a:moveTo>
                  <a:lnTo>
                    <a:pt x="0" y="74792"/>
                  </a:lnTo>
                  <a:lnTo>
                    <a:pt x="59827" y="74792"/>
                  </a:lnTo>
                  <a:lnTo>
                    <a:pt x="299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6758707" y="2828849"/>
            <a:ext cx="1884680" cy="2019935"/>
          </a:xfrm>
          <a:custGeom>
            <a:avLst/>
            <a:gdLst/>
            <a:ahLst/>
            <a:cxnLst/>
            <a:rect l="l" t="t" r="r" b="b"/>
            <a:pathLst>
              <a:path w="1884679" h="2019935">
                <a:moveTo>
                  <a:pt x="1884575" y="0"/>
                </a:moveTo>
                <a:lnTo>
                  <a:pt x="1884575" y="2019440"/>
                </a:lnTo>
              </a:path>
              <a:path w="1884679" h="2019935">
                <a:moveTo>
                  <a:pt x="0" y="0"/>
                </a:moveTo>
                <a:lnTo>
                  <a:pt x="1884575" y="0"/>
                </a:lnTo>
              </a:path>
              <a:path w="1884679" h="2019935">
                <a:moveTo>
                  <a:pt x="0" y="0"/>
                </a:moveTo>
                <a:lnTo>
                  <a:pt x="0" y="259448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5457452" y="2193109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4460372" y="2818976"/>
            <a:ext cx="199390" cy="169545"/>
            <a:chOff x="4460372" y="2818976"/>
            <a:chExt cx="199390" cy="169545"/>
          </a:xfrm>
        </p:grpSpPr>
        <p:sp>
          <p:nvSpPr>
            <p:cNvPr id="97" name="object 97" descr=""/>
            <p:cNvSpPr/>
            <p:nvPr/>
          </p:nvSpPr>
          <p:spPr>
            <a:xfrm>
              <a:off x="4470244" y="2828849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179483" y="0"/>
                  </a:moveTo>
                  <a:lnTo>
                    <a:pt x="0" y="0"/>
                  </a:lnTo>
                  <a:lnTo>
                    <a:pt x="0" y="149585"/>
                  </a:lnTo>
                  <a:lnTo>
                    <a:pt x="179483" y="149585"/>
                  </a:lnTo>
                  <a:lnTo>
                    <a:pt x="179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470244" y="2828849"/>
              <a:ext cx="179705" cy="149860"/>
            </a:xfrm>
            <a:custGeom>
              <a:avLst/>
              <a:gdLst/>
              <a:ahLst/>
              <a:cxnLst/>
              <a:rect l="l" t="t" r="r" b="b"/>
              <a:pathLst>
                <a:path w="179704" h="149860">
                  <a:moveTo>
                    <a:pt x="0" y="149585"/>
                  </a:moveTo>
                  <a:lnTo>
                    <a:pt x="179483" y="149585"/>
                  </a:lnTo>
                  <a:lnTo>
                    <a:pt x="179483" y="0"/>
                  </a:lnTo>
                  <a:lnTo>
                    <a:pt x="0" y="0"/>
                  </a:lnTo>
                  <a:lnTo>
                    <a:pt x="0" y="149585"/>
                  </a:lnTo>
                  <a:close/>
                </a:path>
              </a:pathLst>
            </a:custGeom>
            <a:ln w="194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/>
          <p:nvPr/>
        </p:nvSpPr>
        <p:spPr>
          <a:xfrm>
            <a:off x="4562788" y="2707352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5">
                <a:moveTo>
                  <a:pt x="0" y="59003"/>
                </a:moveTo>
                <a:lnTo>
                  <a:pt x="0" y="0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5143356" y="2828849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887" y="0"/>
                </a:lnTo>
              </a:path>
            </a:pathLst>
          </a:custGeom>
          <a:ln w="9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6893320" y="3353978"/>
            <a:ext cx="0" cy="260350"/>
          </a:xfrm>
          <a:custGeom>
            <a:avLst/>
            <a:gdLst/>
            <a:ahLst/>
            <a:cxnLst/>
            <a:rect l="l" t="t" r="r" b="b"/>
            <a:pathLst>
              <a:path w="0" h="260350">
                <a:moveTo>
                  <a:pt x="0" y="0"/>
                </a:moveTo>
                <a:lnTo>
                  <a:pt x="0" y="260196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6893320" y="3726363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60"/>
                </a:lnTo>
              </a:path>
            </a:pathLst>
          </a:custGeom>
          <a:ln w="11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863406" y="3824591"/>
            <a:ext cx="60325" cy="74930"/>
          </a:xfrm>
          <a:custGeom>
            <a:avLst/>
            <a:gdLst/>
            <a:ahLst/>
            <a:cxnLst/>
            <a:rect l="l" t="t" r="r" b="b"/>
            <a:pathLst>
              <a:path w="60325" h="74929">
                <a:moveTo>
                  <a:pt x="59827" y="0"/>
                </a:moveTo>
                <a:lnTo>
                  <a:pt x="0" y="0"/>
                </a:lnTo>
                <a:lnTo>
                  <a:pt x="29913" y="74792"/>
                </a:lnTo>
                <a:lnTo>
                  <a:pt x="598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4" name="object 104" descr=""/>
          <p:cNvGrpSpPr/>
          <p:nvPr/>
        </p:nvGrpSpPr>
        <p:grpSpPr>
          <a:xfrm>
            <a:off x="5033931" y="4732989"/>
            <a:ext cx="1590675" cy="231140"/>
            <a:chOff x="5033931" y="4732989"/>
            <a:chExt cx="1590675" cy="231140"/>
          </a:xfrm>
        </p:grpSpPr>
        <p:sp>
          <p:nvSpPr>
            <p:cNvPr id="105" name="object 105" descr=""/>
            <p:cNvSpPr/>
            <p:nvPr/>
          </p:nvSpPr>
          <p:spPr>
            <a:xfrm>
              <a:off x="5033931" y="4848289"/>
              <a:ext cx="1508125" cy="0"/>
            </a:xfrm>
            <a:custGeom>
              <a:avLst/>
              <a:gdLst/>
              <a:ahLst/>
              <a:cxnLst/>
              <a:rect l="l" t="t" r="r" b="b"/>
              <a:pathLst>
                <a:path w="1508125" h="0">
                  <a:moveTo>
                    <a:pt x="1507900" y="0"/>
                  </a:moveTo>
                  <a:lnTo>
                    <a:pt x="0" y="0"/>
                  </a:lnTo>
                </a:path>
              </a:pathLst>
            </a:custGeom>
            <a:ln w="99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534353" y="4823358"/>
              <a:ext cx="90170" cy="50165"/>
            </a:xfrm>
            <a:custGeom>
              <a:avLst/>
              <a:gdLst/>
              <a:ahLst/>
              <a:cxnLst/>
              <a:rect l="l" t="t" r="r" b="b"/>
              <a:pathLst>
                <a:path w="90170" h="50164">
                  <a:moveTo>
                    <a:pt x="0" y="0"/>
                  </a:moveTo>
                  <a:lnTo>
                    <a:pt x="0" y="49861"/>
                  </a:lnTo>
                  <a:lnTo>
                    <a:pt x="89741" y="24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460244" y="4736100"/>
              <a:ext cx="538480" cy="224790"/>
            </a:xfrm>
            <a:custGeom>
              <a:avLst/>
              <a:gdLst/>
              <a:ahLst/>
              <a:cxnLst/>
              <a:rect l="l" t="t" r="r" b="b"/>
              <a:pathLst>
                <a:path w="538479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538479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538479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 descr=""/>
          <p:cNvSpPr/>
          <p:nvPr/>
        </p:nvSpPr>
        <p:spPr>
          <a:xfrm>
            <a:off x="6624095" y="3501984"/>
            <a:ext cx="538480" cy="224790"/>
          </a:xfrm>
          <a:custGeom>
            <a:avLst/>
            <a:gdLst/>
            <a:ahLst/>
            <a:cxnLst/>
            <a:rect l="l" t="t" r="r" b="b"/>
            <a:pathLst>
              <a:path w="538479" h="224789">
                <a:moveTo>
                  <a:pt x="0" y="224378"/>
                </a:moveTo>
                <a:lnTo>
                  <a:pt x="538450" y="224378"/>
                </a:lnTo>
                <a:lnTo>
                  <a:pt x="538450" y="112189"/>
                </a:lnTo>
                <a:lnTo>
                  <a:pt x="0" y="112189"/>
                </a:lnTo>
                <a:lnTo>
                  <a:pt x="0" y="224378"/>
                </a:lnTo>
                <a:close/>
              </a:path>
              <a:path w="538479" h="224789">
                <a:moveTo>
                  <a:pt x="0" y="112189"/>
                </a:moveTo>
                <a:lnTo>
                  <a:pt x="269225" y="112189"/>
                </a:lnTo>
                <a:lnTo>
                  <a:pt x="269225" y="0"/>
                </a:lnTo>
                <a:lnTo>
                  <a:pt x="0" y="0"/>
                </a:lnTo>
                <a:lnTo>
                  <a:pt x="0" y="112189"/>
                </a:lnTo>
                <a:close/>
              </a:path>
              <a:path w="538479" h="224789">
                <a:moveTo>
                  <a:pt x="269225" y="112189"/>
                </a:moveTo>
                <a:lnTo>
                  <a:pt x="538450" y="112189"/>
                </a:lnTo>
                <a:lnTo>
                  <a:pt x="538450" y="0"/>
                </a:lnTo>
                <a:lnTo>
                  <a:pt x="269225" y="0"/>
                </a:lnTo>
                <a:lnTo>
                  <a:pt x="269225" y="112189"/>
                </a:lnTo>
                <a:close/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9" name="object 109" descr=""/>
          <p:cNvGrpSpPr/>
          <p:nvPr/>
        </p:nvGrpSpPr>
        <p:grpSpPr>
          <a:xfrm>
            <a:off x="5990820" y="3053227"/>
            <a:ext cx="788670" cy="248285"/>
            <a:chOff x="5990820" y="3053227"/>
            <a:chExt cx="788670" cy="248285"/>
          </a:xfrm>
        </p:grpSpPr>
        <p:sp>
          <p:nvSpPr>
            <p:cNvPr id="110" name="object 110" descr=""/>
            <p:cNvSpPr/>
            <p:nvPr/>
          </p:nvSpPr>
          <p:spPr>
            <a:xfrm>
              <a:off x="6758707" y="3053227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30">
                  <a:moveTo>
                    <a:pt x="0" y="74792"/>
                  </a:moveTo>
                  <a:lnTo>
                    <a:pt x="0" y="0"/>
                  </a:lnTo>
                </a:path>
              </a:pathLst>
            </a:custGeom>
            <a:ln w="4068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5995903" y="3088297"/>
              <a:ext cx="763270" cy="208279"/>
            </a:xfrm>
            <a:custGeom>
              <a:avLst/>
              <a:gdLst/>
              <a:ahLst/>
              <a:cxnLst/>
              <a:rect l="l" t="t" r="r" b="b"/>
              <a:pathLst>
                <a:path w="763270" h="208279">
                  <a:moveTo>
                    <a:pt x="0" y="208007"/>
                  </a:moveTo>
                  <a:lnTo>
                    <a:pt x="762804" y="208007"/>
                  </a:lnTo>
                  <a:lnTo>
                    <a:pt x="762804" y="0"/>
                  </a:lnTo>
                </a:path>
              </a:pathLst>
            </a:custGeom>
            <a:ln w="1011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 descr=""/>
          <p:cNvGrpSpPr/>
          <p:nvPr/>
        </p:nvGrpSpPr>
        <p:grpSpPr>
          <a:xfrm>
            <a:off x="5454341" y="3237098"/>
            <a:ext cx="1128395" cy="231140"/>
            <a:chOff x="5454341" y="3237098"/>
            <a:chExt cx="1128395" cy="231140"/>
          </a:xfrm>
        </p:grpSpPr>
        <p:sp>
          <p:nvSpPr>
            <p:cNvPr id="113" name="object 113" descr=""/>
            <p:cNvSpPr/>
            <p:nvPr/>
          </p:nvSpPr>
          <p:spPr>
            <a:xfrm>
              <a:off x="5457453" y="3240209"/>
              <a:ext cx="1122045" cy="224790"/>
            </a:xfrm>
            <a:custGeom>
              <a:avLst/>
              <a:gdLst/>
              <a:ahLst/>
              <a:cxnLst/>
              <a:rect l="l" t="t" r="r" b="b"/>
              <a:pathLst>
                <a:path w="1122045" h="224789">
                  <a:moveTo>
                    <a:pt x="0" y="224378"/>
                  </a:moveTo>
                  <a:lnTo>
                    <a:pt x="538450" y="224378"/>
                  </a:lnTo>
                  <a:lnTo>
                    <a:pt x="538450" y="112189"/>
                  </a:lnTo>
                  <a:lnTo>
                    <a:pt x="0" y="112189"/>
                  </a:lnTo>
                  <a:lnTo>
                    <a:pt x="0" y="224378"/>
                  </a:lnTo>
                  <a:close/>
                </a:path>
                <a:path w="1122045" h="224789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  <a:path w="1122045" h="224789">
                  <a:moveTo>
                    <a:pt x="269225" y="112189"/>
                  </a:moveTo>
                  <a:lnTo>
                    <a:pt x="538450" y="112189"/>
                  </a:lnTo>
                  <a:lnTo>
                    <a:pt x="538450" y="0"/>
                  </a:lnTo>
                  <a:lnTo>
                    <a:pt x="269225" y="0"/>
                  </a:lnTo>
                  <a:lnTo>
                    <a:pt x="269225" y="112189"/>
                  </a:lnTo>
                  <a:close/>
                </a:path>
                <a:path w="1122045" h="224789">
                  <a:moveTo>
                    <a:pt x="583321" y="224378"/>
                  </a:moveTo>
                  <a:lnTo>
                    <a:pt x="1121771" y="224378"/>
                  </a:lnTo>
                  <a:lnTo>
                    <a:pt x="1121771" y="112189"/>
                  </a:lnTo>
                  <a:lnTo>
                    <a:pt x="583321" y="112189"/>
                  </a:lnTo>
                  <a:lnTo>
                    <a:pt x="583321" y="224378"/>
                  </a:lnTo>
                  <a:close/>
                </a:path>
              </a:pathLst>
            </a:custGeom>
            <a:ln w="65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040774" y="3240209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269225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225" y="11218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040774" y="3240209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39" h="112395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309999" y="3240209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269225" y="0"/>
                  </a:moveTo>
                  <a:lnTo>
                    <a:pt x="0" y="0"/>
                  </a:lnTo>
                  <a:lnTo>
                    <a:pt x="0" y="112189"/>
                  </a:lnTo>
                  <a:lnTo>
                    <a:pt x="269225" y="112189"/>
                  </a:lnTo>
                  <a:lnTo>
                    <a:pt x="26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309999" y="3240209"/>
              <a:ext cx="269240" cy="112395"/>
            </a:xfrm>
            <a:custGeom>
              <a:avLst/>
              <a:gdLst/>
              <a:ahLst/>
              <a:cxnLst/>
              <a:rect l="l" t="t" r="r" b="b"/>
              <a:pathLst>
                <a:path w="269240" h="112395">
                  <a:moveTo>
                    <a:pt x="0" y="112189"/>
                  </a:moveTo>
                  <a:lnTo>
                    <a:pt x="269225" y="112189"/>
                  </a:lnTo>
                  <a:lnTo>
                    <a:pt x="269225" y="0"/>
                  </a:lnTo>
                  <a:lnTo>
                    <a:pt x="0" y="0"/>
                  </a:lnTo>
                  <a:lnTo>
                    <a:pt x="0" y="112189"/>
                  </a:lnTo>
                  <a:close/>
                </a:path>
              </a:pathLst>
            </a:custGeom>
            <a:ln w="6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8" name="object 118" descr=""/>
          <p:cNvSpPr/>
          <p:nvPr/>
        </p:nvSpPr>
        <p:spPr>
          <a:xfrm>
            <a:off x="5098486" y="4848289"/>
            <a:ext cx="1525905" cy="262255"/>
          </a:xfrm>
          <a:custGeom>
            <a:avLst/>
            <a:gdLst/>
            <a:ahLst/>
            <a:cxnLst/>
            <a:rect l="l" t="t" r="r" b="b"/>
            <a:pathLst>
              <a:path w="1525904" h="262254">
                <a:moveTo>
                  <a:pt x="0" y="0"/>
                </a:moveTo>
                <a:lnTo>
                  <a:pt x="0" y="261775"/>
                </a:lnTo>
                <a:lnTo>
                  <a:pt x="1525609" y="261775"/>
                </a:lnTo>
              </a:path>
            </a:pathLst>
          </a:custGeom>
          <a:ln w="100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4918952" y="3745061"/>
            <a:ext cx="0" cy="280670"/>
          </a:xfrm>
          <a:custGeom>
            <a:avLst/>
            <a:gdLst/>
            <a:ahLst/>
            <a:cxnLst/>
            <a:rect l="l" t="t" r="r" b="b"/>
            <a:pathLst>
              <a:path w="0" h="280670">
                <a:moveTo>
                  <a:pt x="0" y="0"/>
                </a:moveTo>
                <a:lnTo>
                  <a:pt x="0" y="280473"/>
                </a:lnTo>
              </a:path>
            </a:pathLst>
          </a:custGeom>
          <a:ln w="406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4110878" y="585062"/>
            <a:ext cx="904240" cy="0"/>
          </a:xfrm>
          <a:custGeom>
            <a:avLst/>
            <a:gdLst/>
            <a:ahLst/>
            <a:cxnLst/>
            <a:rect l="l" t="t" r="r" b="b"/>
            <a:pathLst>
              <a:path w="904239" h="0">
                <a:moveTo>
                  <a:pt x="903828" y="0"/>
                </a:moveTo>
                <a:lnTo>
                  <a:pt x="0" y="0"/>
                </a:lnTo>
              </a:path>
            </a:pathLst>
          </a:custGeom>
          <a:ln w="179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4562788" y="2595720"/>
            <a:ext cx="445770" cy="273685"/>
            <a:chOff x="4562788" y="2595720"/>
            <a:chExt cx="445770" cy="273685"/>
          </a:xfrm>
        </p:grpSpPr>
        <p:sp>
          <p:nvSpPr>
            <p:cNvPr id="122" name="object 122" descr=""/>
            <p:cNvSpPr/>
            <p:nvPr/>
          </p:nvSpPr>
          <p:spPr>
            <a:xfrm>
              <a:off x="4637074" y="2601146"/>
              <a:ext cx="297180" cy="262890"/>
            </a:xfrm>
            <a:custGeom>
              <a:avLst/>
              <a:gdLst/>
              <a:ahLst/>
              <a:cxnLst/>
              <a:rect l="l" t="t" r="r" b="b"/>
              <a:pathLst>
                <a:path w="297179" h="262889">
                  <a:moveTo>
                    <a:pt x="177369" y="145929"/>
                  </a:moveTo>
                  <a:lnTo>
                    <a:pt x="169060" y="163596"/>
                  </a:lnTo>
                  <a:lnTo>
                    <a:pt x="155918" y="178754"/>
                  </a:lnTo>
                  <a:lnTo>
                    <a:pt x="138682" y="190734"/>
                  </a:lnTo>
                  <a:lnTo>
                    <a:pt x="118090" y="198865"/>
                  </a:lnTo>
                  <a:lnTo>
                    <a:pt x="128558" y="224334"/>
                  </a:lnTo>
                  <a:lnTo>
                    <a:pt x="148414" y="244551"/>
                  </a:lnTo>
                  <a:lnTo>
                    <a:pt x="175360" y="257882"/>
                  </a:lnTo>
                  <a:lnTo>
                    <a:pt x="207103" y="262689"/>
                  </a:lnTo>
                  <a:lnTo>
                    <a:pt x="242157" y="256783"/>
                  </a:lnTo>
                  <a:lnTo>
                    <a:pt x="270780" y="240687"/>
                  </a:lnTo>
                  <a:lnTo>
                    <a:pt x="290078" y="216831"/>
                  </a:lnTo>
                  <a:lnTo>
                    <a:pt x="297154" y="187647"/>
                  </a:lnTo>
                  <a:lnTo>
                    <a:pt x="295116" y="171772"/>
                  </a:lnTo>
                  <a:lnTo>
                    <a:pt x="289177" y="156763"/>
                  </a:lnTo>
                  <a:lnTo>
                    <a:pt x="284494" y="150084"/>
                  </a:lnTo>
                  <a:lnTo>
                    <a:pt x="207103" y="150084"/>
                  </a:lnTo>
                  <a:lnTo>
                    <a:pt x="199532" y="149820"/>
                  </a:lnTo>
                  <a:lnTo>
                    <a:pt x="192027" y="149035"/>
                  </a:lnTo>
                  <a:lnTo>
                    <a:pt x="184626" y="147735"/>
                  </a:lnTo>
                  <a:lnTo>
                    <a:pt x="177369" y="145929"/>
                  </a:lnTo>
                  <a:close/>
                </a:path>
                <a:path w="297179" h="262889">
                  <a:moveTo>
                    <a:pt x="90050" y="52521"/>
                  </a:moveTo>
                  <a:lnTo>
                    <a:pt x="55001" y="58426"/>
                  </a:lnTo>
                  <a:lnTo>
                    <a:pt x="26377" y="74522"/>
                  </a:lnTo>
                  <a:lnTo>
                    <a:pt x="7077" y="98378"/>
                  </a:lnTo>
                  <a:lnTo>
                    <a:pt x="0" y="127563"/>
                  </a:lnTo>
                  <a:lnTo>
                    <a:pt x="7077" y="156783"/>
                  </a:lnTo>
                  <a:lnTo>
                    <a:pt x="26377" y="180635"/>
                  </a:lnTo>
                  <a:lnTo>
                    <a:pt x="55001" y="196711"/>
                  </a:lnTo>
                  <a:lnTo>
                    <a:pt x="90050" y="202605"/>
                  </a:lnTo>
                  <a:lnTo>
                    <a:pt x="97176" y="202371"/>
                  </a:lnTo>
                  <a:lnTo>
                    <a:pt x="104246" y="201670"/>
                  </a:lnTo>
                  <a:lnTo>
                    <a:pt x="111228" y="200502"/>
                  </a:lnTo>
                  <a:lnTo>
                    <a:pt x="118090" y="198865"/>
                  </a:lnTo>
                  <a:lnTo>
                    <a:pt x="117519" y="180070"/>
                  </a:lnTo>
                  <a:lnTo>
                    <a:pt x="122478" y="161999"/>
                  </a:lnTo>
                  <a:lnTo>
                    <a:pt x="132607" y="145470"/>
                  </a:lnTo>
                  <a:lnTo>
                    <a:pt x="147545" y="131303"/>
                  </a:lnTo>
                  <a:lnTo>
                    <a:pt x="131391" y="115670"/>
                  </a:lnTo>
                  <a:lnTo>
                    <a:pt x="121105" y="97303"/>
                  </a:lnTo>
                  <a:lnTo>
                    <a:pt x="117099" y="77300"/>
                  </a:lnTo>
                  <a:lnTo>
                    <a:pt x="119785" y="56759"/>
                  </a:lnTo>
                  <a:lnTo>
                    <a:pt x="112528" y="54905"/>
                  </a:lnTo>
                  <a:lnTo>
                    <a:pt x="105127" y="53580"/>
                  </a:lnTo>
                  <a:lnTo>
                    <a:pt x="97621" y="52786"/>
                  </a:lnTo>
                  <a:lnTo>
                    <a:pt x="90050" y="52521"/>
                  </a:lnTo>
                  <a:close/>
                </a:path>
                <a:path w="297179" h="262889">
                  <a:moveTo>
                    <a:pt x="147545" y="131303"/>
                  </a:moveTo>
                  <a:lnTo>
                    <a:pt x="132607" y="145470"/>
                  </a:lnTo>
                  <a:lnTo>
                    <a:pt x="122478" y="161999"/>
                  </a:lnTo>
                  <a:lnTo>
                    <a:pt x="117519" y="180070"/>
                  </a:lnTo>
                  <a:lnTo>
                    <a:pt x="118090" y="198865"/>
                  </a:lnTo>
                  <a:lnTo>
                    <a:pt x="138682" y="190734"/>
                  </a:lnTo>
                  <a:lnTo>
                    <a:pt x="155918" y="178754"/>
                  </a:lnTo>
                  <a:lnTo>
                    <a:pt x="169060" y="163596"/>
                  </a:lnTo>
                  <a:lnTo>
                    <a:pt x="177369" y="145929"/>
                  </a:lnTo>
                  <a:lnTo>
                    <a:pt x="169309" y="143188"/>
                  </a:lnTo>
                  <a:lnTo>
                    <a:pt x="161616" y="139831"/>
                  </a:lnTo>
                  <a:lnTo>
                    <a:pt x="154343" y="135867"/>
                  </a:lnTo>
                  <a:lnTo>
                    <a:pt x="147545" y="131303"/>
                  </a:lnTo>
                  <a:close/>
                </a:path>
                <a:path w="297179" h="262889">
                  <a:moveTo>
                    <a:pt x="207103" y="112604"/>
                  </a:moveTo>
                  <a:lnTo>
                    <a:pt x="199978" y="112838"/>
                  </a:lnTo>
                  <a:lnTo>
                    <a:pt x="192909" y="113539"/>
                  </a:lnTo>
                  <a:lnTo>
                    <a:pt x="185930" y="114708"/>
                  </a:lnTo>
                  <a:lnTo>
                    <a:pt x="179074" y="116344"/>
                  </a:lnTo>
                  <a:lnTo>
                    <a:pt x="179922" y="123297"/>
                  </a:lnTo>
                  <a:lnTo>
                    <a:pt x="179974" y="131303"/>
                  </a:lnTo>
                  <a:lnTo>
                    <a:pt x="179120" y="138583"/>
                  </a:lnTo>
                  <a:lnTo>
                    <a:pt x="177369" y="145929"/>
                  </a:lnTo>
                  <a:lnTo>
                    <a:pt x="184626" y="147735"/>
                  </a:lnTo>
                  <a:lnTo>
                    <a:pt x="192027" y="149035"/>
                  </a:lnTo>
                  <a:lnTo>
                    <a:pt x="199532" y="149820"/>
                  </a:lnTo>
                  <a:lnTo>
                    <a:pt x="207103" y="150084"/>
                  </a:lnTo>
                  <a:lnTo>
                    <a:pt x="223352" y="148855"/>
                  </a:lnTo>
                  <a:lnTo>
                    <a:pt x="238943" y="145243"/>
                  </a:lnTo>
                  <a:lnTo>
                    <a:pt x="253504" y="139356"/>
                  </a:lnTo>
                  <a:lnTo>
                    <a:pt x="266662" y="131303"/>
                  </a:lnTo>
                  <a:lnTo>
                    <a:pt x="253504" y="123297"/>
                  </a:lnTo>
                  <a:lnTo>
                    <a:pt x="238943" y="117435"/>
                  </a:lnTo>
                  <a:lnTo>
                    <a:pt x="223352" y="113831"/>
                  </a:lnTo>
                  <a:lnTo>
                    <a:pt x="207103" y="112604"/>
                  </a:lnTo>
                  <a:close/>
                </a:path>
                <a:path w="297179" h="262889">
                  <a:moveTo>
                    <a:pt x="266662" y="131303"/>
                  </a:moveTo>
                  <a:lnTo>
                    <a:pt x="253504" y="139356"/>
                  </a:lnTo>
                  <a:lnTo>
                    <a:pt x="238943" y="145243"/>
                  </a:lnTo>
                  <a:lnTo>
                    <a:pt x="223352" y="148855"/>
                  </a:lnTo>
                  <a:lnTo>
                    <a:pt x="207103" y="150084"/>
                  </a:lnTo>
                  <a:lnTo>
                    <a:pt x="284494" y="150084"/>
                  </a:lnTo>
                  <a:lnTo>
                    <a:pt x="279604" y="143110"/>
                  </a:lnTo>
                  <a:lnTo>
                    <a:pt x="266662" y="131303"/>
                  </a:lnTo>
                  <a:close/>
                </a:path>
                <a:path w="297179" h="262889">
                  <a:moveTo>
                    <a:pt x="179074" y="116344"/>
                  </a:moveTo>
                  <a:lnTo>
                    <a:pt x="170533" y="119067"/>
                  </a:lnTo>
                  <a:lnTo>
                    <a:pt x="162390" y="122483"/>
                  </a:lnTo>
                  <a:lnTo>
                    <a:pt x="154706" y="126570"/>
                  </a:lnTo>
                  <a:lnTo>
                    <a:pt x="147545" y="131303"/>
                  </a:lnTo>
                  <a:lnTo>
                    <a:pt x="154343" y="135867"/>
                  </a:lnTo>
                  <a:lnTo>
                    <a:pt x="161616" y="139831"/>
                  </a:lnTo>
                  <a:lnTo>
                    <a:pt x="169309" y="143188"/>
                  </a:lnTo>
                  <a:lnTo>
                    <a:pt x="177369" y="145929"/>
                  </a:lnTo>
                  <a:lnTo>
                    <a:pt x="179120" y="138583"/>
                  </a:lnTo>
                  <a:lnTo>
                    <a:pt x="179974" y="131303"/>
                  </a:lnTo>
                  <a:lnTo>
                    <a:pt x="179922" y="123297"/>
                  </a:lnTo>
                  <a:lnTo>
                    <a:pt x="179074" y="116344"/>
                  </a:lnTo>
                  <a:close/>
                </a:path>
                <a:path w="297179" h="262889">
                  <a:moveTo>
                    <a:pt x="119785" y="56759"/>
                  </a:moveTo>
                  <a:lnTo>
                    <a:pt x="117099" y="77300"/>
                  </a:lnTo>
                  <a:lnTo>
                    <a:pt x="121105" y="97303"/>
                  </a:lnTo>
                  <a:lnTo>
                    <a:pt x="131391" y="115670"/>
                  </a:lnTo>
                  <a:lnTo>
                    <a:pt x="147545" y="131303"/>
                  </a:lnTo>
                  <a:lnTo>
                    <a:pt x="154706" y="126570"/>
                  </a:lnTo>
                  <a:lnTo>
                    <a:pt x="162390" y="122483"/>
                  </a:lnTo>
                  <a:lnTo>
                    <a:pt x="170533" y="119067"/>
                  </a:lnTo>
                  <a:lnTo>
                    <a:pt x="179074" y="116344"/>
                  </a:lnTo>
                  <a:lnTo>
                    <a:pt x="172120" y="96715"/>
                  </a:lnTo>
                  <a:lnTo>
                    <a:pt x="159350" y="79664"/>
                  </a:lnTo>
                  <a:lnTo>
                    <a:pt x="141620" y="66057"/>
                  </a:lnTo>
                  <a:lnTo>
                    <a:pt x="119785" y="56759"/>
                  </a:lnTo>
                  <a:close/>
                </a:path>
                <a:path w="297179" h="262889">
                  <a:moveTo>
                    <a:pt x="283706" y="112604"/>
                  </a:moveTo>
                  <a:lnTo>
                    <a:pt x="207103" y="112604"/>
                  </a:lnTo>
                  <a:lnTo>
                    <a:pt x="223352" y="113831"/>
                  </a:lnTo>
                  <a:lnTo>
                    <a:pt x="238943" y="117435"/>
                  </a:lnTo>
                  <a:lnTo>
                    <a:pt x="253504" y="123297"/>
                  </a:lnTo>
                  <a:lnTo>
                    <a:pt x="266662" y="131303"/>
                  </a:lnTo>
                  <a:lnTo>
                    <a:pt x="283706" y="112604"/>
                  </a:lnTo>
                  <a:close/>
                </a:path>
                <a:path w="297179" h="262889">
                  <a:moveTo>
                    <a:pt x="207103" y="0"/>
                  </a:moveTo>
                  <a:lnTo>
                    <a:pt x="177463" y="4182"/>
                  </a:lnTo>
                  <a:lnTo>
                    <a:pt x="151740" y="15883"/>
                  </a:lnTo>
                  <a:lnTo>
                    <a:pt x="131869" y="33832"/>
                  </a:lnTo>
                  <a:lnTo>
                    <a:pt x="119785" y="56759"/>
                  </a:lnTo>
                  <a:lnTo>
                    <a:pt x="141620" y="66057"/>
                  </a:lnTo>
                  <a:lnTo>
                    <a:pt x="159350" y="79664"/>
                  </a:lnTo>
                  <a:lnTo>
                    <a:pt x="172120" y="96715"/>
                  </a:lnTo>
                  <a:lnTo>
                    <a:pt x="179074" y="116344"/>
                  </a:lnTo>
                  <a:lnTo>
                    <a:pt x="185930" y="114708"/>
                  </a:lnTo>
                  <a:lnTo>
                    <a:pt x="192909" y="113539"/>
                  </a:lnTo>
                  <a:lnTo>
                    <a:pt x="199978" y="112838"/>
                  </a:lnTo>
                  <a:lnTo>
                    <a:pt x="207103" y="112604"/>
                  </a:lnTo>
                  <a:lnTo>
                    <a:pt x="283706" y="112604"/>
                  </a:lnTo>
                  <a:lnTo>
                    <a:pt x="288271" y="107596"/>
                  </a:lnTo>
                  <a:lnTo>
                    <a:pt x="296975" y="79768"/>
                  </a:lnTo>
                  <a:lnTo>
                    <a:pt x="292516" y="51239"/>
                  </a:lnTo>
                  <a:lnTo>
                    <a:pt x="274639" y="25429"/>
                  </a:lnTo>
                  <a:lnTo>
                    <a:pt x="260511" y="14619"/>
                  </a:lnTo>
                  <a:lnTo>
                    <a:pt x="244154" y="6637"/>
                  </a:lnTo>
                  <a:lnTo>
                    <a:pt x="226156" y="1694"/>
                  </a:lnTo>
                  <a:lnTo>
                    <a:pt x="2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562788" y="2601146"/>
              <a:ext cx="445770" cy="262890"/>
            </a:xfrm>
            <a:custGeom>
              <a:avLst/>
              <a:gdLst/>
              <a:ahLst/>
              <a:cxnLst/>
              <a:rect l="l" t="t" r="r" b="b"/>
              <a:pathLst>
                <a:path w="445770" h="262889">
                  <a:moveTo>
                    <a:pt x="253360" y="116344"/>
                  </a:moveTo>
                  <a:lnTo>
                    <a:pt x="254262" y="123736"/>
                  </a:lnTo>
                  <a:lnTo>
                    <a:pt x="254276" y="131167"/>
                  </a:lnTo>
                  <a:lnTo>
                    <a:pt x="253407" y="138583"/>
                  </a:lnTo>
                  <a:lnTo>
                    <a:pt x="251655" y="145929"/>
                  </a:lnTo>
                  <a:lnTo>
                    <a:pt x="258912" y="147735"/>
                  </a:lnTo>
                  <a:lnTo>
                    <a:pt x="266313" y="149035"/>
                  </a:lnTo>
                  <a:lnTo>
                    <a:pt x="273819" y="149820"/>
                  </a:lnTo>
                  <a:lnTo>
                    <a:pt x="281390" y="150084"/>
                  </a:lnTo>
                  <a:lnTo>
                    <a:pt x="297638" y="148855"/>
                  </a:lnTo>
                  <a:lnTo>
                    <a:pt x="313229" y="145243"/>
                  </a:lnTo>
                  <a:lnTo>
                    <a:pt x="327790" y="139356"/>
                  </a:lnTo>
                  <a:lnTo>
                    <a:pt x="340948" y="131303"/>
                  </a:lnTo>
                  <a:lnTo>
                    <a:pt x="327790" y="123297"/>
                  </a:lnTo>
                  <a:lnTo>
                    <a:pt x="313229" y="117435"/>
                  </a:lnTo>
                  <a:lnTo>
                    <a:pt x="297638" y="113831"/>
                  </a:lnTo>
                  <a:lnTo>
                    <a:pt x="281390" y="112604"/>
                  </a:lnTo>
                  <a:lnTo>
                    <a:pt x="274265" y="112838"/>
                  </a:lnTo>
                  <a:lnTo>
                    <a:pt x="267195" y="113539"/>
                  </a:lnTo>
                  <a:lnTo>
                    <a:pt x="260216" y="114708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44819" y="119067"/>
                  </a:lnTo>
                  <a:lnTo>
                    <a:pt x="236676" y="122483"/>
                  </a:lnTo>
                  <a:lnTo>
                    <a:pt x="228993" y="126570"/>
                  </a:lnTo>
                  <a:lnTo>
                    <a:pt x="221831" y="131303"/>
                  </a:lnTo>
                  <a:lnTo>
                    <a:pt x="228629" y="135867"/>
                  </a:lnTo>
                  <a:lnTo>
                    <a:pt x="235902" y="139831"/>
                  </a:lnTo>
                  <a:lnTo>
                    <a:pt x="243595" y="143188"/>
                  </a:lnTo>
                  <a:lnTo>
                    <a:pt x="251655" y="145929"/>
                  </a:lnTo>
                  <a:lnTo>
                    <a:pt x="253407" y="138583"/>
                  </a:lnTo>
                  <a:lnTo>
                    <a:pt x="254276" y="131167"/>
                  </a:lnTo>
                  <a:lnTo>
                    <a:pt x="254262" y="123736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60216" y="114708"/>
                  </a:lnTo>
                  <a:lnTo>
                    <a:pt x="267195" y="113539"/>
                  </a:lnTo>
                  <a:lnTo>
                    <a:pt x="274265" y="112838"/>
                  </a:lnTo>
                  <a:lnTo>
                    <a:pt x="281390" y="112604"/>
                  </a:lnTo>
                  <a:lnTo>
                    <a:pt x="297638" y="113831"/>
                  </a:lnTo>
                  <a:lnTo>
                    <a:pt x="313229" y="117435"/>
                  </a:lnTo>
                  <a:lnTo>
                    <a:pt x="327790" y="123297"/>
                  </a:lnTo>
                  <a:lnTo>
                    <a:pt x="340948" y="131303"/>
                  </a:lnTo>
                  <a:lnTo>
                    <a:pt x="362558" y="107596"/>
                  </a:lnTo>
                  <a:lnTo>
                    <a:pt x="371261" y="79768"/>
                  </a:lnTo>
                  <a:lnTo>
                    <a:pt x="366802" y="51239"/>
                  </a:lnTo>
                  <a:lnTo>
                    <a:pt x="348925" y="25429"/>
                  </a:lnTo>
                  <a:lnTo>
                    <a:pt x="334797" y="14619"/>
                  </a:lnTo>
                  <a:lnTo>
                    <a:pt x="318440" y="6637"/>
                  </a:lnTo>
                  <a:lnTo>
                    <a:pt x="300442" y="1694"/>
                  </a:lnTo>
                  <a:lnTo>
                    <a:pt x="281390" y="0"/>
                  </a:lnTo>
                  <a:lnTo>
                    <a:pt x="251750" y="4182"/>
                  </a:lnTo>
                  <a:lnTo>
                    <a:pt x="226026" y="15883"/>
                  </a:lnTo>
                  <a:lnTo>
                    <a:pt x="206155" y="33832"/>
                  </a:lnTo>
                  <a:lnTo>
                    <a:pt x="194071" y="56759"/>
                  </a:lnTo>
                  <a:lnTo>
                    <a:pt x="215906" y="66057"/>
                  </a:lnTo>
                  <a:lnTo>
                    <a:pt x="233636" y="79664"/>
                  </a:lnTo>
                  <a:lnTo>
                    <a:pt x="246406" y="96715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253360" y="116344"/>
                  </a:moveTo>
                  <a:lnTo>
                    <a:pt x="246406" y="96715"/>
                  </a:lnTo>
                  <a:lnTo>
                    <a:pt x="233636" y="79664"/>
                  </a:lnTo>
                  <a:lnTo>
                    <a:pt x="215906" y="66057"/>
                  </a:lnTo>
                  <a:lnTo>
                    <a:pt x="194071" y="56759"/>
                  </a:lnTo>
                  <a:lnTo>
                    <a:pt x="191385" y="77300"/>
                  </a:lnTo>
                  <a:lnTo>
                    <a:pt x="195391" y="97303"/>
                  </a:lnTo>
                  <a:lnTo>
                    <a:pt x="205677" y="115670"/>
                  </a:lnTo>
                  <a:lnTo>
                    <a:pt x="221831" y="131303"/>
                  </a:lnTo>
                  <a:lnTo>
                    <a:pt x="228993" y="126570"/>
                  </a:lnTo>
                  <a:lnTo>
                    <a:pt x="236676" y="122483"/>
                  </a:lnTo>
                  <a:lnTo>
                    <a:pt x="244819" y="119067"/>
                  </a:lnTo>
                  <a:lnTo>
                    <a:pt x="253360" y="116344"/>
                  </a:lnTo>
                  <a:close/>
                </a:path>
                <a:path w="445770" h="262889">
                  <a:moveTo>
                    <a:pt x="194071" y="56759"/>
                  </a:moveTo>
                  <a:lnTo>
                    <a:pt x="186814" y="54905"/>
                  </a:lnTo>
                  <a:lnTo>
                    <a:pt x="179413" y="53580"/>
                  </a:lnTo>
                  <a:lnTo>
                    <a:pt x="171908" y="52786"/>
                  </a:lnTo>
                  <a:lnTo>
                    <a:pt x="164337" y="52521"/>
                  </a:lnTo>
                  <a:lnTo>
                    <a:pt x="129288" y="58426"/>
                  </a:lnTo>
                  <a:lnTo>
                    <a:pt x="100664" y="74522"/>
                  </a:lnTo>
                  <a:lnTo>
                    <a:pt x="81363" y="98378"/>
                  </a:lnTo>
                  <a:lnTo>
                    <a:pt x="74286" y="127563"/>
                  </a:lnTo>
                  <a:lnTo>
                    <a:pt x="81363" y="156783"/>
                  </a:lnTo>
                  <a:lnTo>
                    <a:pt x="100664" y="180635"/>
                  </a:lnTo>
                  <a:lnTo>
                    <a:pt x="129288" y="196711"/>
                  </a:lnTo>
                  <a:lnTo>
                    <a:pt x="164337" y="202605"/>
                  </a:lnTo>
                  <a:lnTo>
                    <a:pt x="171462" y="202371"/>
                  </a:lnTo>
                  <a:lnTo>
                    <a:pt x="178532" y="201670"/>
                  </a:lnTo>
                  <a:lnTo>
                    <a:pt x="185514" y="200502"/>
                  </a:lnTo>
                  <a:lnTo>
                    <a:pt x="192376" y="198865"/>
                  </a:lnTo>
                  <a:lnTo>
                    <a:pt x="191805" y="180070"/>
                  </a:lnTo>
                  <a:lnTo>
                    <a:pt x="196764" y="161999"/>
                  </a:lnTo>
                  <a:lnTo>
                    <a:pt x="206893" y="145470"/>
                  </a:lnTo>
                  <a:lnTo>
                    <a:pt x="221831" y="131303"/>
                  </a:lnTo>
                  <a:lnTo>
                    <a:pt x="205677" y="115670"/>
                  </a:lnTo>
                  <a:lnTo>
                    <a:pt x="195391" y="97303"/>
                  </a:lnTo>
                  <a:lnTo>
                    <a:pt x="191385" y="77300"/>
                  </a:lnTo>
                  <a:lnTo>
                    <a:pt x="194071" y="56759"/>
                  </a:lnTo>
                  <a:close/>
                </a:path>
                <a:path w="445770" h="262889">
                  <a:moveTo>
                    <a:pt x="251655" y="145929"/>
                  </a:moveTo>
                  <a:lnTo>
                    <a:pt x="243346" y="163596"/>
                  </a:lnTo>
                  <a:lnTo>
                    <a:pt x="230204" y="178754"/>
                  </a:lnTo>
                  <a:lnTo>
                    <a:pt x="212968" y="190734"/>
                  </a:lnTo>
                  <a:lnTo>
                    <a:pt x="192376" y="198865"/>
                  </a:lnTo>
                  <a:lnTo>
                    <a:pt x="202845" y="224334"/>
                  </a:lnTo>
                  <a:lnTo>
                    <a:pt x="222700" y="244551"/>
                  </a:lnTo>
                  <a:lnTo>
                    <a:pt x="249646" y="257882"/>
                  </a:lnTo>
                  <a:lnTo>
                    <a:pt x="281390" y="262689"/>
                  </a:lnTo>
                  <a:lnTo>
                    <a:pt x="316443" y="256783"/>
                  </a:lnTo>
                  <a:lnTo>
                    <a:pt x="345066" y="240687"/>
                  </a:lnTo>
                  <a:lnTo>
                    <a:pt x="364364" y="216831"/>
                  </a:lnTo>
                  <a:lnTo>
                    <a:pt x="371440" y="187647"/>
                  </a:lnTo>
                  <a:lnTo>
                    <a:pt x="369402" y="171772"/>
                  </a:lnTo>
                  <a:lnTo>
                    <a:pt x="363463" y="156763"/>
                  </a:lnTo>
                  <a:lnTo>
                    <a:pt x="353890" y="143110"/>
                  </a:lnTo>
                  <a:lnTo>
                    <a:pt x="340948" y="131303"/>
                  </a:lnTo>
                  <a:lnTo>
                    <a:pt x="327790" y="139356"/>
                  </a:lnTo>
                  <a:lnTo>
                    <a:pt x="313229" y="145243"/>
                  </a:lnTo>
                  <a:lnTo>
                    <a:pt x="297638" y="148855"/>
                  </a:lnTo>
                  <a:lnTo>
                    <a:pt x="281390" y="150084"/>
                  </a:lnTo>
                  <a:lnTo>
                    <a:pt x="273819" y="149820"/>
                  </a:lnTo>
                  <a:lnTo>
                    <a:pt x="266313" y="149035"/>
                  </a:lnTo>
                  <a:lnTo>
                    <a:pt x="258912" y="147735"/>
                  </a:lnTo>
                  <a:lnTo>
                    <a:pt x="251655" y="145929"/>
                  </a:lnTo>
                  <a:close/>
                </a:path>
                <a:path w="445770" h="262889">
                  <a:moveTo>
                    <a:pt x="251655" y="145929"/>
                  </a:moveTo>
                  <a:lnTo>
                    <a:pt x="243595" y="143188"/>
                  </a:lnTo>
                  <a:lnTo>
                    <a:pt x="235902" y="139831"/>
                  </a:lnTo>
                  <a:lnTo>
                    <a:pt x="228629" y="135867"/>
                  </a:lnTo>
                  <a:lnTo>
                    <a:pt x="221831" y="131303"/>
                  </a:lnTo>
                  <a:lnTo>
                    <a:pt x="206893" y="145470"/>
                  </a:lnTo>
                  <a:lnTo>
                    <a:pt x="196764" y="161999"/>
                  </a:lnTo>
                  <a:lnTo>
                    <a:pt x="191805" y="180070"/>
                  </a:lnTo>
                  <a:lnTo>
                    <a:pt x="192376" y="198865"/>
                  </a:lnTo>
                  <a:lnTo>
                    <a:pt x="212968" y="190734"/>
                  </a:lnTo>
                  <a:lnTo>
                    <a:pt x="230204" y="178754"/>
                  </a:lnTo>
                  <a:lnTo>
                    <a:pt x="243346" y="163596"/>
                  </a:lnTo>
                  <a:lnTo>
                    <a:pt x="251655" y="145929"/>
                  </a:lnTo>
                  <a:close/>
                </a:path>
                <a:path w="445770" h="262889">
                  <a:moveTo>
                    <a:pt x="74286" y="131303"/>
                  </a:moveTo>
                  <a:lnTo>
                    <a:pt x="0" y="131303"/>
                  </a:lnTo>
                </a:path>
                <a:path w="445770" h="262889">
                  <a:moveTo>
                    <a:pt x="371440" y="190472"/>
                  </a:moveTo>
                  <a:lnTo>
                    <a:pt x="445727" y="190472"/>
                  </a:lnTo>
                </a:path>
                <a:path w="445770" h="262889">
                  <a:moveTo>
                    <a:pt x="371440" y="72216"/>
                  </a:moveTo>
                  <a:lnTo>
                    <a:pt x="445727" y="72216"/>
                  </a:lnTo>
                </a:path>
                <a:path w="445770" h="262889">
                  <a:moveTo>
                    <a:pt x="310336" y="63573"/>
                  </a:moveTo>
                  <a:lnTo>
                    <a:pt x="310336" y="82272"/>
                  </a:lnTo>
                </a:path>
              </a:pathLst>
            </a:custGeom>
            <a:ln w="1096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4562788" y="3009432"/>
            <a:ext cx="581025" cy="262890"/>
          </a:xfrm>
          <a:custGeom>
            <a:avLst/>
            <a:gdLst/>
            <a:ahLst/>
            <a:cxnLst/>
            <a:rect l="l" t="t" r="r" b="b"/>
            <a:pathLst>
              <a:path w="581025" h="262889">
                <a:moveTo>
                  <a:pt x="253360" y="116261"/>
                </a:moveTo>
                <a:lnTo>
                  <a:pt x="254262" y="123700"/>
                </a:lnTo>
                <a:lnTo>
                  <a:pt x="254276" y="131147"/>
                </a:lnTo>
                <a:lnTo>
                  <a:pt x="253407" y="138547"/>
                </a:lnTo>
                <a:lnTo>
                  <a:pt x="251655" y="145846"/>
                </a:lnTo>
                <a:lnTo>
                  <a:pt x="258912" y="147700"/>
                </a:lnTo>
                <a:lnTo>
                  <a:pt x="266313" y="149024"/>
                </a:lnTo>
                <a:lnTo>
                  <a:pt x="273819" y="149819"/>
                </a:lnTo>
                <a:lnTo>
                  <a:pt x="281390" y="150084"/>
                </a:lnTo>
                <a:lnTo>
                  <a:pt x="297638" y="148844"/>
                </a:lnTo>
                <a:lnTo>
                  <a:pt x="313229" y="145212"/>
                </a:lnTo>
                <a:lnTo>
                  <a:pt x="327790" y="139321"/>
                </a:lnTo>
                <a:lnTo>
                  <a:pt x="340948" y="131303"/>
                </a:lnTo>
                <a:lnTo>
                  <a:pt x="327790" y="123249"/>
                </a:lnTo>
                <a:lnTo>
                  <a:pt x="313229" y="117362"/>
                </a:lnTo>
                <a:lnTo>
                  <a:pt x="297638" y="113750"/>
                </a:lnTo>
                <a:lnTo>
                  <a:pt x="281390" y="112521"/>
                </a:lnTo>
                <a:lnTo>
                  <a:pt x="274265" y="112755"/>
                </a:lnTo>
                <a:lnTo>
                  <a:pt x="267195" y="113456"/>
                </a:lnTo>
                <a:lnTo>
                  <a:pt x="260216" y="114625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44819" y="118997"/>
                </a:lnTo>
                <a:lnTo>
                  <a:pt x="236676" y="122442"/>
                </a:lnTo>
                <a:lnTo>
                  <a:pt x="228993" y="126557"/>
                </a:lnTo>
                <a:lnTo>
                  <a:pt x="221831" y="131303"/>
                </a:lnTo>
                <a:lnTo>
                  <a:pt x="228629" y="135830"/>
                </a:lnTo>
                <a:lnTo>
                  <a:pt x="235902" y="139789"/>
                </a:lnTo>
                <a:lnTo>
                  <a:pt x="243595" y="143141"/>
                </a:lnTo>
                <a:lnTo>
                  <a:pt x="251655" y="145846"/>
                </a:lnTo>
                <a:lnTo>
                  <a:pt x="253407" y="138547"/>
                </a:lnTo>
                <a:lnTo>
                  <a:pt x="254276" y="131147"/>
                </a:lnTo>
                <a:lnTo>
                  <a:pt x="254262" y="123700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60216" y="114625"/>
                </a:lnTo>
                <a:lnTo>
                  <a:pt x="267195" y="113456"/>
                </a:lnTo>
                <a:lnTo>
                  <a:pt x="274265" y="112755"/>
                </a:lnTo>
                <a:lnTo>
                  <a:pt x="281390" y="112521"/>
                </a:lnTo>
                <a:lnTo>
                  <a:pt x="297638" y="113750"/>
                </a:lnTo>
                <a:lnTo>
                  <a:pt x="313229" y="117362"/>
                </a:lnTo>
                <a:lnTo>
                  <a:pt x="327790" y="123249"/>
                </a:lnTo>
                <a:lnTo>
                  <a:pt x="340948" y="131303"/>
                </a:lnTo>
                <a:lnTo>
                  <a:pt x="362558" y="107548"/>
                </a:lnTo>
                <a:lnTo>
                  <a:pt x="371261" y="79695"/>
                </a:lnTo>
                <a:lnTo>
                  <a:pt x="366802" y="51157"/>
                </a:lnTo>
                <a:lnTo>
                  <a:pt x="348925" y="25346"/>
                </a:lnTo>
                <a:lnTo>
                  <a:pt x="334797" y="14584"/>
                </a:lnTo>
                <a:lnTo>
                  <a:pt x="318440" y="6627"/>
                </a:lnTo>
                <a:lnTo>
                  <a:pt x="300442" y="1693"/>
                </a:lnTo>
                <a:lnTo>
                  <a:pt x="281390" y="0"/>
                </a:lnTo>
                <a:lnTo>
                  <a:pt x="251750" y="4169"/>
                </a:lnTo>
                <a:lnTo>
                  <a:pt x="226026" y="15841"/>
                </a:lnTo>
                <a:lnTo>
                  <a:pt x="206155" y="33761"/>
                </a:lnTo>
                <a:lnTo>
                  <a:pt x="194071" y="56676"/>
                </a:lnTo>
                <a:lnTo>
                  <a:pt x="215906" y="66021"/>
                </a:lnTo>
                <a:lnTo>
                  <a:pt x="233636" y="79644"/>
                </a:lnTo>
                <a:lnTo>
                  <a:pt x="246406" y="96678"/>
                </a:lnTo>
                <a:lnTo>
                  <a:pt x="253360" y="116261"/>
                </a:lnTo>
                <a:close/>
              </a:path>
              <a:path w="581025" h="262889">
                <a:moveTo>
                  <a:pt x="253360" y="116261"/>
                </a:moveTo>
                <a:lnTo>
                  <a:pt x="246406" y="96678"/>
                </a:lnTo>
                <a:lnTo>
                  <a:pt x="233636" y="79644"/>
                </a:lnTo>
                <a:lnTo>
                  <a:pt x="215906" y="66021"/>
                </a:lnTo>
                <a:lnTo>
                  <a:pt x="194071" y="56676"/>
                </a:lnTo>
                <a:lnTo>
                  <a:pt x="191385" y="77218"/>
                </a:lnTo>
                <a:lnTo>
                  <a:pt x="195391" y="97230"/>
                </a:lnTo>
                <a:lnTo>
                  <a:pt x="205677" y="115622"/>
                </a:lnTo>
                <a:lnTo>
                  <a:pt x="221831" y="131303"/>
                </a:lnTo>
                <a:lnTo>
                  <a:pt x="228993" y="126557"/>
                </a:lnTo>
                <a:lnTo>
                  <a:pt x="236676" y="122442"/>
                </a:lnTo>
                <a:lnTo>
                  <a:pt x="244819" y="118997"/>
                </a:lnTo>
                <a:lnTo>
                  <a:pt x="253360" y="116261"/>
                </a:lnTo>
                <a:close/>
              </a:path>
              <a:path w="581025" h="262889">
                <a:moveTo>
                  <a:pt x="194071" y="56676"/>
                </a:moveTo>
                <a:lnTo>
                  <a:pt x="186814" y="54870"/>
                </a:lnTo>
                <a:lnTo>
                  <a:pt x="179413" y="53570"/>
                </a:lnTo>
                <a:lnTo>
                  <a:pt x="171908" y="52784"/>
                </a:lnTo>
                <a:lnTo>
                  <a:pt x="164337" y="52521"/>
                </a:lnTo>
                <a:lnTo>
                  <a:pt x="129288" y="58415"/>
                </a:lnTo>
                <a:lnTo>
                  <a:pt x="100664" y="74491"/>
                </a:lnTo>
                <a:lnTo>
                  <a:pt x="81363" y="98343"/>
                </a:lnTo>
                <a:lnTo>
                  <a:pt x="74286" y="127563"/>
                </a:lnTo>
                <a:lnTo>
                  <a:pt x="81363" y="156783"/>
                </a:lnTo>
                <a:lnTo>
                  <a:pt x="100664" y="180635"/>
                </a:lnTo>
                <a:lnTo>
                  <a:pt x="129288" y="196711"/>
                </a:lnTo>
                <a:lnTo>
                  <a:pt x="164337" y="202605"/>
                </a:lnTo>
                <a:lnTo>
                  <a:pt x="171462" y="202371"/>
                </a:lnTo>
                <a:lnTo>
                  <a:pt x="178532" y="201670"/>
                </a:lnTo>
                <a:lnTo>
                  <a:pt x="185514" y="200502"/>
                </a:lnTo>
                <a:lnTo>
                  <a:pt x="192376" y="198865"/>
                </a:lnTo>
                <a:lnTo>
                  <a:pt x="191805" y="180023"/>
                </a:lnTo>
                <a:lnTo>
                  <a:pt x="196764" y="161936"/>
                </a:lnTo>
                <a:lnTo>
                  <a:pt x="206893" y="145424"/>
                </a:lnTo>
                <a:lnTo>
                  <a:pt x="221831" y="131303"/>
                </a:lnTo>
                <a:lnTo>
                  <a:pt x="205677" y="115622"/>
                </a:lnTo>
                <a:lnTo>
                  <a:pt x="195391" y="97230"/>
                </a:lnTo>
                <a:lnTo>
                  <a:pt x="191385" y="77218"/>
                </a:lnTo>
                <a:lnTo>
                  <a:pt x="194071" y="56676"/>
                </a:lnTo>
                <a:close/>
              </a:path>
              <a:path w="581025" h="262889">
                <a:moveTo>
                  <a:pt x="251655" y="145846"/>
                </a:moveTo>
                <a:lnTo>
                  <a:pt x="243346" y="163549"/>
                </a:lnTo>
                <a:lnTo>
                  <a:pt x="230204" y="178713"/>
                </a:lnTo>
                <a:lnTo>
                  <a:pt x="212968" y="190698"/>
                </a:lnTo>
                <a:lnTo>
                  <a:pt x="192376" y="198865"/>
                </a:lnTo>
                <a:lnTo>
                  <a:pt x="202845" y="224286"/>
                </a:lnTo>
                <a:lnTo>
                  <a:pt x="222700" y="244479"/>
                </a:lnTo>
                <a:lnTo>
                  <a:pt x="249646" y="257800"/>
                </a:lnTo>
                <a:lnTo>
                  <a:pt x="281390" y="262606"/>
                </a:lnTo>
                <a:lnTo>
                  <a:pt x="316443" y="256712"/>
                </a:lnTo>
                <a:lnTo>
                  <a:pt x="345066" y="240635"/>
                </a:lnTo>
                <a:lnTo>
                  <a:pt x="364364" y="216783"/>
                </a:lnTo>
                <a:lnTo>
                  <a:pt x="371440" y="187563"/>
                </a:lnTo>
                <a:lnTo>
                  <a:pt x="369402" y="171691"/>
                </a:lnTo>
                <a:lnTo>
                  <a:pt x="363463" y="156691"/>
                </a:lnTo>
                <a:lnTo>
                  <a:pt x="353890" y="143062"/>
                </a:lnTo>
                <a:lnTo>
                  <a:pt x="340948" y="131303"/>
                </a:lnTo>
                <a:lnTo>
                  <a:pt x="327790" y="139321"/>
                </a:lnTo>
                <a:lnTo>
                  <a:pt x="313229" y="145212"/>
                </a:lnTo>
                <a:lnTo>
                  <a:pt x="297638" y="148844"/>
                </a:lnTo>
                <a:lnTo>
                  <a:pt x="281390" y="150084"/>
                </a:lnTo>
                <a:lnTo>
                  <a:pt x="273819" y="149819"/>
                </a:lnTo>
                <a:lnTo>
                  <a:pt x="266313" y="149024"/>
                </a:lnTo>
                <a:lnTo>
                  <a:pt x="258912" y="147700"/>
                </a:lnTo>
                <a:lnTo>
                  <a:pt x="251655" y="145846"/>
                </a:lnTo>
                <a:close/>
              </a:path>
              <a:path w="581025" h="262889">
                <a:moveTo>
                  <a:pt x="251655" y="145846"/>
                </a:moveTo>
                <a:lnTo>
                  <a:pt x="243595" y="143141"/>
                </a:lnTo>
                <a:lnTo>
                  <a:pt x="235902" y="139789"/>
                </a:lnTo>
                <a:lnTo>
                  <a:pt x="228629" y="135830"/>
                </a:lnTo>
                <a:lnTo>
                  <a:pt x="221831" y="131303"/>
                </a:lnTo>
                <a:lnTo>
                  <a:pt x="206893" y="145424"/>
                </a:lnTo>
                <a:lnTo>
                  <a:pt x="196764" y="161936"/>
                </a:lnTo>
                <a:lnTo>
                  <a:pt x="191805" y="180023"/>
                </a:lnTo>
                <a:lnTo>
                  <a:pt x="192376" y="198865"/>
                </a:lnTo>
                <a:lnTo>
                  <a:pt x="212968" y="190698"/>
                </a:lnTo>
                <a:lnTo>
                  <a:pt x="230204" y="178713"/>
                </a:lnTo>
                <a:lnTo>
                  <a:pt x="243346" y="163549"/>
                </a:lnTo>
                <a:lnTo>
                  <a:pt x="251655" y="145846"/>
                </a:lnTo>
                <a:close/>
              </a:path>
              <a:path w="581025" h="262889">
                <a:moveTo>
                  <a:pt x="74286" y="131303"/>
                </a:moveTo>
                <a:lnTo>
                  <a:pt x="0" y="131303"/>
                </a:lnTo>
              </a:path>
              <a:path w="581025" h="262889">
                <a:moveTo>
                  <a:pt x="371440" y="190389"/>
                </a:moveTo>
                <a:lnTo>
                  <a:pt x="445727" y="190389"/>
                </a:lnTo>
              </a:path>
              <a:path w="581025" h="262889">
                <a:moveTo>
                  <a:pt x="371440" y="72216"/>
                </a:moveTo>
                <a:lnTo>
                  <a:pt x="445727" y="72216"/>
                </a:lnTo>
              </a:path>
              <a:path w="581025" h="262889">
                <a:moveTo>
                  <a:pt x="310336" y="63573"/>
                </a:moveTo>
                <a:lnTo>
                  <a:pt x="310336" y="82272"/>
                </a:lnTo>
              </a:path>
              <a:path w="581025" h="262889">
                <a:moveTo>
                  <a:pt x="445727" y="190389"/>
                </a:moveTo>
                <a:lnTo>
                  <a:pt x="580569" y="190389"/>
                </a:lnTo>
                <a:lnTo>
                  <a:pt x="580569" y="78864"/>
                </a:lnTo>
              </a:path>
            </a:pathLst>
          </a:custGeom>
          <a:ln w="109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008515" y="2673362"/>
            <a:ext cx="135255" cy="155575"/>
          </a:xfrm>
          <a:custGeom>
            <a:avLst/>
            <a:gdLst/>
            <a:ahLst/>
            <a:cxnLst/>
            <a:rect l="l" t="t" r="r" b="b"/>
            <a:pathLst>
              <a:path w="135254" h="155575">
                <a:moveTo>
                  <a:pt x="0" y="0"/>
                </a:moveTo>
                <a:lnTo>
                  <a:pt x="134841" y="0"/>
                </a:lnTo>
                <a:lnTo>
                  <a:pt x="134841" y="155486"/>
                </a:lnTo>
              </a:path>
            </a:pathLst>
          </a:custGeom>
          <a:ln w="1110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199395" y="3050900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199395" y="3315002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92"/>
                </a:lnTo>
              </a:path>
              <a:path w="134620" h="74929">
                <a:moveTo>
                  <a:pt x="89741" y="0"/>
                </a:moveTo>
                <a:lnTo>
                  <a:pt x="44870" y="74792"/>
                </a:lnTo>
              </a:path>
              <a:path w="134620" h="74929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44266" y="3801156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44266" y="2791452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44266" y="3875949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44266" y="4810893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29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199395" y="4362102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29">
                <a:moveTo>
                  <a:pt x="44870" y="0"/>
                </a:moveTo>
                <a:lnTo>
                  <a:pt x="0" y="74792"/>
                </a:lnTo>
              </a:path>
              <a:path w="134620" h="74929">
                <a:moveTo>
                  <a:pt x="89741" y="0"/>
                </a:moveTo>
                <a:lnTo>
                  <a:pt x="44870" y="74792"/>
                </a:lnTo>
              </a:path>
              <a:path w="134620" h="74929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5221831" y="5072668"/>
            <a:ext cx="90170" cy="74930"/>
          </a:xfrm>
          <a:custGeom>
            <a:avLst/>
            <a:gdLst/>
            <a:ahLst/>
            <a:cxnLst/>
            <a:rect l="l" t="t" r="r" b="b"/>
            <a:pathLst>
              <a:path w="90170" h="74929">
                <a:moveTo>
                  <a:pt x="44870" y="0"/>
                </a:moveTo>
                <a:lnTo>
                  <a:pt x="0" y="74792"/>
                </a:lnTo>
              </a:path>
              <a:path w="90170" h="74929">
                <a:moveTo>
                  <a:pt x="89741" y="0"/>
                </a:moveTo>
                <a:lnTo>
                  <a:pt x="44870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199395" y="1220802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 descr=""/>
          <p:cNvSpPr/>
          <p:nvPr/>
        </p:nvSpPr>
        <p:spPr>
          <a:xfrm>
            <a:off x="5244266" y="1482577"/>
            <a:ext cx="45085" cy="74930"/>
          </a:xfrm>
          <a:custGeom>
            <a:avLst/>
            <a:gdLst/>
            <a:ahLst/>
            <a:cxnLst/>
            <a:rect l="l" t="t" r="r" b="b"/>
            <a:pathLst>
              <a:path w="45085" h="74930">
                <a:moveTo>
                  <a:pt x="44870" y="0"/>
                </a:moveTo>
                <a:lnTo>
                  <a:pt x="0" y="74792"/>
                </a:lnTo>
              </a:path>
            </a:pathLst>
          </a:custGeom>
          <a:ln w="68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 descr=""/>
          <p:cNvSpPr/>
          <p:nvPr/>
        </p:nvSpPr>
        <p:spPr>
          <a:xfrm>
            <a:off x="5199395" y="2267902"/>
            <a:ext cx="134620" cy="74930"/>
          </a:xfrm>
          <a:custGeom>
            <a:avLst/>
            <a:gdLst/>
            <a:ahLst/>
            <a:cxnLst/>
            <a:rect l="l" t="t" r="r" b="b"/>
            <a:pathLst>
              <a:path w="134620" h="74930">
                <a:moveTo>
                  <a:pt x="44870" y="0"/>
                </a:moveTo>
                <a:lnTo>
                  <a:pt x="0" y="74792"/>
                </a:lnTo>
              </a:path>
              <a:path w="134620" h="74930">
                <a:moveTo>
                  <a:pt x="89741" y="0"/>
                </a:moveTo>
                <a:lnTo>
                  <a:pt x="44870" y="74792"/>
                </a:lnTo>
              </a:path>
              <a:path w="134620" h="74930">
                <a:moveTo>
                  <a:pt x="134612" y="0"/>
                </a:moveTo>
                <a:lnTo>
                  <a:pt x="89741" y="74792"/>
                </a:lnTo>
              </a:path>
            </a:pathLst>
          </a:custGeom>
          <a:ln w="6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4842133" y="1920930"/>
            <a:ext cx="69850" cy="58419"/>
            <a:chOff x="4842133" y="1920930"/>
            <a:chExt cx="69850" cy="58419"/>
          </a:xfrm>
        </p:grpSpPr>
        <p:sp>
          <p:nvSpPr>
            <p:cNvPr id="138" name="object 138" descr=""/>
            <p:cNvSpPr/>
            <p:nvPr/>
          </p:nvSpPr>
          <p:spPr>
            <a:xfrm>
              <a:off x="4843230" y="192202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33653" y="0"/>
                  </a:move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4843230" y="1922027"/>
              <a:ext cx="67310" cy="56515"/>
            </a:xfrm>
            <a:custGeom>
              <a:avLst/>
              <a:gdLst/>
              <a:ahLst/>
              <a:cxnLst/>
              <a:rect l="l" t="t" r="r" b="b"/>
              <a:pathLst>
                <a:path w="67310" h="56514">
                  <a:moveTo>
                    <a:pt x="67306" y="28005"/>
                  </a:moveTo>
                  <a:lnTo>
                    <a:pt x="64661" y="17108"/>
                  </a:lnTo>
                  <a:lnTo>
                    <a:pt x="57449" y="8206"/>
                  </a:lnTo>
                  <a:lnTo>
                    <a:pt x="46752" y="2202"/>
                  </a:lnTo>
                  <a:lnTo>
                    <a:pt x="33653" y="0"/>
                  </a:lnTo>
                  <a:lnTo>
                    <a:pt x="20553" y="2202"/>
                  </a:lnTo>
                  <a:lnTo>
                    <a:pt x="9856" y="8206"/>
                  </a:lnTo>
                  <a:lnTo>
                    <a:pt x="2644" y="17108"/>
                  </a:lnTo>
                  <a:lnTo>
                    <a:pt x="0" y="28005"/>
                  </a:lnTo>
                  <a:lnTo>
                    <a:pt x="2644" y="38950"/>
                  </a:lnTo>
                  <a:lnTo>
                    <a:pt x="9856" y="47877"/>
                  </a:lnTo>
                  <a:lnTo>
                    <a:pt x="20553" y="53891"/>
                  </a:lnTo>
                  <a:lnTo>
                    <a:pt x="33653" y="56094"/>
                  </a:lnTo>
                  <a:lnTo>
                    <a:pt x="46752" y="53891"/>
                  </a:lnTo>
                  <a:lnTo>
                    <a:pt x="57449" y="47877"/>
                  </a:lnTo>
                  <a:lnTo>
                    <a:pt x="64661" y="38950"/>
                  </a:lnTo>
                  <a:lnTo>
                    <a:pt x="67306" y="280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0" name="object 140" descr=""/>
          <p:cNvGrpSpPr/>
          <p:nvPr/>
        </p:nvGrpSpPr>
        <p:grpSpPr>
          <a:xfrm>
            <a:off x="4514375" y="4712556"/>
            <a:ext cx="97155" cy="259715"/>
            <a:chOff x="4514375" y="4712556"/>
            <a:chExt cx="97155" cy="259715"/>
          </a:xfrm>
        </p:grpSpPr>
        <p:sp>
          <p:nvSpPr>
            <p:cNvPr id="141" name="object 141" descr=""/>
            <p:cNvSpPr/>
            <p:nvPr/>
          </p:nvSpPr>
          <p:spPr>
            <a:xfrm>
              <a:off x="4517917" y="471609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89741" y="0"/>
                  </a:moveTo>
                  <a:lnTo>
                    <a:pt x="0" y="0"/>
                  </a:lnTo>
                  <a:lnTo>
                    <a:pt x="0" y="252425"/>
                  </a:lnTo>
                  <a:lnTo>
                    <a:pt x="89741" y="252425"/>
                  </a:lnTo>
                  <a:lnTo>
                    <a:pt x="89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4517917" y="4716097"/>
              <a:ext cx="90170" cy="252729"/>
            </a:xfrm>
            <a:custGeom>
              <a:avLst/>
              <a:gdLst/>
              <a:ahLst/>
              <a:cxnLst/>
              <a:rect l="l" t="t" r="r" b="b"/>
              <a:pathLst>
                <a:path w="90170" h="252729">
                  <a:moveTo>
                    <a:pt x="0" y="252425"/>
                  </a:moveTo>
                  <a:lnTo>
                    <a:pt x="89741" y="252425"/>
                  </a:lnTo>
                  <a:lnTo>
                    <a:pt x="89741" y="0"/>
                  </a:lnTo>
                  <a:lnTo>
                    <a:pt x="0" y="0"/>
                  </a:lnTo>
                  <a:lnTo>
                    <a:pt x="0" y="252425"/>
                  </a:lnTo>
                  <a:close/>
                </a:path>
              </a:pathLst>
            </a:custGeom>
            <a:ln w="70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3" name="object 143" descr=""/>
          <p:cNvSpPr/>
          <p:nvPr/>
        </p:nvSpPr>
        <p:spPr>
          <a:xfrm>
            <a:off x="6047994" y="3214877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20">
                <a:moveTo>
                  <a:pt x="0" y="236219"/>
                </a:moveTo>
                <a:lnTo>
                  <a:pt x="547116" y="236219"/>
                </a:lnTo>
                <a:lnTo>
                  <a:pt x="547116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 descr=""/>
          <p:cNvSpPr/>
          <p:nvPr/>
        </p:nvSpPr>
        <p:spPr>
          <a:xfrm>
            <a:off x="3332226" y="5023865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 descr=""/>
          <p:cNvSpPr/>
          <p:nvPr/>
        </p:nvSpPr>
        <p:spPr>
          <a:xfrm>
            <a:off x="3332226" y="4748021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39"/>
                </a:moveTo>
                <a:lnTo>
                  <a:pt x="291084" y="167639"/>
                </a:lnTo>
                <a:lnTo>
                  <a:pt x="291084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 descr=""/>
          <p:cNvSpPr/>
          <p:nvPr/>
        </p:nvSpPr>
        <p:spPr>
          <a:xfrm>
            <a:off x="7195566" y="3217926"/>
            <a:ext cx="547370" cy="236220"/>
          </a:xfrm>
          <a:custGeom>
            <a:avLst/>
            <a:gdLst/>
            <a:ahLst/>
            <a:cxnLst/>
            <a:rect l="l" t="t" r="r" b="b"/>
            <a:pathLst>
              <a:path w="547370" h="236220">
                <a:moveTo>
                  <a:pt x="0" y="236219"/>
                </a:moveTo>
                <a:lnTo>
                  <a:pt x="547116" y="236219"/>
                </a:lnTo>
                <a:lnTo>
                  <a:pt x="547116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 txBox="1">
            <a:spLocks noGrp="1"/>
          </p:cNvSpPr>
          <p:nvPr>
            <p:ph type="title"/>
          </p:nvPr>
        </p:nvSpPr>
        <p:spPr>
          <a:xfrm>
            <a:off x="174447" y="299084"/>
            <a:ext cx="4363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Energización</a:t>
            </a:r>
            <a:r>
              <a:rPr dirty="0" sz="2400" spc="250"/>
              <a:t> </a:t>
            </a:r>
            <a:r>
              <a:rPr dirty="0" sz="2400" spc="50"/>
              <a:t>accidental</a:t>
            </a:r>
            <a:r>
              <a:rPr dirty="0" sz="2400" spc="254"/>
              <a:t> </a:t>
            </a:r>
            <a:r>
              <a:rPr dirty="0" sz="2400" spc="-55"/>
              <a:t>(50AE)</a:t>
            </a:r>
            <a:endParaRPr sz="2400"/>
          </a:p>
        </p:txBody>
      </p:sp>
      <p:sp>
        <p:nvSpPr>
          <p:cNvPr id="228" name="object 228" descr=""/>
          <p:cNvSpPr txBox="1"/>
          <p:nvPr/>
        </p:nvSpPr>
        <p:spPr>
          <a:xfrm>
            <a:off x="323189" y="5538241"/>
            <a:ext cx="200025" cy="12953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84226" y="867155"/>
            <a:ext cx="2910205" cy="902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945" algn="l"/>
              </a:tabLst>
            </a:pPr>
            <a:r>
              <a:rPr dirty="0" sz="1250" spc="-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	</a:t>
            </a:r>
            <a:r>
              <a:rPr dirty="0" sz="1700">
                <a:latin typeface="Arial Unicode MS"/>
                <a:cs typeface="Arial Unicode MS"/>
              </a:rPr>
              <a:t>Condición</a:t>
            </a:r>
            <a:r>
              <a:rPr dirty="0" sz="1700" spc="34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peligrosa</a:t>
            </a:r>
            <a:endParaRPr sz="1700">
              <a:latin typeface="Arial Unicode MS"/>
              <a:cs typeface="Arial Unicode MS"/>
            </a:endParaRPr>
          </a:p>
          <a:p>
            <a:pPr marL="551815" marR="5080" indent="-177165">
              <a:lnSpc>
                <a:spcPct val="128600"/>
              </a:lnSpc>
              <a:spcBef>
                <a:spcPts val="540"/>
              </a:spcBef>
            </a:pPr>
            <a:r>
              <a:rPr dirty="0" sz="1250">
                <a:solidFill>
                  <a:srgbClr val="002797"/>
                </a:solidFill>
                <a:latin typeface="Arial Unicode MS"/>
                <a:cs typeface="Arial Unicode MS"/>
              </a:rPr>
              <a:t>-</a:t>
            </a:r>
            <a:r>
              <a:rPr dirty="0" sz="1250" spc="320">
                <a:solidFill>
                  <a:srgbClr val="002797"/>
                </a:solidFill>
                <a:latin typeface="Arial Unicode MS"/>
                <a:cs typeface="Arial Unicode MS"/>
              </a:rPr>
              <a:t>  </a:t>
            </a:r>
            <a:r>
              <a:rPr dirty="0" sz="1400">
                <a:latin typeface="Arial Unicode MS"/>
                <a:cs typeface="Arial Unicode MS"/>
              </a:rPr>
              <a:t>Sobrecorriente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estator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10">
                <a:latin typeface="Arial Unicode MS"/>
                <a:cs typeface="Arial Unicode MS"/>
              </a:rPr>
              <a:t>o </a:t>
            </a:r>
            <a:r>
              <a:rPr dirty="0" sz="1400">
                <a:latin typeface="Arial Unicode MS"/>
                <a:cs typeface="Arial Unicode MS"/>
              </a:rPr>
              <a:t>corrientes</a:t>
            </a:r>
            <a:r>
              <a:rPr dirty="0" sz="1400" spc="459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asimétricas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49" name="object 149" descr=""/>
          <p:cNvSpPr txBox="1"/>
          <p:nvPr/>
        </p:nvSpPr>
        <p:spPr>
          <a:xfrm>
            <a:off x="5532201" y="1255242"/>
            <a:ext cx="2895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REF.PDIF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5506176" y="1145849"/>
            <a:ext cx="4381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51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10">
                <a:latin typeface="Arial Unicode MS"/>
                <a:cs typeface="Arial Unicode MS"/>
              </a:rPr>
              <a:t>IdN/I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6067261" y="1145849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6120009" y="1255242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7260028" y="1255242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7229516" y="1145849"/>
            <a:ext cx="43243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48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7868277" y="114584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7878846" y="1255242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8137503" y="1145849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8652121" y="1145849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8442225" y="1255242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60" name="object 160" descr=""/>
          <p:cNvGraphicFramePr>
            <a:graphicFrameLocks noGrp="1"/>
          </p:cNvGraphicFramePr>
          <p:nvPr/>
        </p:nvGraphicFramePr>
        <p:xfrm>
          <a:off x="5050384" y="1666448"/>
          <a:ext cx="954405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/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61" name="object 161" descr=""/>
          <p:cNvSpPr txBox="1"/>
          <p:nvPr/>
        </p:nvSpPr>
        <p:spPr>
          <a:xfrm>
            <a:off x="8423380" y="1637605"/>
            <a:ext cx="50419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279400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84226" y="1765418"/>
            <a:ext cx="1750695" cy="141160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marL="182245" indent="-182245">
              <a:lnSpc>
                <a:spcPct val="100000"/>
              </a:lnSpc>
              <a:spcBef>
                <a:spcPts val="910"/>
              </a:spcBef>
              <a:buClr>
                <a:srgbClr val="002797"/>
              </a:buClr>
              <a:buSzPct val="83333"/>
              <a:buChar char="-"/>
              <a:tabLst>
                <a:tab pos="182245" algn="l"/>
                <a:tab pos="195580" algn="l"/>
              </a:tabLst>
            </a:pPr>
            <a:r>
              <a:rPr dirty="0" sz="1500" spc="55">
                <a:latin typeface="Arial Unicode MS"/>
                <a:cs typeface="Arial Unicode MS"/>
              </a:rPr>
              <a:t>Objeto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protegido</a:t>
            </a:r>
            <a:endParaRPr sz="1500">
              <a:latin typeface="Arial Unicode MS"/>
              <a:cs typeface="Arial Unicode MS"/>
            </a:endParaRPr>
          </a:p>
          <a:p>
            <a:pPr lvl="1" marL="551815" indent="-517525">
              <a:lnSpc>
                <a:spcPct val="100000"/>
              </a:lnSpc>
              <a:spcBef>
                <a:spcPts val="86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Aspectos</a:t>
            </a:r>
            <a:endParaRPr sz="1600">
              <a:latin typeface="Arial Unicode MS"/>
              <a:cs typeface="Arial Unicode MS"/>
            </a:endParaRPr>
          </a:p>
          <a:p>
            <a:pPr lvl="1" marL="551815" marR="285115" indent="-553085">
              <a:lnSpc>
                <a:spcPct val="100000"/>
              </a:lnSpc>
              <a:spcBef>
                <a:spcPts val="84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Rotor</a:t>
            </a:r>
            <a:endParaRPr sz="1600">
              <a:latin typeface="Arial Unicode MS"/>
              <a:cs typeface="Arial Unicode MS"/>
            </a:endParaRPr>
          </a:p>
          <a:p>
            <a:pPr marL="182245" marR="120650" indent="-182245">
              <a:lnSpc>
                <a:spcPct val="100000"/>
              </a:lnSpc>
              <a:spcBef>
                <a:spcPts val="840"/>
              </a:spcBef>
              <a:buClr>
                <a:srgbClr val="002797"/>
              </a:buClr>
              <a:buSzPct val="78125"/>
              <a:buChar char="-"/>
              <a:tabLst>
                <a:tab pos="182245" algn="l"/>
                <a:tab pos="19558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Consecuencias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4500729" y="1856938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4504549" y="2130099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460564" y="219294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460479" y="2302342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223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729789" y="219294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4814187" y="2618853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4679575" y="2683258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5488427" y="2684705"/>
            <a:ext cx="449580" cy="24637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3020">
              <a:lnSpc>
                <a:spcPct val="100000"/>
              </a:lnSpc>
              <a:spcBef>
                <a:spcPts val="350"/>
              </a:spcBef>
            </a:pPr>
            <a:r>
              <a:rPr dirty="0" sz="500">
                <a:latin typeface="Arial Unicode MS"/>
                <a:cs typeface="Arial Unicode MS"/>
              </a:rPr>
              <a:t>59N</a:t>
            </a:r>
            <a:r>
              <a:rPr dirty="0" sz="500" spc="360">
                <a:latin typeface="Arial Unicode MS"/>
                <a:cs typeface="Arial Unicode MS"/>
              </a:rPr>
              <a:t>  </a:t>
            </a: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5491219" y="2978274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5515150" y="3087667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3" name="object 173" descr=""/>
          <p:cNvSpPr txBox="1"/>
          <p:nvPr/>
        </p:nvSpPr>
        <p:spPr>
          <a:xfrm>
            <a:off x="6121106" y="297594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4" name="object 174" descr=""/>
          <p:cNvSpPr txBox="1"/>
          <p:nvPr/>
        </p:nvSpPr>
        <p:spPr>
          <a:xfrm>
            <a:off x="6400302" y="2975947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7284956" y="297827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259928" y="3087667"/>
            <a:ext cx="32893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507616" y="2978274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4814187" y="3027139"/>
            <a:ext cx="66675" cy="24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4679575" y="3091544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5479552" y="3240049"/>
            <a:ext cx="1943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51/67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510065" y="3349442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778691" y="3240049"/>
            <a:ext cx="14033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6065067" y="3085340"/>
            <a:ext cx="446405" cy="3695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  <a:tabLst>
                <a:tab pos="29210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marL="36195">
              <a:lnSpc>
                <a:spcPct val="100000"/>
              </a:lnSpc>
              <a:spcBef>
                <a:spcPts val="285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446938" y="3222117"/>
            <a:ext cx="2478405" cy="1271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9230" marR="5080" indent="-177165">
              <a:lnSpc>
                <a:spcPct val="128699"/>
              </a:lnSpc>
              <a:spcBef>
                <a:spcPts val="100"/>
              </a:spcBef>
              <a:buClr>
                <a:srgbClr val="002797"/>
              </a:buClr>
              <a:buSzPct val="89285"/>
              <a:buChar char="-"/>
              <a:tabLst>
                <a:tab pos="189865" algn="l"/>
              </a:tabLst>
            </a:pPr>
            <a:r>
              <a:rPr dirty="0" sz="1400">
                <a:latin typeface="Arial Unicode MS"/>
                <a:cs typeface="Arial Unicode MS"/>
              </a:rPr>
              <a:t>Cojinetes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dañados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-20">
                <a:latin typeface="Arial Unicode MS"/>
                <a:cs typeface="Arial Unicode MS"/>
              </a:rPr>
              <a:t>baja </a:t>
            </a:r>
            <a:r>
              <a:rPr dirty="0" sz="1400" spc="50">
                <a:latin typeface="Arial Unicode MS"/>
                <a:cs typeface="Arial Unicode MS"/>
              </a:rPr>
              <a:t>presión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2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aceite</a:t>
            </a:r>
            <a:endParaRPr sz="14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1230"/>
              </a:spcBef>
              <a:buClr>
                <a:srgbClr val="002797"/>
              </a:buClr>
              <a:buSzPct val="125000"/>
              <a:buChar char="-"/>
              <a:tabLst>
                <a:tab pos="189865" algn="l"/>
              </a:tabLst>
            </a:pPr>
            <a:r>
              <a:rPr dirty="0" sz="1000">
                <a:latin typeface="Arial Unicode MS"/>
                <a:cs typeface="Arial Unicode MS"/>
              </a:rPr>
              <a:t>Sobrecalentamiento</a:t>
            </a:r>
            <a:r>
              <a:rPr dirty="0" sz="1000" spc="2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295">
                <a:latin typeface="Arial Unicode MS"/>
                <a:cs typeface="Arial Unicode MS"/>
              </a:rPr>
              <a:t> </a:t>
            </a:r>
            <a:r>
              <a:rPr dirty="0" sz="1000" spc="55">
                <a:latin typeface="Arial Unicode MS"/>
                <a:cs typeface="Arial Unicode MS"/>
              </a:rPr>
              <a:t>rotor</a:t>
            </a:r>
            <a:endParaRPr sz="1000">
              <a:latin typeface="Arial Unicode MS"/>
              <a:cs typeface="Arial Unicode MS"/>
            </a:endParaRPr>
          </a:p>
          <a:p>
            <a:pPr marL="189230" indent="-177165">
              <a:lnSpc>
                <a:spcPct val="100000"/>
              </a:lnSpc>
              <a:spcBef>
                <a:spcPts val="1260"/>
              </a:spcBef>
              <a:buClr>
                <a:srgbClr val="002797"/>
              </a:buClr>
              <a:buSzPct val="131578"/>
              <a:buChar char="-"/>
              <a:tabLst>
                <a:tab pos="189865" algn="l"/>
              </a:tabLst>
            </a:pPr>
            <a:r>
              <a:rPr dirty="0" sz="950">
                <a:latin typeface="Arial Unicode MS"/>
                <a:cs typeface="Arial Unicode MS"/>
              </a:rPr>
              <a:t>Sobrecalentamiento</a:t>
            </a:r>
            <a:r>
              <a:rPr dirty="0" sz="950" spc="27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280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estator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7276182" y="3349442"/>
            <a:ext cx="32448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7111492" y="3062249"/>
            <a:ext cx="88328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454659" algn="l"/>
                <a:tab pos="772160" algn="l"/>
              </a:tabLst>
            </a:pPr>
            <a:r>
              <a:rPr dirty="0" baseline="-30701" sz="2850" spc="82">
                <a:solidFill>
                  <a:srgbClr val="0059DE"/>
                </a:solidFill>
                <a:latin typeface="Arial Unicode MS"/>
                <a:cs typeface="Arial Unicode MS"/>
              </a:rPr>
              <a:t>*</a:t>
            </a:r>
            <a:r>
              <a:rPr dirty="0" sz="500" spc="5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24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7846141" y="3349442"/>
            <a:ext cx="3263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8110380" y="3240049"/>
            <a:ext cx="1536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6650582" y="3501824"/>
            <a:ext cx="1727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50BF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6703330" y="3611217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6896574" y="3501824"/>
            <a:ext cx="210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3I&gt;</a:t>
            </a:r>
            <a:r>
              <a:rPr dirty="0" sz="500" spc="15">
                <a:latin typeface="Arial Unicode MS"/>
                <a:cs typeface="Arial Unicode MS"/>
              </a:rPr>
              <a:t> </a:t>
            </a:r>
            <a:r>
              <a:rPr dirty="0" sz="500" spc="-25">
                <a:latin typeface="Arial Unicode MS"/>
                <a:cs typeface="Arial Unicode MS"/>
              </a:rPr>
              <a:t>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7871069" y="3501824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7855015" y="3611217"/>
            <a:ext cx="32131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8110380" y="3501824"/>
            <a:ext cx="1447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5150898" y="3712139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96" name="object 196" descr=""/>
          <p:cNvGraphicFramePr>
            <a:graphicFrameLocks noGrp="1"/>
          </p:cNvGraphicFramePr>
          <p:nvPr/>
        </p:nvGraphicFramePr>
        <p:xfrm>
          <a:off x="5454341" y="3760648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97" name="object 197" descr=""/>
          <p:cNvSpPr txBox="1"/>
          <p:nvPr/>
        </p:nvSpPr>
        <p:spPr>
          <a:xfrm>
            <a:off x="4480288" y="3844625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Arial"/>
                <a:cs typeface="Arial"/>
              </a:rPr>
              <a:t>GRAMO</a:t>
            </a:r>
            <a:endParaRPr sz="500">
              <a:latin typeface="Arial"/>
              <a:cs typeface="Arial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7253946" y="3502156"/>
            <a:ext cx="484505" cy="363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  <a:tabLst>
                <a:tab pos="2940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7850528" y="3872993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7871069" y="3763599"/>
            <a:ext cx="3841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201" name="object 201" descr=""/>
          <p:cNvGraphicFramePr>
            <a:graphicFrameLocks noGrp="1"/>
          </p:cNvGraphicFramePr>
          <p:nvPr/>
        </p:nvGraphicFramePr>
        <p:xfrm>
          <a:off x="6620984" y="3896273"/>
          <a:ext cx="544830" cy="22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69240"/>
              </a:tblGrid>
              <a:tr h="11176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202" name="object 202" descr=""/>
          <p:cNvGraphicFramePr>
            <a:graphicFrameLocks noGrp="1"/>
          </p:cNvGraphicFramePr>
          <p:nvPr/>
        </p:nvGraphicFramePr>
        <p:xfrm>
          <a:off x="7207097" y="3872922"/>
          <a:ext cx="1128395" cy="372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/>
                <a:gridCol w="291465"/>
                <a:gridCol w="291464"/>
                <a:gridCol w="269240"/>
              </a:tblGrid>
              <a:tr h="149225">
                <a:tc gridSpan="2"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1760">
                <a:tc>
                  <a:txBody>
                    <a:bodyPr/>
                    <a:lstStyle/>
                    <a:p>
                      <a:pPr algn="ctr" marR="82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6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206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3" name="object 203" descr=""/>
          <p:cNvSpPr txBox="1"/>
          <p:nvPr/>
        </p:nvSpPr>
        <p:spPr>
          <a:xfrm>
            <a:off x="5148106" y="3917819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204" name="object 204" descr=""/>
          <p:cNvSpPr txBox="1"/>
          <p:nvPr/>
        </p:nvSpPr>
        <p:spPr>
          <a:xfrm>
            <a:off x="5439767" y="4006676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205" name="object 205" descr=""/>
          <p:cNvSpPr txBox="1"/>
          <p:nvPr/>
        </p:nvSpPr>
        <p:spPr>
          <a:xfrm>
            <a:off x="5534993" y="428714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6" name="object 206" descr=""/>
          <p:cNvSpPr txBox="1"/>
          <p:nvPr/>
        </p:nvSpPr>
        <p:spPr>
          <a:xfrm>
            <a:off x="5514452" y="4396542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5791953" y="4287149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6118314" y="428714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09" name="object 209" descr=""/>
          <p:cNvSpPr txBox="1"/>
          <p:nvPr/>
        </p:nvSpPr>
        <p:spPr>
          <a:xfrm>
            <a:off x="6128884" y="4396542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0" name="object 210" descr=""/>
          <p:cNvSpPr txBox="1"/>
          <p:nvPr/>
        </p:nvSpPr>
        <p:spPr>
          <a:xfrm>
            <a:off x="6387539" y="4287149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1" name="object 211" descr=""/>
          <p:cNvSpPr txBox="1"/>
          <p:nvPr/>
        </p:nvSpPr>
        <p:spPr>
          <a:xfrm>
            <a:off x="7496647" y="4287149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2" name="object 212" descr=""/>
          <p:cNvSpPr txBox="1"/>
          <p:nvPr/>
        </p:nvSpPr>
        <p:spPr>
          <a:xfrm>
            <a:off x="7286751" y="4396542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3" name="object 213" descr=""/>
          <p:cNvSpPr txBox="1"/>
          <p:nvPr/>
        </p:nvSpPr>
        <p:spPr>
          <a:xfrm>
            <a:off x="92151" y="4738014"/>
            <a:ext cx="3065780" cy="553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METRO</a:t>
            </a:r>
            <a:r>
              <a:rPr dirty="0" u="sng" sz="13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en</a:t>
            </a:r>
            <a:r>
              <a:rPr dirty="0" u="sng" sz="13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PAG</a:t>
            </a:r>
            <a:r>
              <a:rPr dirty="0" sz="1300" spc="-2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spc="-25" b="1">
                <a:latin typeface="Arial"/>
                <a:cs typeface="Arial"/>
              </a:rPr>
              <a:t>de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1300" b="1">
                <a:latin typeface="Arial"/>
                <a:cs typeface="Arial"/>
              </a:rPr>
              <a:t>p</a:t>
            </a:r>
            <a:r>
              <a:rPr dirty="0" sz="1300" spc="-20" b="1">
                <a:latin typeface="Arial"/>
                <a:cs typeface="Arial"/>
              </a:rPr>
              <a:t>r</a:t>
            </a:r>
            <a:r>
              <a:rPr dirty="0" sz="1050" spc="-865" b="1">
                <a:latin typeface="Arial"/>
                <a:cs typeface="Arial"/>
              </a:rPr>
              <a:t>m</a:t>
            </a:r>
            <a:r>
              <a:rPr dirty="0" u="sng" sz="13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dirty="0" u="sng" sz="1300" spc="-30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dirty="0" u="sng" sz="1050" spc="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dirty="0" sz="1050" spc="-150" b="1">
                <a:latin typeface="Arial"/>
                <a:cs typeface="Arial"/>
              </a:rPr>
              <a:t> </a:t>
            </a:r>
            <a:r>
              <a:rPr dirty="0" sz="1300" spc="-605" b="1">
                <a:latin typeface="Arial"/>
                <a:cs typeface="Arial"/>
              </a:rPr>
              <a:t>e</a:t>
            </a:r>
            <a:r>
              <a:rPr dirty="0" sz="1050" spc="-75" b="1">
                <a:latin typeface="Arial"/>
                <a:cs typeface="Arial"/>
              </a:rPr>
              <a:t>s</a:t>
            </a:r>
            <a:r>
              <a:rPr dirty="0" sz="1050" spc="-495" b="1">
                <a:latin typeface="Arial"/>
                <a:cs typeface="Arial"/>
              </a:rPr>
              <a:t>e</a:t>
            </a:r>
            <a:r>
              <a:rPr dirty="0" sz="1300" spc="-229" b="1">
                <a:latin typeface="Arial"/>
                <a:cs typeface="Arial"/>
              </a:rPr>
              <a:t>c</a:t>
            </a:r>
            <a:r>
              <a:rPr dirty="0" sz="1050" spc="-265" b="1">
                <a:latin typeface="Arial"/>
                <a:cs typeface="Arial"/>
              </a:rPr>
              <a:t>r</a:t>
            </a:r>
            <a:r>
              <a:rPr dirty="0" sz="1300" spc="-420" b="1">
                <a:latin typeface="Arial"/>
                <a:cs typeface="Arial"/>
              </a:rPr>
              <a:t>c</a:t>
            </a:r>
            <a:r>
              <a:rPr dirty="0" sz="1050" spc="-254" b="1">
                <a:latin typeface="Arial"/>
                <a:cs typeface="Arial"/>
              </a:rPr>
              <a:t>v</a:t>
            </a:r>
            <a:r>
              <a:rPr dirty="0" sz="1300" spc="-114" b="1">
                <a:latin typeface="Arial"/>
                <a:cs typeface="Arial"/>
              </a:rPr>
              <a:t>i</a:t>
            </a:r>
            <a:r>
              <a:rPr dirty="0" sz="1050" spc="-155" b="1">
                <a:latin typeface="Arial"/>
                <a:cs typeface="Arial"/>
              </a:rPr>
              <a:t>i</a:t>
            </a:r>
            <a:r>
              <a:rPr dirty="0" sz="1300" spc="-640" b="1">
                <a:latin typeface="Arial"/>
                <a:cs typeface="Arial"/>
              </a:rPr>
              <a:t>ó</a:t>
            </a:r>
            <a:r>
              <a:rPr dirty="0" sz="1050" spc="60" b="1">
                <a:latin typeface="Arial"/>
                <a:cs typeface="Arial"/>
              </a:rPr>
              <a:t>r</a:t>
            </a:r>
            <a:r>
              <a:rPr dirty="0" sz="1050" spc="-130" b="1">
                <a:latin typeface="Arial"/>
                <a:cs typeface="Arial"/>
              </a:rPr>
              <a:t> </a:t>
            </a:r>
            <a:r>
              <a:rPr dirty="0" sz="1300" spc="55" b="1">
                <a:latin typeface="Arial"/>
                <a:cs typeface="Arial"/>
              </a:rPr>
              <a:t>n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-85" b="1">
                <a:latin typeface="Arial"/>
                <a:cs typeface="Arial"/>
              </a:rPr>
              <a:t>R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protección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2002027" y="5376926"/>
            <a:ext cx="38481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210" b="1">
                <a:solidFill>
                  <a:srgbClr val="0059DE"/>
                </a:solidFill>
                <a:latin typeface="Arial"/>
                <a:cs typeface="Arial"/>
              </a:rPr>
              <a:t>*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59DE"/>
                </a:solidFill>
                <a:latin typeface="Arial"/>
                <a:cs typeface="Arial"/>
              </a:rPr>
              <a:t>3Z&lt;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59DE"/>
                </a:solidFill>
                <a:latin typeface="Arial"/>
                <a:cs typeface="Arial"/>
              </a:rPr>
              <a:t>es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spc="55" b="1">
                <a:solidFill>
                  <a:srgbClr val="0059DE"/>
                </a:solidFill>
                <a:latin typeface="Arial"/>
                <a:cs typeface="Arial"/>
              </a:rPr>
              <a:t>una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59DE"/>
                </a:solidFill>
                <a:latin typeface="Arial"/>
                <a:cs typeface="Arial"/>
              </a:rPr>
              <a:t>protección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59DE"/>
                </a:solidFill>
                <a:latin typeface="Arial"/>
                <a:cs typeface="Arial"/>
              </a:rPr>
              <a:t>de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59DE"/>
                </a:solidFill>
                <a:latin typeface="Arial"/>
                <a:cs typeface="Arial"/>
              </a:rPr>
              <a:t>reserva</a:t>
            </a:r>
            <a:r>
              <a:rPr dirty="0" sz="1350" spc="45" b="1">
                <a:solidFill>
                  <a:srgbClr val="0059DE"/>
                </a:solidFill>
                <a:latin typeface="Arial"/>
                <a:cs typeface="Arial"/>
              </a:rPr>
              <a:t> </a:t>
            </a:r>
            <a:r>
              <a:rPr dirty="0" sz="1350" spc="40" b="1">
                <a:solidFill>
                  <a:srgbClr val="0059DE"/>
                </a:solidFill>
                <a:latin typeface="Arial"/>
                <a:cs typeface="Arial"/>
              </a:rPr>
              <a:t>retrasada</a:t>
            </a:r>
            <a:endParaRPr sz="1350">
              <a:latin typeface="Arial"/>
              <a:cs typeface="Arial"/>
            </a:endParaRPr>
          </a:p>
        </p:txBody>
      </p:sp>
      <p:sp>
        <p:nvSpPr>
          <p:cNvPr id="215" name="object 215" descr=""/>
          <p:cNvSpPr txBox="1"/>
          <p:nvPr/>
        </p:nvSpPr>
        <p:spPr>
          <a:xfrm>
            <a:off x="4979651" y="4745667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216" name="object 216" descr=""/>
          <p:cNvSpPr txBox="1"/>
          <p:nvPr/>
        </p:nvSpPr>
        <p:spPr>
          <a:xfrm>
            <a:off x="5463356" y="473593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7" name="object 217" descr=""/>
          <p:cNvSpPr txBox="1"/>
          <p:nvPr/>
        </p:nvSpPr>
        <p:spPr>
          <a:xfrm>
            <a:off x="5463271" y="4845333"/>
            <a:ext cx="5327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746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18" name="object 218" descr=""/>
          <p:cNvSpPr txBox="1"/>
          <p:nvPr/>
        </p:nvSpPr>
        <p:spPr>
          <a:xfrm>
            <a:off x="5732581" y="4735939"/>
            <a:ext cx="2635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19" name="object 219" descr=""/>
          <p:cNvSpPr txBox="1"/>
          <p:nvPr/>
        </p:nvSpPr>
        <p:spPr>
          <a:xfrm>
            <a:off x="6619671" y="4735939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0" name="object 220" descr=""/>
          <p:cNvSpPr txBox="1"/>
          <p:nvPr/>
        </p:nvSpPr>
        <p:spPr>
          <a:xfrm>
            <a:off x="6676707" y="4845333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1" name="object 221" descr=""/>
          <p:cNvSpPr txBox="1"/>
          <p:nvPr/>
        </p:nvSpPr>
        <p:spPr>
          <a:xfrm>
            <a:off x="6624095" y="4979177"/>
            <a:ext cx="269240" cy="131445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2" name="object 222" descr=""/>
          <p:cNvSpPr txBox="1"/>
          <p:nvPr/>
        </p:nvSpPr>
        <p:spPr>
          <a:xfrm>
            <a:off x="6624095" y="5110064"/>
            <a:ext cx="538480" cy="112395"/>
          </a:xfrm>
          <a:prstGeom prst="rect">
            <a:avLst/>
          </a:prstGeom>
          <a:ln w="6053">
            <a:solidFill>
              <a:srgbClr val="000000"/>
            </a:solidFill>
          </a:ln>
        </p:spPr>
        <p:txBody>
          <a:bodyPr wrap="square" lIns="0" tIns="12065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95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23" name="object 223" descr=""/>
          <p:cNvSpPr txBox="1"/>
          <p:nvPr/>
        </p:nvSpPr>
        <p:spPr>
          <a:xfrm>
            <a:off x="6893320" y="4979177"/>
            <a:ext cx="269240" cy="131445"/>
          </a:xfrm>
          <a:prstGeom prst="rect">
            <a:avLst/>
          </a:prstGeom>
          <a:ln w="6222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245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224" name="object 224" descr=""/>
          <p:cNvSpPr txBox="1"/>
          <p:nvPr/>
        </p:nvSpPr>
        <p:spPr>
          <a:xfrm>
            <a:off x="7189730" y="5053809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25" name="object 225" descr=""/>
          <p:cNvSpPr txBox="1"/>
          <p:nvPr/>
        </p:nvSpPr>
        <p:spPr>
          <a:xfrm>
            <a:off x="8524488" y="5178700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26" name="object 226" descr=""/>
          <p:cNvSpPr txBox="1"/>
          <p:nvPr/>
        </p:nvSpPr>
        <p:spPr>
          <a:xfrm>
            <a:off x="307340" y="5328174"/>
            <a:ext cx="831215" cy="2413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G</a:t>
            </a:r>
            <a:r>
              <a:rPr dirty="0" u="sng" sz="5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grupo</a:t>
            </a:r>
            <a:endParaRPr sz="5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204"/>
              </a:spcBef>
              <a:tabLst>
                <a:tab pos="527050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75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227" name="object 227" descr=""/>
          <p:cNvSpPr txBox="1"/>
          <p:nvPr/>
        </p:nvSpPr>
        <p:spPr>
          <a:xfrm>
            <a:off x="4229316" y="1858611"/>
            <a:ext cx="120650" cy="454659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Unidad</a:t>
            </a:r>
            <a:r>
              <a:rPr dirty="0" sz="550" spc="110">
                <a:latin typeface="Arial Unicode MS"/>
                <a:cs typeface="Arial Unicode MS"/>
              </a:rPr>
              <a:t> </a:t>
            </a:r>
            <a:r>
              <a:rPr dirty="0" sz="550" spc="-20">
                <a:latin typeface="Arial Unicode MS"/>
                <a:cs typeface="Arial Unicode MS"/>
              </a:rPr>
              <a:t>Trafo</a:t>
            </a:r>
            <a:endParaRPr sz="5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825" y="203453"/>
            <a:ext cx="501650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/>
              <a:t>Protección</a:t>
            </a:r>
            <a:r>
              <a:rPr dirty="0" sz="1900" spc="65"/>
              <a:t> </a:t>
            </a:r>
            <a:r>
              <a:rPr dirty="0" sz="1900" spc="75"/>
              <a:t>contra</a:t>
            </a:r>
            <a:r>
              <a:rPr dirty="0" sz="1900" spc="65"/>
              <a:t> fallo </a:t>
            </a:r>
            <a:r>
              <a:rPr dirty="0" sz="1900" spc="50"/>
              <a:t>de</a:t>
            </a:r>
            <a:r>
              <a:rPr dirty="0" sz="1900" spc="65"/>
              <a:t> </a:t>
            </a:r>
            <a:r>
              <a:rPr dirty="0" sz="1900" spc="110"/>
              <a:t>interruptor</a:t>
            </a:r>
            <a:r>
              <a:rPr dirty="0" sz="1900" spc="70"/>
              <a:t> </a:t>
            </a:r>
            <a:r>
              <a:rPr dirty="0" sz="1900" spc="-10"/>
              <a:t>(50BF)</a:t>
            </a:r>
            <a:endParaRPr sz="1900"/>
          </a:p>
        </p:txBody>
      </p:sp>
      <p:sp>
        <p:nvSpPr>
          <p:cNvPr id="6" name="object 6" descr=""/>
          <p:cNvSpPr txBox="1"/>
          <p:nvPr/>
        </p:nvSpPr>
        <p:spPr>
          <a:xfrm>
            <a:off x="323189" y="5538241"/>
            <a:ext cx="200025" cy="12953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2015" y="1042479"/>
            <a:ext cx="8030209" cy="3996690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469900" marR="5080" indent="-457200">
              <a:lnSpc>
                <a:spcPct val="132300"/>
              </a:lnSpc>
              <a:spcBef>
                <a:spcPts val="20"/>
              </a:spcBef>
              <a:buClr>
                <a:srgbClr val="0059DE"/>
              </a:buClr>
              <a:buSzPct val="107142"/>
              <a:buChar char="-"/>
              <a:tabLst>
                <a:tab pos="469265" algn="l"/>
                <a:tab pos="469900" algn="l"/>
              </a:tabLst>
            </a:pPr>
            <a:r>
              <a:rPr dirty="0" sz="1400">
                <a:latin typeface="Arial Unicode MS"/>
                <a:cs typeface="Arial Unicode MS"/>
              </a:rPr>
              <a:t>Emite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85">
                <a:latin typeface="Arial Unicode MS"/>
                <a:cs typeface="Arial Unicode MS"/>
              </a:rPr>
              <a:t>un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disparo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respaldo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interruptor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adyacente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caso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que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70">
                <a:latin typeface="Arial Unicode MS"/>
                <a:cs typeface="Arial Unicode MS"/>
              </a:rPr>
              <a:t> interruptor </a:t>
            </a:r>
            <a:r>
              <a:rPr dirty="0" sz="1400" spc="60">
                <a:latin typeface="Arial Unicode MS"/>
                <a:cs typeface="Arial Unicode MS"/>
              </a:rPr>
              <a:t>automático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objeto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protegido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no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abra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(es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decir,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85">
                <a:latin typeface="Arial Unicode MS"/>
                <a:cs typeface="Arial Unicode MS"/>
              </a:rPr>
              <a:t>interrumpir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circuito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primario)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900">
              <a:latin typeface="Arial Unicode MS"/>
              <a:cs typeface="Arial Unicode MS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lr>
                <a:srgbClr val="0059DE"/>
              </a:buClr>
              <a:buSzPct val="130434"/>
              <a:buChar char="-"/>
              <a:tabLst>
                <a:tab pos="469265" algn="l"/>
                <a:tab pos="469900" algn="l"/>
              </a:tabLst>
            </a:pPr>
            <a:r>
              <a:rPr dirty="0" sz="1150" spc="-20">
                <a:latin typeface="Arial Unicode MS"/>
                <a:cs typeface="Arial Unicode MS"/>
              </a:rPr>
              <a:t>Su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funcionamiento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la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mayoría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los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casos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dispara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solo</a:t>
            </a:r>
            <a:r>
              <a:rPr dirty="0" sz="1150" spc="50">
                <a:latin typeface="Arial Unicode MS"/>
                <a:cs typeface="Arial Unicode MS"/>
              </a:rPr>
              <a:t> interruptores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locales</a:t>
            </a:r>
            <a:r>
              <a:rPr dirty="0" sz="1150" spc="45">
                <a:latin typeface="Arial Unicode MS"/>
                <a:cs typeface="Arial Unicode MS"/>
              </a:rPr>
              <a:t> </a:t>
            </a:r>
            <a:r>
              <a:rPr dirty="0" sz="1150" spc="60">
                <a:latin typeface="Arial Unicode MS"/>
                <a:cs typeface="Arial Unicode MS"/>
              </a:rPr>
              <a:t>(interruptor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 spc="-20">
                <a:latin typeface="Arial Unicode MS"/>
                <a:cs typeface="Arial Unicode MS"/>
              </a:rPr>
              <a:t>Gen)</a:t>
            </a:r>
            <a:endParaRPr sz="1150">
              <a:latin typeface="Arial Unicode MS"/>
              <a:cs typeface="Arial Unicode MS"/>
            </a:endParaRPr>
          </a:p>
          <a:p>
            <a:pPr marL="469900" marR="676910" indent="-457200">
              <a:lnSpc>
                <a:spcPct val="137800"/>
              </a:lnSpc>
              <a:spcBef>
                <a:spcPts val="395"/>
              </a:spcBef>
              <a:buClr>
                <a:srgbClr val="0059DE"/>
              </a:buClr>
              <a:buSzPct val="115384"/>
              <a:buChar char="-"/>
              <a:tabLst>
                <a:tab pos="469265" algn="l"/>
                <a:tab pos="469900" algn="l"/>
              </a:tabLst>
            </a:pPr>
            <a:r>
              <a:rPr dirty="0" sz="1300" spc="50">
                <a:latin typeface="Arial Unicode MS"/>
                <a:cs typeface="Arial Unicode MS"/>
              </a:rPr>
              <a:t>Comúnmente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utiliza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lógica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réplica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seccionador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barra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colectora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60">
                <a:latin typeface="Arial Unicode MS"/>
                <a:cs typeface="Arial Unicode MS"/>
              </a:rPr>
              <a:t> enrutar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su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comando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disparo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interruptores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adyacentes</a:t>
            </a:r>
            <a:endParaRPr sz="1300">
              <a:latin typeface="Arial Unicode MS"/>
              <a:cs typeface="Arial Unicode MS"/>
            </a:endParaRPr>
          </a:p>
          <a:p>
            <a:pPr marL="469900" marR="166370" indent="-457200">
              <a:lnSpc>
                <a:spcPct val="135000"/>
              </a:lnSpc>
              <a:spcBef>
                <a:spcPts val="495"/>
              </a:spcBef>
              <a:buClr>
                <a:srgbClr val="0059DE"/>
              </a:buClr>
              <a:buSzPct val="111111"/>
              <a:buChar char="-"/>
              <a:tabLst>
                <a:tab pos="469265" algn="l"/>
                <a:tab pos="469900" algn="l"/>
              </a:tabLst>
            </a:pPr>
            <a:r>
              <a:rPr dirty="0" sz="1350" spc="-20">
                <a:latin typeface="Arial Unicode MS"/>
                <a:cs typeface="Arial Unicode MS"/>
              </a:rPr>
              <a:t>En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unidades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sin</a:t>
            </a:r>
            <a:r>
              <a:rPr dirty="0" sz="1350" spc="75">
                <a:latin typeface="Arial Unicode MS"/>
                <a:cs typeface="Arial Unicode MS"/>
              </a:rPr>
              <a:t> interruptor </a:t>
            </a:r>
            <a:r>
              <a:rPr dirty="0" sz="1350">
                <a:latin typeface="Arial Unicode MS"/>
                <a:cs typeface="Arial Unicode MS"/>
              </a:rPr>
              <a:t>Gen,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aplican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mismas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consideraciones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-80">
                <a:latin typeface="Arial Unicode MS"/>
                <a:cs typeface="Arial Unicode MS"/>
              </a:rPr>
              <a:t>BF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que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los </a:t>
            </a:r>
            <a:r>
              <a:rPr dirty="0" sz="1350" spc="60">
                <a:latin typeface="Arial Unicode MS"/>
                <a:cs typeface="Arial Unicode MS"/>
              </a:rPr>
              <a:t>interruptores </a:t>
            </a:r>
            <a:r>
              <a:rPr dirty="0" sz="1350" spc="-10">
                <a:latin typeface="Arial Unicode MS"/>
                <a:cs typeface="Arial Unicode MS"/>
              </a:rPr>
              <a:t>HV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(estabilidad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transitoria,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requisito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-20">
                <a:latin typeface="Arial Unicode MS"/>
                <a:cs typeface="Arial Unicode MS"/>
              </a:rPr>
              <a:t>DTT)</a:t>
            </a:r>
            <a:endParaRPr sz="1350">
              <a:latin typeface="Arial Unicode MS"/>
              <a:cs typeface="Arial Unicode MS"/>
            </a:endParaRPr>
          </a:p>
          <a:p>
            <a:pPr marL="469900" indent="-457200">
              <a:lnSpc>
                <a:spcPct val="100000"/>
              </a:lnSpc>
              <a:spcBef>
                <a:spcPts val="1105"/>
              </a:spcBef>
              <a:buClr>
                <a:srgbClr val="0059DE"/>
              </a:buClr>
              <a:buSzPct val="133333"/>
              <a:buChar char="-"/>
              <a:tabLst>
                <a:tab pos="469265" algn="l"/>
                <a:tab pos="469900" algn="l"/>
              </a:tabLst>
            </a:pPr>
            <a:r>
              <a:rPr dirty="0" sz="1200" spc="-55">
                <a:latin typeface="Arial Unicode MS"/>
                <a:cs typeface="Arial Unicode MS"/>
              </a:rPr>
              <a:t>Re-</a:t>
            </a:r>
            <a:r>
              <a:rPr dirty="0" sz="1200">
                <a:latin typeface="Arial Unicode MS"/>
                <a:cs typeface="Arial Unicode MS"/>
              </a:rPr>
              <a:t>disparo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(t1),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Disparo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respaldo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110">
                <a:latin typeface="Arial Unicode MS"/>
                <a:cs typeface="Arial Unicode MS"/>
              </a:rPr>
              <a:t>/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bus-</a:t>
            </a:r>
            <a:r>
              <a:rPr dirty="0" sz="1200" spc="50">
                <a:latin typeface="Arial Unicode MS"/>
                <a:cs typeface="Arial Unicode MS"/>
              </a:rPr>
              <a:t>strip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(t2),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Segundo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temporizador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disparo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respaldo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 spc="-20">
                <a:latin typeface="Arial Unicode MS"/>
                <a:cs typeface="Arial Unicode MS"/>
              </a:rPr>
              <a:t>(t3)</a:t>
            </a:r>
            <a:endParaRPr sz="12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Unicode MS"/>
              <a:buChar char="-"/>
            </a:pPr>
            <a:endParaRPr sz="1850">
              <a:latin typeface="Arial Unicode MS"/>
              <a:cs typeface="Arial Unicode MS"/>
            </a:endParaRPr>
          </a:p>
          <a:p>
            <a:pPr marL="469900" indent="-457200">
              <a:lnSpc>
                <a:spcPct val="100000"/>
              </a:lnSpc>
              <a:buClr>
                <a:srgbClr val="0059DE"/>
              </a:buClr>
              <a:buSzPct val="88235"/>
              <a:buChar char="-"/>
              <a:tabLst>
                <a:tab pos="469265" algn="l"/>
                <a:tab pos="469900" algn="l"/>
              </a:tabLst>
            </a:pPr>
            <a:r>
              <a:rPr dirty="0" sz="1700" spc="95">
                <a:latin typeface="Arial Unicode MS"/>
                <a:cs typeface="Arial Unicode MS"/>
              </a:rPr>
              <a:t>Modo</a:t>
            </a:r>
            <a:r>
              <a:rPr dirty="0" sz="1700" spc="-3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operativo</a:t>
            </a:r>
            <a:endParaRPr sz="17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840"/>
              </a:spcBef>
              <a:tabLst>
                <a:tab pos="926465" algn="l"/>
              </a:tabLst>
            </a:pPr>
            <a:r>
              <a:rPr dirty="0" sz="1500" spc="-50">
                <a:solidFill>
                  <a:srgbClr val="0059DE"/>
                </a:solidFill>
                <a:latin typeface="Arial Unicode MS"/>
                <a:cs typeface="Arial Unicode MS"/>
              </a:rPr>
              <a:t>-</a:t>
            </a:r>
            <a:r>
              <a:rPr dirty="0" sz="1500">
                <a:solidFill>
                  <a:srgbClr val="0059DE"/>
                </a:solidFill>
                <a:latin typeface="Arial Unicode MS"/>
                <a:cs typeface="Arial Unicode MS"/>
              </a:rPr>
              <a:t>	</a:t>
            </a:r>
            <a:r>
              <a:rPr dirty="0" sz="1700">
                <a:latin typeface="Arial Unicode MS"/>
                <a:cs typeface="Arial Unicode MS"/>
              </a:rPr>
              <a:t>Actual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 spc="155">
                <a:latin typeface="Arial Unicode MS"/>
                <a:cs typeface="Arial Unicode MS"/>
              </a:rPr>
              <a:t>/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Contacto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 spc="155">
                <a:latin typeface="Arial Unicode MS"/>
                <a:cs typeface="Arial Unicode MS"/>
              </a:rPr>
              <a:t>/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Actual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Contacto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43499"/>
            <a:ext cx="463550" cy="220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1842" y="5488940"/>
            <a:ext cx="30797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76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638347" y="4991825"/>
            <a:ext cx="340360" cy="0"/>
          </a:xfrm>
          <a:custGeom>
            <a:avLst/>
            <a:gdLst/>
            <a:ahLst/>
            <a:cxnLst/>
            <a:rect l="l" t="t" r="r" b="b"/>
            <a:pathLst>
              <a:path w="340360" h="0">
                <a:moveTo>
                  <a:pt x="0" y="0"/>
                </a:moveTo>
                <a:lnTo>
                  <a:pt x="339941" y="0"/>
                </a:lnTo>
              </a:path>
            </a:pathLst>
          </a:custGeom>
          <a:ln w="9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638347" y="4629023"/>
            <a:ext cx="340360" cy="0"/>
          </a:xfrm>
          <a:custGeom>
            <a:avLst/>
            <a:gdLst/>
            <a:ahLst/>
            <a:cxnLst/>
            <a:rect l="l" t="t" r="r" b="b"/>
            <a:pathLst>
              <a:path w="340360" h="0">
                <a:moveTo>
                  <a:pt x="0" y="0"/>
                </a:moveTo>
                <a:lnTo>
                  <a:pt x="339941" y="0"/>
                </a:lnTo>
              </a:path>
            </a:pathLst>
          </a:custGeom>
          <a:ln w="9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464301" y="2343332"/>
            <a:ext cx="348615" cy="2794000"/>
          </a:xfrm>
          <a:custGeom>
            <a:avLst/>
            <a:gdLst/>
            <a:ahLst/>
            <a:cxnLst/>
            <a:rect l="l" t="t" r="r" b="b"/>
            <a:pathLst>
              <a:path w="348614" h="2794000">
                <a:moveTo>
                  <a:pt x="145038" y="2793615"/>
                </a:moveTo>
                <a:lnTo>
                  <a:pt x="203053" y="2793615"/>
                </a:lnTo>
              </a:path>
              <a:path w="348614" h="2794000">
                <a:moveTo>
                  <a:pt x="116030" y="2769428"/>
                </a:moveTo>
                <a:lnTo>
                  <a:pt x="232061" y="2769428"/>
                </a:lnTo>
              </a:path>
              <a:path w="348614" h="2794000">
                <a:moveTo>
                  <a:pt x="87023" y="2745241"/>
                </a:moveTo>
                <a:lnTo>
                  <a:pt x="261069" y="2745241"/>
                </a:lnTo>
              </a:path>
              <a:path w="348614" h="2794000">
                <a:moveTo>
                  <a:pt x="174046" y="2648493"/>
                </a:moveTo>
                <a:lnTo>
                  <a:pt x="174046" y="2745241"/>
                </a:lnTo>
              </a:path>
              <a:path w="348614" h="2794000">
                <a:moveTo>
                  <a:pt x="174046" y="0"/>
                </a:moveTo>
                <a:lnTo>
                  <a:pt x="174046" y="2662344"/>
                </a:lnTo>
              </a:path>
              <a:path w="348614" h="2794000">
                <a:moveTo>
                  <a:pt x="0" y="2110303"/>
                </a:moveTo>
                <a:lnTo>
                  <a:pt x="0" y="2176850"/>
                </a:lnTo>
                <a:lnTo>
                  <a:pt x="348092" y="2176850"/>
                </a:lnTo>
                <a:lnTo>
                  <a:pt x="348092" y="2116382"/>
                </a:lnTo>
              </a:path>
            </a:pathLst>
          </a:custGeom>
          <a:ln w="19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979188" y="4630538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79">
                <a:moveTo>
                  <a:pt x="0" y="0"/>
                </a:moveTo>
                <a:lnTo>
                  <a:pt x="0" y="131512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979188" y="4858798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79">
                <a:moveTo>
                  <a:pt x="0" y="131520"/>
                </a:moveTo>
                <a:lnTo>
                  <a:pt x="0" y="0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159349" y="4786237"/>
            <a:ext cx="1436370" cy="48895"/>
            <a:chOff x="7159349" y="4786237"/>
            <a:chExt cx="1436370" cy="48895"/>
          </a:xfrm>
        </p:grpSpPr>
        <p:sp>
          <p:nvSpPr>
            <p:cNvPr id="8" name="object 8" descr=""/>
            <p:cNvSpPr/>
            <p:nvPr/>
          </p:nvSpPr>
          <p:spPr>
            <a:xfrm>
              <a:off x="7239121" y="4810424"/>
              <a:ext cx="1356360" cy="0"/>
            </a:xfrm>
            <a:custGeom>
              <a:avLst/>
              <a:gdLst/>
              <a:ahLst/>
              <a:cxnLst/>
              <a:rect l="l" t="t" r="r" b="b"/>
              <a:pathLst>
                <a:path w="1356359" h="0">
                  <a:moveTo>
                    <a:pt x="0" y="0"/>
                  </a:moveTo>
                  <a:lnTo>
                    <a:pt x="1356110" y="0"/>
                  </a:lnTo>
                </a:path>
              </a:pathLst>
            </a:custGeom>
            <a:ln w="96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159349" y="4786237"/>
              <a:ext cx="87630" cy="48895"/>
            </a:xfrm>
            <a:custGeom>
              <a:avLst/>
              <a:gdLst/>
              <a:ahLst/>
              <a:cxnLst/>
              <a:rect l="l" t="t" r="r" b="b"/>
              <a:pathLst>
                <a:path w="87629" h="48895">
                  <a:moveTo>
                    <a:pt x="87023" y="0"/>
                  </a:moveTo>
                  <a:lnTo>
                    <a:pt x="0" y="24186"/>
                  </a:lnTo>
                  <a:lnTo>
                    <a:pt x="87023" y="48373"/>
                  </a:lnTo>
                  <a:lnTo>
                    <a:pt x="8702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4367703" y="3639847"/>
            <a:ext cx="541655" cy="454659"/>
            <a:chOff x="4367703" y="3639847"/>
            <a:chExt cx="541655" cy="454659"/>
          </a:xfrm>
        </p:grpSpPr>
        <p:sp>
          <p:nvSpPr>
            <p:cNvPr id="11" name="object 11" descr=""/>
            <p:cNvSpPr/>
            <p:nvPr/>
          </p:nvSpPr>
          <p:spPr>
            <a:xfrm>
              <a:off x="4377278" y="3649423"/>
              <a:ext cx="522605" cy="435609"/>
            </a:xfrm>
            <a:custGeom>
              <a:avLst/>
              <a:gdLst/>
              <a:ahLst/>
              <a:cxnLst/>
              <a:rect l="l" t="t" r="r" b="b"/>
              <a:pathLst>
                <a:path w="522604" h="435610">
                  <a:moveTo>
                    <a:pt x="261069" y="0"/>
                  </a:moveTo>
                  <a:lnTo>
                    <a:pt x="208456" y="4423"/>
                  </a:lnTo>
                  <a:lnTo>
                    <a:pt x="159452" y="17108"/>
                  </a:lnTo>
                  <a:lnTo>
                    <a:pt x="115105" y="37180"/>
                  </a:lnTo>
                  <a:lnTo>
                    <a:pt x="76467" y="63762"/>
                  </a:lnTo>
                  <a:lnTo>
                    <a:pt x="44588" y="95979"/>
                  </a:lnTo>
                  <a:lnTo>
                    <a:pt x="20517" y="132955"/>
                  </a:lnTo>
                  <a:lnTo>
                    <a:pt x="5304" y="173815"/>
                  </a:lnTo>
                  <a:lnTo>
                    <a:pt x="0" y="217681"/>
                  </a:lnTo>
                  <a:lnTo>
                    <a:pt x="5304" y="261571"/>
                  </a:lnTo>
                  <a:lnTo>
                    <a:pt x="20517" y="302441"/>
                  </a:lnTo>
                  <a:lnTo>
                    <a:pt x="44588" y="339419"/>
                  </a:lnTo>
                  <a:lnTo>
                    <a:pt x="76467" y="371631"/>
                  </a:lnTo>
                  <a:lnTo>
                    <a:pt x="115105" y="398204"/>
                  </a:lnTo>
                  <a:lnTo>
                    <a:pt x="159452" y="418266"/>
                  </a:lnTo>
                  <a:lnTo>
                    <a:pt x="208456" y="430943"/>
                  </a:lnTo>
                  <a:lnTo>
                    <a:pt x="261069" y="435363"/>
                  </a:lnTo>
                  <a:lnTo>
                    <a:pt x="313684" y="430943"/>
                  </a:lnTo>
                  <a:lnTo>
                    <a:pt x="362690" y="418266"/>
                  </a:lnTo>
                  <a:lnTo>
                    <a:pt x="407037" y="398204"/>
                  </a:lnTo>
                  <a:lnTo>
                    <a:pt x="445674" y="371631"/>
                  </a:lnTo>
                  <a:lnTo>
                    <a:pt x="477552" y="339419"/>
                  </a:lnTo>
                  <a:lnTo>
                    <a:pt x="501622" y="302441"/>
                  </a:lnTo>
                  <a:lnTo>
                    <a:pt x="516834" y="261571"/>
                  </a:lnTo>
                  <a:lnTo>
                    <a:pt x="522138" y="217681"/>
                  </a:lnTo>
                  <a:lnTo>
                    <a:pt x="516834" y="173815"/>
                  </a:lnTo>
                  <a:lnTo>
                    <a:pt x="501622" y="132955"/>
                  </a:lnTo>
                  <a:lnTo>
                    <a:pt x="477552" y="95979"/>
                  </a:lnTo>
                  <a:lnTo>
                    <a:pt x="445674" y="63762"/>
                  </a:lnTo>
                  <a:lnTo>
                    <a:pt x="407037" y="37180"/>
                  </a:lnTo>
                  <a:lnTo>
                    <a:pt x="362690" y="17108"/>
                  </a:lnTo>
                  <a:lnTo>
                    <a:pt x="313684" y="4423"/>
                  </a:lnTo>
                  <a:lnTo>
                    <a:pt x="2610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77278" y="3649423"/>
              <a:ext cx="522605" cy="435609"/>
            </a:xfrm>
            <a:custGeom>
              <a:avLst/>
              <a:gdLst/>
              <a:ahLst/>
              <a:cxnLst/>
              <a:rect l="l" t="t" r="r" b="b"/>
              <a:pathLst>
                <a:path w="522604" h="435610">
                  <a:moveTo>
                    <a:pt x="522138" y="217681"/>
                  </a:moveTo>
                  <a:lnTo>
                    <a:pt x="516834" y="173815"/>
                  </a:lnTo>
                  <a:lnTo>
                    <a:pt x="501622" y="132955"/>
                  </a:lnTo>
                  <a:lnTo>
                    <a:pt x="477552" y="95979"/>
                  </a:lnTo>
                  <a:lnTo>
                    <a:pt x="445674" y="63762"/>
                  </a:lnTo>
                  <a:lnTo>
                    <a:pt x="407037" y="37180"/>
                  </a:lnTo>
                  <a:lnTo>
                    <a:pt x="362690" y="17108"/>
                  </a:lnTo>
                  <a:lnTo>
                    <a:pt x="313684" y="4423"/>
                  </a:lnTo>
                  <a:lnTo>
                    <a:pt x="261069" y="0"/>
                  </a:lnTo>
                  <a:lnTo>
                    <a:pt x="208456" y="4423"/>
                  </a:lnTo>
                  <a:lnTo>
                    <a:pt x="159452" y="17108"/>
                  </a:lnTo>
                  <a:lnTo>
                    <a:pt x="115105" y="37180"/>
                  </a:lnTo>
                  <a:lnTo>
                    <a:pt x="76467" y="63762"/>
                  </a:lnTo>
                  <a:lnTo>
                    <a:pt x="44588" y="95979"/>
                  </a:lnTo>
                  <a:lnTo>
                    <a:pt x="20517" y="132955"/>
                  </a:lnTo>
                  <a:lnTo>
                    <a:pt x="5304" y="173815"/>
                  </a:lnTo>
                  <a:lnTo>
                    <a:pt x="0" y="217681"/>
                  </a:lnTo>
                  <a:lnTo>
                    <a:pt x="5304" y="261571"/>
                  </a:lnTo>
                  <a:lnTo>
                    <a:pt x="20517" y="302441"/>
                  </a:lnTo>
                  <a:lnTo>
                    <a:pt x="44588" y="339419"/>
                  </a:lnTo>
                  <a:lnTo>
                    <a:pt x="76467" y="371631"/>
                  </a:lnTo>
                  <a:lnTo>
                    <a:pt x="115105" y="398204"/>
                  </a:lnTo>
                  <a:lnTo>
                    <a:pt x="159452" y="418266"/>
                  </a:lnTo>
                  <a:lnTo>
                    <a:pt x="208456" y="430943"/>
                  </a:lnTo>
                  <a:lnTo>
                    <a:pt x="261069" y="435363"/>
                  </a:lnTo>
                  <a:lnTo>
                    <a:pt x="313684" y="430943"/>
                  </a:lnTo>
                  <a:lnTo>
                    <a:pt x="362690" y="418266"/>
                  </a:lnTo>
                  <a:lnTo>
                    <a:pt x="407037" y="398204"/>
                  </a:lnTo>
                  <a:lnTo>
                    <a:pt x="445674" y="371631"/>
                  </a:lnTo>
                  <a:lnTo>
                    <a:pt x="477552" y="339419"/>
                  </a:lnTo>
                  <a:lnTo>
                    <a:pt x="501622" y="302441"/>
                  </a:lnTo>
                  <a:lnTo>
                    <a:pt x="516834" y="261571"/>
                  </a:lnTo>
                  <a:lnTo>
                    <a:pt x="522138" y="217681"/>
                  </a:lnTo>
                  <a:close/>
                </a:path>
              </a:pathLst>
            </a:custGeom>
            <a:ln w="188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464301" y="3721983"/>
              <a:ext cx="348615" cy="290830"/>
            </a:xfrm>
            <a:custGeom>
              <a:avLst/>
              <a:gdLst/>
              <a:ahLst/>
              <a:cxnLst/>
              <a:rect l="l" t="t" r="r" b="b"/>
              <a:pathLst>
                <a:path w="348614" h="290829">
                  <a:moveTo>
                    <a:pt x="174046" y="0"/>
                  </a:moveTo>
                  <a:lnTo>
                    <a:pt x="119034" y="7399"/>
                  </a:lnTo>
                  <a:lnTo>
                    <a:pt x="71257" y="28002"/>
                  </a:lnTo>
                  <a:lnTo>
                    <a:pt x="33581" y="59418"/>
                  </a:lnTo>
                  <a:lnTo>
                    <a:pt x="8873" y="99255"/>
                  </a:lnTo>
                  <a:lnTo>
                    <a:pt x="0" y="145121"/>
                  </a:lnTo>
                  <a:lnTo>
                    <a:pt x="8873" y="191018"/>
                  </a:lnTo>
                  <a:lnTo>
                    <a:pt x="33581" y="230858"/>
                  </a:lnTo>
                  <a:lnTo>
                    <a:pt x="71257" y="262263"/>
                  </a:lnTo>
                  <a:lnTo>
                    <a:pt x="119034" y="282850"/>
                  </a:lnTo>
                  <a:lnTo>
                    <a:pt x="174046" y="290242"/>
                  </a:lnTo>
                  <a:lnTo>
                    <a:pt x="229061" y="282850"/>
                  </a:lnTo>
                  <a:lnTo>
                    <a:pt x="276839" y="262263"/>
                  </a:lnTo>
                  <a:lnTo>
                    <a:pt x="314514" y="230858"/>
                  </a:lnTo>
                  <a:lnTo>
                    <a:pt x="339220" y="191018"/>
                  </a:lnTo>
                  <a:lnTo>
                    <a:pt x="348092" y="145121"/>
                  </a:lnTo>
                  <a:lnTo>
                    <a:pt x="339220" y="99255"/>
                  </a:lnTo>
                  <a:lnTo>
                    <a:pt x="314514" y="59418"/>
                  </a:lnTo>
                  <a:lnTo>
                    <a:pt x="276839" y="28002"/>
                  </a:lnTo>
                  <a:lnTo>
                    <a:pt x="229061" y="7399"/>
                  </a:lnTo>
                  <a:lnTo>
                    <a:pt x="174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464301" y="3721983"/>
              <a:ext cx="348615" cy="290830"/>
            </a:xfrm>
            <a:custGeom>
              <a:avLst/>
              <a:gdLst/>
              <a:ahLst/>
              <a:cxnLst/>
              <a:rect l="l" t="t" r="r" b="b"/>
              <a:pathLst>
                <a:path w="348614" h="290829">
                  <a:moveTo>
                    <a:pt x="348092" y="145121"/>
                  </a:moveTo>
                  <a:lnTo>
                    <a:pt x="339220" y="99255"/>
                  </a:lnTo>
                  <a:lnTo>
                    <a:pt x="314514" y="59418"/>
                  </a:lnTo>
                  <a:lnTo>
                    <a:pt x="276839" y="28002"/>
                  </a:lnTo>
                  <a:lnTo>
                    <a:pt x="229061" y="7399"/>
                  </a:lnTo>
                  <a:lnTo>
                    <a:pt x="174046" y="0"/>
                  </a:lnTo>
                  <a:lnTo>
                    <a:pt x="119034" y="7399"/>
                  </a:lnTo>
                  <a:lnTo>
                    <a:pt x="71257" y="28002"/>
                  </a:lnTo>
                  <a:lnTo>
                    <a:pt x="33581" y="59418"/>
                  </a:lnTo>
                  <a:lnTo>
                    <a:pt x="8873" y="99255"/>
                  </a:lnTo>
                  <a:lnTo>
                    <a:pt x="0" y="145121"/>
                  </a:lnTo>
                  <a:lnTo>
                    <a:pt x="8873" y="191018"/>
                  </a:lnTo>
                  <a:lnTo>
                    <a:pt x="33581" y="230858"/>
                  </a:lnTo>
                  <a:lnTo>
                    <a:pt x="71257" y="262263"/>
                  </a:lnTo>
                  <a:lnTo>
                    <a:pt x="119034" y="282850"/>
                  </a:lnTo>
                  <a:lnTo>
                    <a:pt x="174046" y="290242"/>
                  </a:lnTo>
                  <a:lnTo>
                    <a:pt x="229061" y="282850"/>
                  </a:lnTo>
                  <a:lnTo>
                    <a:pt x="276839" y="262263"/>
                  </a:lnTo>
                  <a:lnTo>
                    <a:pt x="314514" y="230858"/>
                  </a:lnTo>
                  <a:lnTo>
                    <a:pt x="339220" y="191018"/>
                  </a:lnTo>
                  <a:lnTo>
                    <a:pt x="348092" y="145121"/>
                  </a:lnTo>
                  <a:close/>
                </a:path>
              </a:pathLst>
            </a:custGeom>
            <a:ln w="104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4994601" y="3830824"/>
            <a:ext cx="514350" cy="0"/>
          </a:xfrm>
          <a:custGeom>
            <a:avLst/>
            <a:gdLst/>
            <a:ahLst/>
            <a:cxnLst/>
            <a:rect l="l" t="t" r="r" b="b"/>
            <a:pathLst>
              <a:path w="514350" h="0">
                <a:moveTo>
                  <a:pt x="0" y="0"/>
                </a:moveTo>
                <a:lnTo>
                  <a:pt x="514016" y="0"/>
                </a:lnTo>
              </a:path>
            </a:pathLst>
          </a:custGeom>
          <a:ln w="9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604650" y="3330946"/>
            <a:ext cx="1728470" cy="57150"/>
            <a:chOff x="4604650" y="3330946"/>
            <a:chExt cx="1728470" cy="57150"/>
          </a:xfrm>
        </p:grpSpPr>
        <p:sp>
          <p:nvSpPr>
            <p:cNvPr id="17" name="object 17" descr=""/>
            <p:cNvSpPr/>
            <p:nvPr/>
          </p:nvSpPr>
          <p:spPr>
            <a:xfrm>
              <a:off x="4605714" y="3332010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32633" y="0"/>
                  </a:move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605714" y="3332010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65267" y="27169"/>
                  </a:move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670981" y="3356761"/>
              <a:ext cx="1661795" cy="0"/>
            </a:xfrm>
            <a:custGeom>
              <a:avLst/>
              <a:gdLst/>
              <a:ahLst/>
              <a:cxnLst/>
              <a:rect l="l" t="t" r="r" b="b"/>
              <a:pathLst>
                <a:path w="1661795" h="0">
                  <a:moveTo>
                    <a:pt x="0" y="0"/>
                  </a:moveTo>
                  <a:lnTo>
                    <a:pt x="1661648" y="0"/>
                  </a:lnTo>
                </a:path>
              </a:pathLst>
            </a:custGeom>
            <a:ln w="483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4670981" y="3356761"/>
            <a:ext cx="2223770" cy="5080"/>
          </a:xfrm>
          <a:custGeom>
            <a:avLst/>
            <a:gdLst/>
            <a:ahLst/>
            <a:cxnLst/>
            <a:rect l="l" t="t" r="r" b="b"/>
            <a:pathLst>
              <a:path w="2223770" h="5079">
                <a:moveTo>
                  <a:pt x="1922717" y="0"/>
                </a:moveTo>
                <a:lnTo>
                  <a:pt x="2223720" y="0"/>
                </a:lnTo>
              </a:path>
              <a:path w="2223770" h="5079">
                <a:moveTo>
                  <a:pt x="0" y="4837"/>
                </a:moveTo>
                <a:lnTo>
                  <a:pt x="2223720" y="4837"/>
                </a:lnTo>
              </a:path>
            </a:pathLst>
          </a:custGeom>
          <a:ln w="483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5853" y="4756731"/>
            <a:ext cx="184685" cy="107386"/>
          </a:xfrm>
          <a:prstGeom prst="rect">
            <a:avLst/>
          </a:prstGeom>
        </p:spPr>
      </p:pic>
      <p:sp>
        <p:nvSpPr>
          <p:cNvPr id="22" name="object 22" descr=""/>
          <p:cNvSpPr/>
          <p:nvPr/>
        </p:nvSpPr>
        <p:spPr>
          <a:xfrm>
            <a:off x="5201329" y="3102960"/>
            <a:ext cx="1566545" cy="0"/>
          </a:xfrm>
          <a:custGeom>
            <a:avLst/>
            <a:gdLst/>
            <a:ahLst/>
            <a:cxnLst/>
            <a:rect l="l" t="t" r="r" b="b"/>
            <a:pathLst>
              <a:path w="1566545" h="0">
                <a:moveTo>
                  <a:pt x="0" y="0"/>
                </a:moveTo>
                <a:lnTo>
                  <a:pt x="1566416" y="0"/>
                </a:lnTo>
              </a:path>
            </a:pathLst>
          </a:custGeom>
          <a:ln w="9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4454726" y="1073521"/>
            <a:ext cx="367665" cy="1279525"/>
            <a:chOff x="4454726" y="1073521"/>
            <a:chExt cx="367665" cy="1279525"/>
          </a:xfrm>
        </p:grpSpPr>
        <p:sp>
          <p:nvSpPr>
            <p:cNvPr id="24" name="object 24" descr=""/>
            <p:cNvSpPr/>
            <p:nvPr/>
          </p:nvSpPr>
          <p:spPr>
            <a:xfrm>
              <a:off x="4464301" y="1907968"/>
              <a:ext cx="348615" cy="435609"/>
            </a:xfrm>
            <a:custGeom>
              <a:avLst/>
              <a:gdLst/>
              <a:ahLst/>
              <a:cxnLst/>
              <a:rect l="l" t="t" r="r" b="b"/>
              <a:pathLst>
                <a:path w="348614" h="435610">
                  <a:moveTo>
                    <a:pt x="348092" y="145121"/>
                  </a:moveTo>
                  <a:lnTo>
                    <a:pt x="339220" y="99255"/>
                  </a:lnTo>
                  <a:lnTo>
                    <a:pt x="314514" y="59418"/>
                  </a:lnTo>
                  <a:lnTo>
                    <a:pt x="276839" y="28002"/>
                  </a:lnTo>
                  <a:lnTo>
                    <a:pt x="229061" y="7399"/>
                  </a:lnTo>
                  <a:lnTo>
                    <a:pt x="174046" y="0"/>
                  </a:lnTo>
                  <a:lnTo>
                    <a:pt x="119034" y="7399"/>
                  </a:lnTo>
                  <a:lnTo>
                    <a:pt x="71257" y="28002"/>
                  </a:lnTo>
                  <a:lnTo>
                    <a:pt x="33581" y="59418"/>
                  </a:lnTo>
                  <a:lnTo>
                    <a:pt x="8873" y="99255"/>
                  </a:lnTo>
                  <a:lnTo>
                    <a:pt x="0" y="145121"/>
                  </a:lnTo>
                  <a:lnTo>
                    <a:pt x="8873" y="191018"/>
                  </a:lnTo>
                  <a:lnTo>
                    <a:pt x="33581" y="230858"/>
                  </a:lnTo>
                  <a:lnTo>
                    <a:pt x="71257" y="262263"/>
                  </a:lnTo>
                  <a:lnTo>
                    <a:pt x="119034" y="282850"/>
                  </a:lnTo>
                  <a:lnTo>
                    <a:pt x="174046" y="290242"/>
                  </a:lnTo>
                  <a:lnTo>
                    <a:pt x="229061" y="282850"/>
                  </a:lnTo>
                  <a:lnTo>
                    <a:pt x="276839" y="262263"/>
                  </a:lnTo>
                  <a:lnTo>
                    <a:pt x="314514" y="230858"/>
                  </a:lnTo>
                  <a:lnTo>
                    <a:pt x="339220" y="191018"/>
                  </a:lnTo>
                  <a:lnTo>
                    <a:pt x="348092" y="145121"/>
                  </a:lnTo>
                  <a:close/>
                </a:path>
                <a:path w="348614" h="435610">
                  <a:moveTo>
                    <a:pt x="348092" y="290242"/>
                  </a:moveTo>
                  <a:lnTo>
                    <a:pt x="339220" y="244376"/>
                  </a:lnTo>
                  <a:lnTo>
                    <a:pt x="314514" y="204539"/>
                  </a:lnTo>
                  <a:lnTo>
                    <a:pt x="276839" y="173123"/>
                  </a:lnTo>
                  <a:lnTo>
                    <a:pt x="229061" y="152520"/>
                  </a:lnTo>
                  <a:lnTo>
                    <a:pt x="174046" y="145121"/>
                  </a:lnTo>
                  <a:lnTo>
                    <a:pt x="119034" y="152520"/>
                  </a:lnTo>
                  <a:lnTo>
                    <a:pt x="71257" y="173123"/>
                  </a:lnTo>
                  <a:lnTo>
                    <a:pt x="33581" y="204539"/>
                  </a:lnTo>
                  <a:lnTo>
                    <a:pt x="8873" y="244376"/>
                  </a:lnTo>
                  <a:lnTo>
                    <a:pt x="0" y="290242"/>
                  </a:lnTo>
                  <a:lnTo>
                    <a:pt x="8873" y="336139"/>
                  </a:lnTo>
                  <a:lnTo>
                    <a:pt x="33581" y="375979"/>
                  </a:lnTo>
                  <a:lnTo>
                    <a:pt x="71257" y="407384"/>
                  </a:lnTo>
                  <a:lnTo>
                    <a:pt x="119034" y="427972"/>
                  </a:lnTo>
                  <a:lnTo>
                    <a:pt x="174046" y="435363"/>
                  </a:lnTo>
                  <a:lnTo>
                    <a:pt x="229061" y="427972"/>
                  </a:lnTo>
                  <a:lnTo>
                    <a:pt x="276839" y="407384"/>
                  </a:lnTo>
                  <a:lnTo>
                    <a:pt x="314514" y="375979"/>
                  </a:lnTo>
                  <a:lnTo>
                    <a:pt x="339220" y="336139"/>
                  </a:lnTo>
                  <a:lnTo>
                    <a:pt x="348092" y="290242"/>
                  </a:lnTo>
                  <a:close/>
                </a:path>
              </a:pathLst>
            </a:custGeom>
            <a:ln w="19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638348" y="1073521"/>
              <a:ext cx="0" cy="835025"/>
            </a:xfrm>
            <a:custGeom>
              <a:avLst/>
              <a:gdLst/>
              <a:ahLst/>
              <a:cxnLst/>
              <a:rect l="l" t="t" r="r" b="b"/>
              <a:pathLst>
                <a:path w="0" h="835025">
                  <a:moveTo>
                    <a:pt x="0" y="0"/>
                  </a:moveTo>
                  <a:lnTo>
                    <a:pt x="0" y="834446"/>
                  </a:lnTo>
                </a:path>
              </a:pathLst>
            </a:custGeom>
            <a:ln w="20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4638347" y="674438"/>
            <a:ext cx="0" cy="254000"/>
          </a:xfrm>
          <a:custGeom>
            <a:avLst/>
            <a:gdLst/>
            <a:ahLst/>
            <a:cxnLst/>
            <a:rect l="l" t="t" r="r" b="b"/>
            <a:pathLst>
              <a:path w="0" h="254000">
                <a:moveTo>
                  <a:pt x="0" y="0"/>
                </a:moveTo>
                <a:lnTo>
                  <a:pt x="0" y="253962"/>
                </a:lnTo>
              </a:path>
            </a:pathLst>
          </a:custGeom>
          <a:ln w="208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638347" y="1926108"/>
            <a:ext cx="706755" cy="145415"/>
            <a:chOff x="4638347" y="1926108"/>
            <a:chExt cx="706755" cy="145415"/>
          </a:xfrm>
        </p:grpSpPr>
        <p:sp>
          <p:nvSpPr>
            <p:cNvPr id="28" name="object 28" descr=""/>
            <p:cNvSpPr/>
            <p:nvPr/>
          </p:nvSpPr>
          <p:spPr>
            <a:xfrm>
              <a:off x="4638347" y="1998669"/>
              <a:ext cx="522605" cy="0"/>
            </a:xfrm>
            <a:custGeom>
              <a:avLst/>
              <a:gdLst/>
              <a:ahLst/>
              <a:cxnLst/>
              <a:rect l="l" t="t" r="r" b="b"/>
              <a:pathLst>
                <a:path w="522604" h="0">
                  <a:moveTo>
                    <a:pt x="0" y="0"/>
                  </a:moveTo>
                  <a:lnTo>
                    <a:pt x="522177" y="0"/>
                  </a:lnTo>
                </a:path>
              </a:pathLst>
            </a:custGeom>
            <a:ln w="17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3277" y="1926108"/>
              <a:ext cx="261736" cy="145121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4987349" y="390338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 h="0">
                <a:moveTo>
                  <a:pt x="0" y="0"/>
                </a:moveTo>
                <a:lnTo>
                  <a:pt x="521268" y="0"/>
                </a:lnTo>
              </a:path>
            </a:pathLst>
          </a:custGeom>
          <a:ln w="9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4604650" y="1299250"/>
            <a:ext cx="67945" cy="57150"/>
            <a:chOff x="4604650" y="1299250"/>
            <a:chExt cx="67945" cy="57150"/>
          </a:xfrm>
        </p:grpSpPr>
        <p:sp>
          <p:nvSpPr>
            <p:cNvPr id="32" name="object 32" descr=""/>
            <p:cNvSpPr/>
            <p:nvPr/>
          </p:nvSpPr>
          <p:spPr>
            <a:xfrm>
              <a:off x="4605714" y="1300313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09">
                  <a:moveTo>
                    <a:pt x="32633" y="0"/>
                  </a:move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605714" y="1300313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09">
                  <a:moveTo>
                    <a:pt x="65267" y="27169"/>
                  </a:move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/>
          <p:nvPr/>
        </p:nvSpPr>
        <p:spPr>
          <a:xfrm>
            <a:off x="4942928" y="1581446"/>
            <a:ext cx="824230" cy="399415"/>
          </a:xfrm>
          <a:custGeom>
            <a:avLst/>
            <a:gdLst/>
            <a:ahLst/>
            <a:cxnLst/>
            <a:rect l="l" t="t" r="r" b="b"/>
            <a:pathLst>
              <a:path w="824229" h="399414">
                <a:moveTo>
                  <a:pt x="0" y="399083"/>
                </a:moveTo>
                <a:lnTo>
                  <a:pt x="0" y="0"/>
                </a:lnTo>
                <a:lnTo>
                  <a:pt x="824050" y="0"/>
                </a:lnTo>
              </a:path>
            </a:pathLst>
          </a:custGeom>
          <a:ln w="100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4942928" y="2343332"/>
            <a:ext cx="3524885" cy="0"/>
          </a:xfrm>
          <a:custGeom>
            <a:avLst/>
            <a:gdLst/>
            <a:ahLst/>
            <a:cxnLst/>
            <a:rect l="l" t="t" r="r" b="b"/>
            <a:pathLst>
              <a:path w="3524884" h="0">
                <a:moveTo>
                  <a:pt x="0" y="0"/>
                </a:moveTo>
                <a:lnTo>
                  <a:pt x="3524474" y="0"/>
                </a:lnTo>
              </a:path>
            </a:pathLst>
          </a:custGeom>
          <a:ln w="96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4551324" y="928400"/>
            <a:ext cx="174625" cy="145415"/>
          </a:xfrm>
          <a:custGeom>
            <a:avLst/>
            <a:gdLst/>
            <a:ahLst/>
            <a:cxnLst/>
            <a:rect l="l" t="t" r="r" b="b"/>
            <a:pathLst>
              <a:path w="174625" h="145415">
                <a:moveTo>
                  <a:pt x="0" y="145121"/>
                </a:moveTo>
                <a:lnTo>
                  <a:pt x="174046" y="145121"/>
                </a:lnTo>
                <a:lnTo>
                  <a:pt x="174046" y="0"/>
                </a:lnTo>
                <a:lnTo>
                  <a:pt x="0" y="0"/>
                </a:lnTo>
                <a:lnTo>
                  <a:pt x="0" y="145121"/>
                </a:lnTo>
                <a:close/>
              </a:path>
            </a:pathLst>
          </a:custGeom>
          <a:ln w="188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7" name="object 37" descr=""/>
          <p:cNvGrpSpPr/>
          <p:nvPr/>
        </p:nvGrpSpPr>
        <p:grpSpPr>
          <a:xfrm>
            <a:off x="5737972" y="1436324"/>
            <a:ext cx="58419" cy="145415"/>
            <a:chOff x="5737972" y="1436324"/>
            <a:chExt cx="58419" cy="145415"/>
          </a:xfrm>
        </p:grpSpPr>
        <p:sp>
          <p:nvSpPr>
            <p:cNvPr id="38" name="object 38" descr=""/>
            <p:cNvSpPr/>
            <p:nvPr/>
          </p:nvSpPr>
          <p:spPr>
            <a:xfrm>
              <a:off x="5766979" y="1502838"/>
              <a:ext cx="0" cy="78740"/>
            </a:xfrm>
            <a:custGeom>
              <a:avLst/>
              <a:gdLst/>
              <a:ahLst/>
              <a:cxnLst/>
              <a:rect l="l" t="t" r="r" b="b"/>
              <a:pathLst>
                <a:path w="0" h="78740">
                  <a:moveTo>
                    <a:pt x="0" y="0"/>
                  </a:moveTo>
                  <a:lnTo>
                    <a:pt x="0" y="78607"/>
                  </a:lnTo>
                </a:path>
              </a:pathLst>
            </a:custGeom>
            <a:ln w="11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737972" y="1436324"/>
              <a:ext cx="58419" cy="73025"/>
            </a:xfrm>
            <a:custGeom>
              <a:avLst/>
              <a:gdLst/>
              <a:ahLst/>
              <a:cxnLst/>
              <a:rect l="l" t="t" r="r" b="b"/>
              <a:pathLst>
                <a:path w="58420" h="73025">
                  <a:moveTo>
                    <a:pt x="29007" y="0"/>
                  </a:moveTo>
                  <a:lnTo>
                    <a:pt x="0" y="72560"/>
                  </a:lnTo>
                  <a:lnTo>
                    <a:pt x="58015" y="72560"/>
                  </a:lnTo>
                  <a:lnTo>
                    <a:pt x="290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/>
          <p:nvPr/>
        </p:nvSpPr>
        <p:spPr>
          <a:xfrm>
            <a:off x="5508612" y="1726577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5">
                <a:moveTo>
                  <a:pt x="522135" y="108839"/>
                </a:moveTo>
                <a:lnTo>
                  <a:pt x="261073" y="108839"/>
                </a:lnTo>
                <a:lnTo>
                  <a:pt x="261073" y="0"/>
                </a:lnTo>
                <a:lnTo>
                  <a:pt x="0" y="0"/>
                </a:lnTo>
                <a:lnTo>
                  <a:pt x="0" y="108839"/>
                </a:lnTo>
                <a:lnTo>
                  <a:pt x="0" y="217678"/>
                </a:lnTo>
                <a:lnTo>
                  <a:pt x="522135" y="217678"/>
                </a:lnTo>
                <a:lnTo>
                  <a:pt x="522135" y="1088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638347" y="4372610"/>
            <a:ext cx="4090670" cy="5080"/>
          </a:xfrm>
          <a:custGeom>
            <a:avLst/>
            <a:gdLst/>
            <a:ahLst/>
            <a:cxnLst/>
            <a:rect l="l" t="t" r="r" b="b"/>
            <a:pathLst>
              <a:path w="4090670" h="5079">
                <a:moveTo>
                  <a:pt x="0" y="0"/>
                </a:moveTo>
                <a:lnTo>
                  <a:pt x="4090124" y="0"/>
                </a:lnTo>
              </a:path>
              <a:path w="4090670" h="5079">
                <a:moveTo>
                  <a:pt x="0" y="4837"/>
                </a:moveTo>
                <a:lnTo>
                  <a:pt x="4090124" y="4837"/>
                </a:lnTo>
              </a:path>
            </a:pathLst>
          </a:custGeom>
          <a:ln w="483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4638347" y="2343332"/>
            <a:ext cx="522605" cy="226695"/>
            <a:chOff x="4638347" y="2343332"/>
            <a:chExt cx="522605" cy="226695"/>
          </a:xfrm>
        </p:grpSpPr>
        <p:sp>
          <p:nvSpPr>
            <p:cNvPr id="43" name="object 43" descr=""/>
            <p:cNvSpPr/>
            <p:nvPr/>
          </p:nvSpPr>
          <p:spPr>
            <a:xfrm>
              <a:off x="4638347" y="2561013"/>
              <a:ext cx="522605" cy="0"/>
            </a:xfrm>
            <a:custGeom>
              <a:avLst/>
              <a:gdLst/>
              <a:ahLst/>
              <a:cxnLst/>
              <a:rect l="l" t="t" r="r" b="b"/>
              <a:pathLst>
                <a:path w="522604" h="0">
                  <a:moveTo>
                    <a:pt x="0" y="0"/>
                  </a:moveTo>
                  <a:lnTo>
                    <a:pt x="522177" y="0"/>
                  </a:lnTo>
                </a:path>
              </a:pathLst>
            </a:custGeom>
            <a:ln w="17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942928" y="2343332"/>
              <a:ext cx="0" cy="191135"/>
            </a:xfrm>
            <a:custGeom>
              <a:avLst/>
              <a:gdLst/>
              <a:ahLst/>
              <a:cxnLst/>
              <a:rect l="l" t="t" r="r" b="b"/>
              <a:pathLst>
                <a:path w="0" h="191135">
                  <a:moveTo>
                    <a:pt x="0" y="0"/>
                  </a:moveTo>
                  <a:lnTo>
                    <a:pt x="0" y="190511"/>
                  </a:lnTo>
                </a:path>
              </a:pathLst>
            </a:custGeom>
            <a:ln w="11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4602522" y="4344666"/>
            <a:ext cx="71755" cy="60960"/>
            <a:chOff x="4602522" y="4344666"/>
            <a:chExt cx="71755" cy="60960"/>
          </a:xfrm>
        </p:grpSpPr>
        <p:sp>
          <p:nvSpPr>
            <p:cNvPr id="46" name="object 46" descr=""/>
            <p:cNvSpPr/>
            <p:nvPr/>
          </p:nvSpPr>
          <p:spPr>
            <a:xfrm>
              <a:off x="4605714" y="4347858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32633" y="0"/>
                  </a:move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605714" y="4347858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65267" y="27169"/>
                  </a:move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close/>
                </a:path>
              </a:pathLst>
            </a:custGeom>
            <a:ln w="62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5505910" y="4266188"/>
            <a:ext cx="1088390" cy="217804"/>
          </a:xfrm>
          <a:custGeom>
            <a:avLst/>
            <a:gdLst/>
            <a:ahLst/>
            <a:cxnLst/>
            <a:rect l="l" t="t" r="r" b="b"/>
            <a:pathLst>
              <a:path w="1088390" h="217804">
                <a:moveTo>
                  <a:pt x="0" y="217714"/>
                </a:moveTo>
                <a:lnTo>
                  <a:pt x="522138" y="217714"/>
                </a:lnTo>
                <a:lnTo>
                  <a:pt x="522138" y="108873"/>
                </a:lnTo>
                <a:lnTo>
                  <a:pt x="0" y="108873"/>
                </a:lnTo>
                <a:lnTo>
                  <a:pt x="0" y="217714"/>
                </a:lnTo>
                <a:close/>
              </a:path>
              <a:path w="1088390" h="217804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1088390" h="217804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  <a:path w="1088390" h="217804">
                <a:moveTo>
                  <a:pt x="565650" y="217714"/>
                </a:moveTo>
                <a:lnTo>
                  <a:pt x="1087788" y="217714"/>
                </a:lnTo>
                <a:lnTo>
                  <a:pt x="1087788" y="108873"/>
                </a:lnTo>
                <a:lnTo>
                  <a:pt x="565650" y="108873"/>
                </a:lnTo>
                <a:lnTo>
                  <a:pt x="565650" y="217714"/>
                </a:lnTo>
                <a:close/>
              </a:path>
              <a:path w="1088390" h="217804">
                <a:moveTo>
                  <a:pt x="565650" y="108840"/>
                </a:moveTo>
                <a:lnTo>
                  <a:pt x="826719" y="108840"/>
                </a:lnTo>
                <a:lnTo>
                  <a:pt x="826719" y="0"/>
                </a:lnTo>
                <a:lnTo>
                  <a:pt x="565650" y="0"/>
                </a:lnTo>
                <a:lnTo>
                  <a:pt x="565650" y="108840"/>
                </a:lnTo>
                <a:close/>
              </a:path>
              <a:path w="1088390" h="217804">
                <a:moveTo>
                  <a:pt x="826719" y="108840"/>
                </a:moveTo>
                <a:lnTo>
                  <a:pt x="1087788" y="108840"/>
                </a:lnTo>
                <a:lnTo>
                  <a:pt x="1087788" y="0"/>
                </a:lnTo>
                <a:lnTo>
                  <a:pt x="826719" y="0"/>
                </a:lnTo>
                <a:lnTo>
                  <a:pt x="82671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6854768" y="4107522"/>
            <a:ext cx="87630" cy="284480"/>
            <a:chOff x="6854768" y="4107522"/>
            <a:chExt cx="87630" cy="284480"/>
          </a:xfrm>
        </p:grpSpPr>
        <p:sp>
          <p:nvSpPr>
            <p:cNvPr id="50" name="object 50" descr=""/>
            <p:cNvSpPr/>
            <p:nvPr/>
          </p:nvSpPr>
          <p:spPr>
            <a:xfrm>
              <a:off x="6898279" y="4174036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w="0" h="201295">
                  <a:moveTo>
                    <a:pt x="0" y="200992"/>
                  </a:moveTo>
                  <a:lnTo>
                    <a:pt x="0" y="0"/>
                  </a:lnTo>
                </a:path>
              </a:pathLst>
            </a:custGeom>
            <a:ln w="11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869272" y="4107522"/>
              <a:ext cx="58419" cy="73025"/>
            </a:xfrm>
            <a:custGeom>
              <a:avLst/>
              <a:gdLst/>
              <a:ahLst/>
              <a:cxnLst/>
              <a:rect l="l" t="t" r="r" b="b"/>
              <a:pathLst>
                <a:path w="58420" h="73025">
                  <a:moveTo>
                    <a:pt x="29007" y="0"/>
                  </a:moveTo>
                  <a:lnTo>
                    <a:pt x="0" y="72560"/>
                  </a:lnTo>
                  <a:lnTo>
                    <a:pt x="58015" y="72560"/>
                  </a:lnTo>
                  <a:lnTo>
                    <a:pt x="290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854768" y="4375028"/>
              <a:ext cx="87630" cy="0"/>
            </a:xfrm>
            <a:custGeom>
              <a:avLst/>
              <a:gdLst/>
              <a:ahLst/>
              <a:cxnLst/>
              <a:rect l="l" t="t" r="r" b="b"/>
              <a:pathLst>
                <a:path w="87629" h="0">
                  <a:moveTo>
                    <a:pt x="87023" y="0"/>
                  </a:moveTo>
                  <a:lnTo>
                    <a:pt x="0" y="0"/>
                  </a:lnTo>
                </a:path>
              </a:pathLst>
            </a:custGeom>
            <a:ln w="328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/>
          <p:nvPr/>
        </p:nvSpPr>
        <p:spPr>
          <a:xfrm>
            <a:off x="4638347" y="2524733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60"/>
                </a:moveTo>
                <a:lnTo>
                  <a:pt x="0" y="0"/>
                </a:lnTo>
              </a:path>
            </a:pathLst>
          </a:custGeom>
          <a:ln w="394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638347" y="3114328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60"/>
                </a:moveTo>
                <a:lnTo>
                  <a:pt x="0" y="0"/>
                </a:lnTo>
              </a:path>
            </a:pathLst>
          </a:custGeom>
          <a:ln w="394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594836" y="4520182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 h="0">
                <a:moveTo>
                  <a:pt x="87023" y="0"/>
                </a:moveTo>
                <a:lnTo>
                  <a:pt x="0" y="0"/>
                </a:lnTo>
              </a:path>
            </a:pathLst>
          </a:custGeom>
          <a:ln w="328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6" name="object 56" descr=""/>
          <p:cNvGrpSpPr/>
          <p:nvPr/>
        </p:nvGrpSpPr>
        <p:grpSpPr>
          <a:xfrm>
            <a:off x="4909231" y="2532780"/>
            <a:ext cx="67945" cy="57150"/>
            <a:chOff x="4909231" y="2532780"/>
            <a:chExt cx="67945" cy="57150"/>
          </a:xfrm>
        </p:grpSpPr>
        <p:sp>
          <p:nvSpPr>
            <p:cNvPr id="57" name="object 57" descr=""/>
            <p:cNvSpPr/>
            <p:nvPr/>
          </p:nvSpPr>
          <p:spPr>
            <a:xfrm>
              <a:off x="4910295" y="2533843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32633" y="0"/>
                  </a:move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910295" y="2533843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65267" y="27169"/>
                  </a:move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8568930" y="1436324"/>
            <a:ext cx="58419" cy="290830"/>
            <a:chOff x="8568930" y="1436324"/>
            <a:chExt cx="58419" cy="290830"/>
          </a:xfrm>
        </p:grpSpPr>
        <p:sp>
          <p:nvSpPr>
            <p:cNvPr id="60" name="object 60" descr=""/>
            <p:cNvSpPr/>
            <p:nvPr/>
          </p:nvSpPr>
          <p:spPr>
            <a:xfrm>
              <a:off x="8597938" y="1436324"/>
              <a:ext cx="0" cy="224154"/>
            </a:xfrm>
            <a:custGeom>
              <a:avLst/>
              <a:gdLst/>
              <a:ahLst/>
              <a:cxnLst/>
              <a:rect l="l" t="t" r="r" b="b"/>
              <a:pathLst>
                <a:path w="0" h="224155">
                  <a:moveTo>
                    <a:pt x="0" y="0"/>
                  </a:moveTo>
                  <a:lnTo>
                    <a:pt x="0" y="223728"/>
                  </a:lnTo>
                </a:path>
              </a:pathLst>
            </a:custGeom>
            <a:ln w="11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568930" y="1654006"/>
              <a:ext cx="58419" cy="73025"/>
            </a:xfrm>
            <a:custGeom>
              <a:avLst/>
              <a:gdLst/>
              <a:ahLst/>
              <a:cxnLst/>
              <a:rect l="l" t="t" r="r" b="b"/>
              <a:pathLst>
                <a:path w="58420" h="73025">
                  <a:moveTo>
                    <a:pt x="58015" y="0"/>
                  </a:moveTo>
                  <a:lnTo>
                    <a:pt x="0" y="0"/>
                  </a:lnTo>
                  <a:lnTo>
                    <a:pt x="29007" y="72560"/>
                  </a:lnTo>
                  <a:lnTo>
                    <a:pt x="580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/>
          <p:nvPr/>
        </p:nvSpPr>
        <p:spPr>
          <a:xfrm>
            <a:off x="7334749" y="4229907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58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7334749" y="3975945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43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7334749" y="3721983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43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7334749" y="3468021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43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334749" y="3214059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30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43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7594465" y="4229907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390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7594465" y="3975945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7594465" y="3721983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7594465" y="3468021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594465" y="3214059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30">
                <a:moveTo>
                  <a:pt x="0" y="0"/>
                </a:moveTo>
                <a:lnTo>
                  <a:pt x="0" y="36280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7594465" y="2851256"/>
            <a:ext cx="0" cy="145415"/>
          </a:xfrm>
          <a:custGeom>
            <a:avLst/>
            <a:gdLst/>
            <a:ahLst/>
            <a:cxnLst/>
            <a:rect l="l" t="t" r="r" b="b"/>
            <a:pathLst>
              <a:path w="0" h="145414">
                <a:moveTo>
                  <a:pt x="0" y="0"/>
                </a:moveTo>
                <a:lnTo>
                  <a:pt x="0" y="145121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7205568" y="3250339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4">
                <a:moveTo>
                  <a:pt x="0" y="217681"/>
                </a:moveTo>
                <a:lnTo>
                  <a:pt x="522138" y="217681"/>
                </a:lnTo>
                <a:lnTo>
                  <a:pt x="522138" y="108840"/>
                </a:lnTo>
                <a:lnTo>
                  <a:pt x="0" y="108840"/>
                </a:lnTo>
                <a:lnTo>
                  <a:pt x="0" y="217681"/>
                </a:lnTo>
                <a:close/>
              </a:path>
              <a:path w="522604" h="217804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522604" h="217804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7205568" y="3504301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4">
                <a:moveTo>
                  <a:pt x="0" y="217681"/>
                </a:moveTo>
                <a:lnTo>
                  <a:pt x="522138" y="217681"/>
                </a:lnTo>
                <a:lnTo>
                  <a:pt x="522138" y="108840"/>
                </a:lnTo>
                <a:lnTo>
                  <a:pt x="0" y="108840"/>
                </a:lnTo>
                <a:lnTo>
                  <a:pt x="0" y="217681"/>
                </a:lnTo>
                <a:close/>
              </a:path>
              <a:path w="522604" h="217804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522604" h="217804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7553660" y="2851256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 h="0">
                <a:moveTo>
                  <a:pt x="0" y="0"/>
                </a:moveTo>
                <a:lnTo>
                  <a:pt x="87023" y="0"/>
                </a:lnTo>
              </a:path>
            </a:pathLst>
          </a:custGeom>
          <a:ln w="328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7202861" y="2996377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5">
                <a:moveTo>
                  <a:pt x="0" y="217681"/>
                </a:moveTo>
                <a:lnTo>
                  <a:pt x="522138" y="217681"/>
                </a:lnTo>
                <a:lnTo>
                  <a:pt x="522138" y="108840"/>
                </a:lnTo>
                <a:lnTo>
                  <a:pt x="0" y="108840"/>
                </a:lnTo>
                <a:lnTo>
                  <a:pt x="0" y="217681"/>
                </a:lnTo>
                <a:close/>
              </a:path>
              <a:path w="522604" h="217805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522604" h="217805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8032288" y="3721983"/>
            <a:ext cx="0" cy="145415"/>
          </a:xfrm>
          <a:custGeom>
            <a:avLst/>
            <a:gdLst/>
            <a:ahLst/>
            <a:cxnLst/>
            <a:rect l="l" t="t" r="r" b="b"/>
            <a:pathLst>
              <a:path w="0" h="145414">
                <a:moveTo>
                  <a:pt x="0" y="0"/>
                </a:moveTo>
                <a:lnTo>
                  <a:pt x="0" y="145121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8032288" y="3468021"/>
            <a:ext cx="0" cy="145415"/>
          </a:xfrm>
          <a:custGeom>
            <a:avLst/>
            <a:gdLst/>
            <a:ahLst/>
            <a:cxnLst/>
            <a:rect l="l" t="t" r="r" b="b"/>
            <a:pathLst>
              <a:path w="0" h="145414">
                <a:moveTo>
                  <a:pt x="0" y="0"/>
                </a:moveTo>
                <a:lnTo>
                  <a:pt x="0" y="145121"/>
                </a:lnTo>
              </a:path>
            </a:pathLst>
          </a:custGeom>
          <a:ln w="1160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 descr=""/>
          <p:cNvGrpSpPr/>
          <p:nvPr/>
        </p:nvGrpSpPr>
        <p:grpSpPr>
          <a:xfrm>
            <a:off x="7768201" y="2834809"/>
            <a:ext cx="528320" cy="636270"/>
            <a:chOff x="7768201" y="2834809"/>
            <a:chExt cx="528320" cy="636270"/>
          </a:xfrm>
        </p:grpSpPr>
        <p:sp>
          <p:nvSpPr>
            <p:cNvPr id="80" name="object 80" descr=""/>
            <p:cNvSpPr/>
            <p:nvPr/>
          </p:nvSpPr>
          <p:spPr>
            <a:xfrm>
              <a:off x="8032288" y="2851256"/>
              <a:ext cx="0" cy="508000"/>
            </a:xfrm>
            <a:custGeom>
              <a:avLst/>
              <a:gdLst/>
              <a:ahLst/>
              <a:cxnLst/>
              <a:rect l="l" t="t" r="r" b="b"/>
              <a:pathLst>
                <a:path w="0" h="508000">
                  <a:moveTo>
                    <a:pt x="0" y="0"/>
                  </a:moveTo>
                  <a:lnTo>
                    <a:pt x="0" y="507924"/>
                  </a:lnTo>
                </a:path>
              </a:pathLst>
            </a:custGeom>
            <a:ln w="1160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7988776" y="2851256"/>
              <a:ext cx="87630" cy="0"/>
            </a:xfrm>
            <a:custGeom>
              <a:avLst/>
              <a:gdLst/>
              <a:ahLst/>
              <a:cxnLst/>
              <a:rect l="l" t="t" r="r" b="b"/>
              <a:pathLst>
                <a:path w="87629" h="0">
                  <a:moveTo>
                    <a:pt x="0" y="0"/>
                  </a:moveTo>
                  <a:lnTo>
                    <a:pt x="87023" y="0"/>
                  </a:lnTo>
                </a:path>
              </a:pathLst>
            </a:custGeom>
            <a:ln w="3289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7771219" y="3250339"/>
              <a:ext cx="522605" cy="217804"/>
            </a:xfrm>
            <a:custGeom>
              <a:avLst/>
              <a:gdLst/>
              <a:ahLst/>
              <a:cxnLst/>
              <a:rect l="l" t="t" r="r" b="b"/>
              <a:pathLst>
                <a:path w="522604" h="217804">
                  <a:moveTo>
                    <a:pt x="0" y="217681"/>
                  </a:moveTo>
                  <a:lnTo>
                    <a:pt x="522138" y="217681"/>
                  </a:lnTo>
                  <a:lnTo>
                    <a:pt x="522138" y="108840"/>
                  </a:lnTo>
                  <a:lnTo>
                    <a:pt x="0" y="108840"/>
                  </a:lnTo>
                  <a:lnTo>
                    <a:pt x="0" y="217681"/>
                  </a:lnTo>
                  <a:close/>
                </a:path>
                <a:path w="522604" h="217804">
                  <a:moveTo>
                    <a:pt x="0" y="108840"/>
                  </a:moveTo>
                  <a:lnTo>
                    <a:pt x="261069" y="108840"/>
                  </a:lnTo>
                  <a:lnTo>
                    <a:pt x="261069" y="0"/>
                  </a:lnTo>
                  <a:lnTo>
                    <a:pt x="0" y="0"/>
                  </a:lnTo>
                  <a:lnTo>
                    <a:pt x="0" y="108840"/>
                  </a:lnTo>
                  <a:close/>
                </a:path>
                <a:path w="522604" h="217804">
                  <a:moveTo>
                    <a:pt x="261069" y="108840"/>
                  </a:moveTo>
                  <a:lnTo>
                    <a:pt x="522138" y="108840"/>
                  </a:lnTo>
                  <a:lnTo>
                    <a:pt x="522138" y="0"/>
                  </a:lnTo>
                  <a:lnTo>
                    <a:pt x="261069" y="0"/>
                  </a:lnTo>
                  <a:lnTo>
                    <a:pt x="261069" y="108840"/>
                  </a:lnTo>
                  <a:close/>
                </a:path>
              </a:pathLst>
            </a:custGeom>
            <a:ln w="6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/>
          <p:nvPr/>
        </p:nvSpPr>
        <p:spPr>
          <a:xfrm>
            <a:off x="7771218" y="3504301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4">
                <a:moveTo>
                  <a:pt x="0" y="217681"/>
                </a:moveTo>
                <a:lnTo>
                  <a:pt x="522138" y="217681"/>
                </a:lnTo>
                <a:lnTo>
                  <a:pt x="522138" y="108840"/>
                </a:lnTo>
                <a:lnTo>
                  <a:pt x="0" y="108840"/>
                </a:lnTo>
                <a:lnTo>
                  <a:pt x="0" y="217681"/>
                </a:lnTo>
                <a:close/>
              </a:path>
              <a:path w="522604" h="217804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522604" h="217804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4" name="object 84" descr=""/>
          <p:cNvGrpSpPr/>
          <p:nvPr/>
        </p:nvGrpSpPr>
        <p:grpSpPr>
          <a:xfrm>
            <a:off x="8438395" y="1944248"/>
            <a:ext cx="58419" cy="399415"/>
            <a:chOff x="8438395" y="1944248"/>
            <a:chExt cx="58419" cy="399415"/>
          </a:xfrm>
        </p:grpSpPr>
        <p:sp>
          <p:nvSpPr>
            <p:cNvPr id="85" name="object 85" descr=""/>
            <p:cNvSpPr/>
            <p:nvPr/>
          </p:nvSpPr>
          <p:spPr>
            <a:xfrm>
              <a:off x="8467403" y="2010762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332569"/>
                  </a:moveTo>
                  <a:lnTo>
                    <a:pt x="0" y="0"/>
                  </a:lnTo>
                </a:path>
              </a:pathLst>
            </a:custGeom>
            <a:ln w="11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438395" y="1944248"/>
              <a:ext cx="58419" cy="73025"/>
            </a:xfrm>
            <a:custGeom>
              <a:avLst/>
              <a:gdLst/>
              <a:ahLst/>
              <a:cxnLst/>
              <a:rect l="l" t="t" r="r" b="b"/>
              <a:pathLst>
                <a:path w="58420" h="73025">
                  <a:moveTo>
                    <a:pt x="29007" y="0"/>
                  </a:moveTo>
                  <a:lnTo>
                    <a:pt x="0" y="72560"/>
                  </a:lnTo>
                  <a:lnTo>
                    <a:pt x="58015" y="72560"/>
                  </a:lnTo>
                  <a:lnTo>
                    <a:pt x="290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 descr=""/>
          <p:cNvGrpSpPr/>
          <p:nvPr/>
        </p:nvGrpSpPr>
        <p:grpSpPr>
          <a:xfrm>
            <a:off x="8699465" y="1944248"/>
            <a:ext cx="58419" cy="2430780"/>
            <a:chOff x="8699465" y="1944248"/>
            <a:chExt cx="58419" cy="2430780"/>
          </a:xfrm>
        </p:grpSpPr>
        <p:sp>
          <p:nvSpPr>
            <p:cNvPr id="88" name="object 88" descr=""/>
            <p:cNvSpPr/>
            <p:nvPr/>
          </p:nvSpPr>
          <p:spPr>
            <a:xfrm>
              <a:off x="8728472" y="2010762"/>
              <a:ext cx="0" cy="2364740"/>
            </a:xfrm>
            <a:custGeom>
              <a:avLst/>
              <a:gdLst/>
              <a:ahLst/>
              <a:cxnLst/>
              <a:rect l="l" t="t" r="r" b="b"/>
              <a:pathLst>
                <a:path w="0" h="2364740">
                  <a:moveTo>
                    <a:pt x="0" y="2364265"/>
                  </a:moveTo>
                  <a:lnTo>
                    <a:pt x="0" y="0"/>
                  </a:lnTo>
                </a:path>
              </a:pathLst>
            </a:custGeom>
            <a:ln w="116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8699465" y="1944248"/>
              <a:ext cx="58419" cy="73025"/>
            </a:xfrm>
            <a:custGeom>
              <a:avLst/>
              <a:gdLst/>
              <a:ahLst/>
              <a:cxnLst/>
              <a:rect l="l" t="t" r="r" b="b"/>
              <a:pathLst>
                <a:path w="58420" h="73025">
                  <a:moveTo>
                    <a:pt x="29007" y="0"/>
                  </a:moveTo>
                  <a:lnTo>
                    <a:pt x="0" y="72560"/>
                  </a:lnTo>
                  <a:lnTo>
                    <a:pt x="58015" y="72560"/>
                  </a:lnTo>
                  <a:lnTo>
                    <a:pt x="290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/>
          <p:nvPr/>
        </p:nvSpPr>
        <p:spPr>
          <a:xfrm>
            <a:off x="6767745" y="2851256"/>
            <a:ext cx="1827530" cy="1959610"/>
          </a:xfrm>
          <a:custGeom>
            <a:avLst/>
            <a:gdLst/>
            <a:ahLst/>
            <a:cxnLst/>
            <a:rect l="l" t="t" r="r" b="b"/>
            <a:pathLst>
              <a:path w="1827529" h="1959610">
                <a:moveTo>
                  <a:pt x="1827485" y="0"/>
                </a:moveTo>
                <a:lnTo>
                  <a:pt x="1827485" y="1959168"/>
                </a:lnTo>
              </a:path>
              <a:path w="1827529" h="1959610">
                <a:moveTo>
                  <a:pt x="0" y="0"/>
                </a:moveTo>
                <a:lnTo>
                  <a:pt x="1827485" y="0"/>
                </a:lnTo>
              </a:path>
              <a:path w="1827529" h="1959610">
                <a:moveTo>
                  <a:pt x="0" y="0"/>
                </a:moveTo>
                <a:lnTo>
                  <a:pt x="0" y="251704"/>
                </a:lnTo>
              </a:path>
            </a:pathLst>
          </a:custGeom>
          <a:ln w="106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/>
          <p:nvPr/>
        </p:nvSpPr>
        <p:spPr>
          <a:xfrm>
            <a:off x="5505910" y="2234491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5">
                <a:moveTo>
                  <a:pt x="0" y="217681"/>
                </a:moveTo>
                <a:lnTo>
                  <a:pt x="522138" y="217681"/>
                </a:lnTo>
                <a:lnTo>
                  <a:pt x="522138" y="108840"/>
                </a:lnTo>
                <a:lnTo>
                  <a:pt x="0" y="108840"/>
                </a:lnTo>
                <a:lnTo>
                  <a:pt x="0" y="217681"/>
                </a:lnTo>
                <a:close/>
              </a:path>
              <a:path w="522604" h="217805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522604" h="217805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2" name="object 92" descr=""/>
          <p:cNvGrpSpPr/>
          <p:nvPr/>
        </p:nvGrpSpPr>
        <p:grpSpPr>
          <a:xfrm>
            <a:off x="4539033" y="2841681"/>
            <a:ext cx="193675" cy="164465"/>
            <a:chOff x="4539033" y="2841681"/>
            <a:chExt cx="193675" cy="164465"/>
          </a:xfrm>
        </p:grpSpPr>
        <p:sp>
          <p:nvSpPr>
            <p:cNvPr id="93" name="object 93" descr=""/>
            <p:cNvSpPr/>
            <p:nvPr/>
          </p:nvSpPr>
          <p:spPr>
            <a:xfrm>
              <a:off x="4548608" y="2851256"/>
              <a:ext cx="174625" cy="145415"/>
            </a:xfrm>
            <a:custGeom>
              <a:avLst/>
              <a:gdLst/>
              <a:ahLst/>
              <a:cxnLst/>
              <a:rect l="l" t="t" r="r" b="b"/>
              <a:pathLst>
                <a:path w="174625" h="145414">
                  <a:moveTo>
                    <a:pt x="174046" y="0"/>
                  </a:moveTo>
                  <a:lnTo>
                    <a:pt x="0" y="0"/>
                  </a:lnTo>
                  <a:lnTo>
                    <a:pt x="0" y="145121"/>
                  </a:lnTo>
                  <a:lnTo>
                    <a:pt x="174046" y="145121"/>
                  </a:lnTo>
                  <a:lnTo>
                    <a:pt x="174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548608" y="2851256"/>
              <a:ext cx="174625" cy="145415"/>
            </a:xfrm>
            <a:custGeom>
              <a:avLst/>
              <a:gdLst/>
              <a:ahLst/>
              <a:cxnLst/>
              <a:rect l="l" t="t" r="r" b="b"/>
              <a:pathLst>
                <a:path w="174625" h="145414">
                  <a:moveTo>
                    <a:pt x="0" y="145121"/>
                  </a:moveTo>
                  <a:lnTo>
                    <a:pt x="174046" y="145121"/>
                  </a:lnTo>
                  <a:lnTo>
                    <a:pt x="174046" y="0"/>
                  </a:lnTo>
                  <a:lnTo>
                    <a:pt x="0" y="0"/>
                  </a:lnTo>
                  <a:lnTo>
                    <a:pt x="0" y="145121"/>
                  </a:lnTo>
                  <a:close/>
                </a:path>
              </a:pathLst>
            </a:custGeom>
            <a:ln w="188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/>
          <p:nvPr/>
        </p:nvSpPr>
        <p:spPr>
          <a:xfrm>
            <a:off x="4638347" y="2733385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57242"/>
                </a:moveTo>
                <a:lnTo>
                  <a:pt x="0" y="0"/>
                </a:lnTo>
              </a:path>
            </a:pathLst>
          </a:custGeom>
          <a:ln w="394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5201329" y="2851256"/>
            <a:ext cx="307340" cy="0"/>
          </a:xfrm>
          <a:custGeom>
            <a:avLst/>
            <a:gdLst/>
            <a:ahLst/>
            <a:cxnLst/>
            <a:rect l="l" t="t" r="r" b="b"/>
            <a:pathLst>
              <a:path w="307339" h="0">
                <a:moveTo>
                  <a:pt x="0" y="0"/>
                </a:moveTo>
                <a:lnTo>
                  <a:pt x="307288" y="0"/>
                </a:lnTo>
              </a:path>
            </a:pathLst>
          </a:custGeom>
          <a:ln w="9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6898280" y="3360712"/>
            <a:ext cx="0" cy="252729"/>
          </a:xfrm>
          <a:custGeom>
            <a:avLst/>
            <a:gdLst/>
            <a:ahLst/>
            <a:cxnLst/>
            <a:rect l="l" t="t" r="r" b="b"/>
            <a:pathLst>
              <a:path w="0" h="252729">
                <a:moveTo>
                  <a:pt x="0" y="0"/>
                </a:moveTo>
                <a:lnTo>
                  <a:pt x="0" y="252430"/>
                </a:lnTo>
              </a:path>
            </a:pathLst>
          </a:custGeom>
          <a:ln w="1160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6898280" y="3721983"/>
            <a:ext cx="0" cy="101600"/>
          </a:xfrm>
          <a:custGeom>
            <a:avLst/>
            <a:gdLst/>
            <a:ahLst/>
            <a:cxnLst/>
            <a:rect l="l" t="t" r="r" b="b"/>
            <a:pathLst>
              <a:path w="0" h="101600">
                <a:moveTo>
                  <a:pt x="0" y="0"/>
                </a:moveTo>
                <a:lnTo>
                  <a:pt x="0" y="101342"/>
                </a:lnTo>
              </a:path>
            </a:pathLst>
          </a:custGeom>
          <a:ln w="1160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6869272" y="3817279"/>
            <a:ext cx="58419" cy="73025"/>
          </a:xfrm>
          <a:custGeom>
            <a:avLst/>
            <a:gdLst/>
            <a:ahLst/>
            <a:cxnLst/>
            <a:rect l="l" t="t" r="r" b="b"/>
            <a:pathLst>
              <a:path w="58420" h="73025">
                <a:moveTo>
                  <a:pt x="58015" y="0"/>
                </a:moveTo>
                <a:lnTo>
                  <a:pt x="0" y="0"/>
                </a:lnTo>
                <a:lnTo>
                  <a:pt x="29007" y="72560"/>
                </a:lnTo>
                <a:lnTo>
                  <a:pt x="5801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0" name="object 100" descr=""/>
          <p:cNvGrpSpPr/>
          <p:nvPr/>
        </p:nvGrpSpPr>
        <p:grpSpPr>
          <a:xfrm>
            <a:off x="5095219" y="4698565"/>
            <a:ext cx="1542415" cy="224154"/>
            <a:chOff x="5095219" y="4698565"/>
            <a:chExt cx="1542415" cy="224154"/>
          </a:xfrm>
        </p:grpSpPr>
        <p:sp>
          <p:nvSpPr>
            <p:cNvPr id="101" name="object 101" descr=""/>
            <p:cNvSpPr/>
            <p:nvPr/>
          </p:nvSpPr>
          <p:spPr>
            <a:xfrm>
              <a:off x="5095219" y="4810424"/>
              <a:ext cx="1462405" cy="0"/>
            </a:xfrm>
            <a:custGeom>
              <a:avLst/>
              <a:gdLst/>
              <a:ahLst/>
              <a:cxnLst/>
              <a:rect l="l" t="t" r="r" b="b"/>
              <a:pathLst>
                <a:path w="1462404" h="0">
                  <a:moveTo>
                    <a:pt x="1462220" y="0"/>
                  </a:moveTo>
                  <a:lnTo>
                    <a:pt x="0" y="0"/>
                  </a:lnTo>
                </a:path>
              </a:pathLst>
            </a:custGeom>
            <a:ln w="967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550187" y="4786237"/>
              <a:ext cx="87630" cy="48895"/>
            </a:xfrm>
            <a:custGeom>
              <a:avLst/>
              <a:gdLst/>
              <a:ahLst/>
              <a:cxnLst/>
              <a:rect l="l" t="t" r="r" b="b"/>
              <a:pathLst>
                <a:path w="87629" h="48895">
                  <a:moveTo>
                    <a:pt x="0" y="0"/>
                  </a:moveTo>
                  <a:lnTo>
                    <a:pt x="0" y="48373"/>
                  </a:lnTo>
                  <a:lnTo>
                    <a:pt x="87023" y="241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508617" y="4701583"/>
              <a:ext cx="522605" cy="217804"/>
            </a:xfrm>
            <a:custGeom>
              <a:avLst/>
              <a:gdLst/>
              <a:ahLst/>
              <a:cxnLst/>
              <a:rect l="l" t="t" r="r" b="b"/>
              <a:pathLst>
                <a:path w="522604" h="217804">
                  <a:moveTo>
                    <a:pt x="0" y="217681"/>
                  </a:moveTo>
                  <a:lnTo>
                    <a:pt x="522138" y="217681"/>
                  </a:lnTo>
                  <a:lnTo>
                    <a:pt x="522138" y="108840"/>
                  </a:lnTo>
                  <a:lnTo>
                    <a:pt x="0" y="108840"/>
                  </a:lnTo>
                  <a:lnTo>
                    <a:pt x="0" y="217681"/>
                  </a:lnTo>
                  <a:close/>
                </a:path>
                <a:path w="522604" h="217804">
                  <a:moveTo>
                    <a:pt x="0" y="108840"/>
                  </a:moveTo>
                  <a:lnTo>
                    <a:pt x="261069" y="108840"/>
                  </a:lnTo>
                  <a:lnTo>
                    <a:pt x="261069" y="0"/>
                  </a:lnTo>
                  <a:lnTo>
                    <a:pt x="0" y="0"/>
                  </a:lnTo>
                  <a:lnTo>
                    <a:pt x="0" y="108840"/>
                  </a:lnTo>
                  <a:close/>
                </a:path>
                <a:path w="522604" h="217804">
                  <a:moveTo>
                    <a:pt x="261069" y="108840"/>
                  </a:moveTo>
                  <a:lnTo>
                    <a:pt x="522138" y="108840"/>
                  </a:lnTo>
                  <a:lnTo>
                    <a:pt x="522138" y="0"/>
                  </a:lnTo>
                  <a:lnTo>
                    <a:pt x="261069" y="0"/>
                  </a:lnTo>
                  <a:lnTo>
                    <a:pt x="261069" y="108840"/>
                  </a:lnTo>
                  <a:close/>
                </a:path>
              </a:pathLst>
            </a:custGeom>
            <a:ln w="6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6637211" y="3504301"/>
            <a:ext cx="522605" cy="217804"/>
          </a:xfrm>
          <a:custGeom>
            <a:avLst/>
            <a:gdLst/>
            <a:ahLst/>
            <a:cxnLst/>
            <a:rect l="l" t="t" r="r" b="b"/>
            <a:pathLst>
              <a:path w="522604" h="217804">
                <a:moveTo>
                  <a:pt x="0" y="217681"/>
                </a:moveTo>
                <a:lnTo>
                  <a:pt x="522138" y="217681"/>
                </a:lnTo>
                <a:lnTo>
                  <a:pt x="522138" y="108840"/>
                </a:lnTo>
                <a:lnTo>
                  <a:pt x="0" y="108840"/>
                </a:lnTo>
                <a:lnTo>
                  <a:pt x="0" y="217681"/>
                </a:lnTo>
                <a:close/>
              </a:path>
              <a:path w="522604" h="217804">
                <a:moveTo>
                  <a:pt x="0" y="108840"/>
                </a:moveTo>
                <a:lnTo>
                  <a:pt x="261069" y="108840"/>
                </a:lnTo>
                <a:lnTo>
                  <a:pt x="261069" y="0"/>
                </a:lnTo>
                <a:lnTo>
                  <a:pt x="0" y="0"/>
                </a:lnTo>
                <a:lnTo>
                  <a:pt x="0" y="108840"/>
                </a:lnTo>
                <a:close/>
              </a:path>
              <a:path w="522604" h="217804">
                <a:moveTo>
                  <a:pt x="261069" y="108840"/>
                </a:moveTo>
                <a:lnTo>
                  <a:pt x="522138" y="108840"/>
                </a:lnTo>
                <a:lnTo>
                  <a:pt x="522138" y="0"/>
                </a:lnTo>
                <a:lnTo>
                  <a:pt x="261069" y="0"/>
                </a:lnTo>
                <a:lnTo>
                  <a:pt x="261069" y="108840"/>
                </a:lnTo>
                <a:close/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6023118" y="3068938"/>
            <a:ext cx="764540" cy="241300"/>
            <a:chOff x="6023118" y="3068938"/>
            <a:chExt cx="764540" cy="241300"/>
          </a:xfrm>
        </p:grpSpPr>
        <p:sp>
          <p:nvSpPr>
            <p:cNvPr id="106" name="object 106" descr=""/>
            <p:cNvSpPr/>
            <p:nvPr/>
          </p:nvSpPr>
          <p:spPr>
            <a:xfrm>
              <a:off x="6767745" y="3068938"/>
              <a:ext cx="0" cy="73025"/>
            </a:xfrm>
            <a:custGeom>
              <a:avLst/>
              <a:gdLst/>
              <a:ahLst/>
              <a:cxnLst/>
              <a:rect l="l" t="t" r="r" b="b"/>
              <a:pathLst>
                <a:path w="0" h="73025">
                  <a:moveTo>
                    <a:pt x="0" y="72560"/>
                  </a:moveTo>
                  <a:lnTo>
                    <a:pt x="0" y="0"/>
                  </a:lnTo>
                </a:path>
              </a:pathLst>
            </a:custGeom>
            <a:ln w="394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028049" y="3102960"/>
              <a:ext cx="739775" cy="201930"/>
            </a:xfrm>
            <a:custGeom>
              <a:avLst/>
              <a:gdLst/>
              <a:ahLst/>
              <a:cxnLst/>
              <a:rect l="l" t="t" r="r" b="b"/>
              <a:pathLst>
                <a:path w="739775" h="201929">
                  <a:moveTo>
                    <a:pt x="0" y="201799"/>
                  </a:moveTo>
                  <a:lnTo>
                    <a:pt x="739696" y="201799"/>
                  </a:lnTo>
                  <a:lnTo>
                    <a:pt x="739696" y="0"/>
                  </a:lnTo>
                </a:path>
              </a:pathLst>
            </a:custGeom>
            <a:ln w="98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8" name="object 108" descr=""/>
          <p:cNvGrpSpPr/>
          <p:nvPr/>
        </p:nvGrpSpPr>
        <p:grpSpPr>
          <a:xfrm>
            <a:off x="5502892" y="3247321"/>
            <a:ext cx="1094105" cy="224154"/>
            <a:chOff x="5502892" y="3247321"/>
            <a:chExt cx="1094105" cy="224154"/>
          </a:xfrm>
        </p:grpSpPr>
        <p:sp>
          <p:nvSpPr>
            <p:cNvPr id="109" name="object 109" descr=""/>
            <p:cNvSpPr/>
            <p:nvPr/>
          </p:nvSpPr>
          <p:spPr>
            <a:xfrm>
              <a:off x="5505910" y="3250339"/>
              <a:ext cx="1088390" cy="217804"/>
            </a:xfrm>
            <a:custGeom>
              <a:avLst/>
              <a:gdLst/>
              <a:ahLst/>
              <a:cxnLst/>
              <a:rect l="l" t="t" r="r" b="b"/>
              <a:pathLst>
                <a:path w="1088390" h="217804">
                  <a:moveTo>
                    <a:pt x="0" y="217681"/>
                  </a:moveTo>
                  <a:lnTo>
                    <a:pt x="522138" y="217681"/>
                  </a:lnTo>
                  <a:lnTo>
                    <a:pt x="522138" y="108840"/>
                  </a:lnTo>
                  <a:lnTo>
                    <a:pt x="0" y="108840"/>
                  </a:lnTo>
                  <a:lnTo>
                    <a:pt x="0" y="217681"/>
                  </a:lnTo>
                  <a:close/>
                </a:path>
                <a:path w="1088390" h="217804">
                  <a:moveTo>
                    <a:pt x="0" y="108840"/>
                  </a:moveTo>
                  <a:lnTo>
                    <a:pt x="261069" y="108840"/>
                  </a:lnTo>
                  <a:lnTo>
                    <a:pt x="261069" y="0"/>
                  </a:lnTo>
                  <a:lnTo>
                    <a:pt x="0" y="0"/>
                  </a:lnTo>
                  <a:lnTo>
                    <a:pt x="0" y="108840"/>
                  </a:lnTo>
                  <a:close/>
                </a:path>
                <a:path w="1088390" h="217804">
                  <a:moveTo>
                    <a:pt x="261069" y="108840"/>
                  </a:moveTo>
                  <a:lnTo>
                    <a:pt x="522138" y="108840"/>
                  </a:lnTo>
                  <a:lnTo>
                    <a:pt x="522138" y="0"/>
                  </a:lnTo>
                  <a:lnTo>
                    <a:pt x="261069" y="0"/>
                  </a:lnTo>
                  <a:lnTo>
                    <a:pt x="261069" y="108840"/>
                  </a:lnTo>
                  <a:close/>
                </a:path>
                <a:path w="1088390" h="217804">
                  <a:moveTo>
                    <a:pt x="565650" y="217681"/>
                  </a:moveTo>
                  <a:lnTo>
                    <a:pt x="1087788" y="217681"/>
                  </a:lnTo>
                  <a:lnTo>
                    <a:pt x="1087788" y="108840"/>
                  </a:lnTo>
                  <a:lnTo>
                    <a:pt x="565650" y="108840"/>
                  </a:lnTo>
                  <a:lnTo>
                    <a:pt x="565650" y="217681"/>
                  </a:lnTo>
                  <a:close/>
                </a:path>
              </a:pathLst>
            </a:custGeom>
            <a:ln w="6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071560" y="3250339"/>
              <a:ext cx="261620" cy="109220"/>
            </a:xfrm>
            <a:custGeom>
              <a:avLst/>
              <a:gdLst/>
              <a:ahLst/>
              <a:cxnLst/>
              <a:rect l="l" t="t" r="r" b="b"/>
              <a:pathLst>
                <a:path w="261620" h="109220">
                  <a:moveTo>
                    <a:pt x="261069" y="0"/>
                  </a:moveTo>
                  <a:lnTo>
                    <a:pt x="0" y="0"/>
                  </a:lnTo>
                  <a:lnTo>
                    <a:pt x="0" y="108840"/>
                  </a:lnTo>
                  <a:lnTo>
                    <a:pt x="261069" y="108840"/>
                  </a:lnTo>
                  <a:lnTo>
                    <a:pt x="2610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071560" y="3250339"/>
              <a:ext cx="261620" cy="109220"/>
            </a:xfrm>
            <a:custGeom>
              <a:avLst/>
              <a:gdLst/>
              <a:ahLst/>
              <a:cxnLst/>
              <a:rect l="l" t="t" r="r" b="b"/>
              <a:pathLst>
                <a:path w="261620" h="109220">
                  <a:moveTo>
                    <a:pt x="0" y="108840"/>
                  </a:moveTo>
                  <a:lnTo>
                    <a:pt x="261069" y="108840"/>
                  </a:lnTo>
                  <a:lnTo>
                    <a:pt x="261069" y="0"/>
                  </a:lnTo>
                  <a:lnTo>
                    <a:pt x="0" y="0"/>
                  </a:lnTo>
                  <a:lnTo>
                    <a:pt x="0" y="108840"/>
                  </a:lnTo>
                  <a:close/>
                </a:path>
              </a:pathLst>
            </a:custGeom>
            <a:ln w="5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332630" y="3250339"/>
              <a:ext cx="261620" cy="109220"/>
            </a:xfrm>
            <a:custGeom>
              <a:avLst/>
              <a:gdLst/>
              <a:ahLst/>
              <a:cxnLst/>
              <a:rect l="l" t="t" r="r" b="b"/>
              <a:pathLst>
                <a:path w="261620" h="109220">
                  <a:moveTo>
                    <a:pt x="261069" y="0"/>
                  </a:moveTo>
                  <a:lnTo>
                    <a:pt x="0" y="0"/>
                  </a:lnTo>
                  <a:lnTo>
                    <a:pt x="0" y="108840"/>
                  </a:lnTo>
                  <a:lnTo>
                    <a:pt x="261069" y="108840"/>
                  </a:lnTo>
                  <a:lnTo>
                    <a:pt x="2610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332630" y="3250339"/>
              <a:ext cx="261620" cy="109220"/>
            </a:xfrm>
            <a:custGeom>
              <a:avLst/>
              <a:gdLst/>
              <a:ahLst/>
              <a:cxnLst/>
              <a:rect l="l" t="t" r="r" b="b"/>
              <a:pathLst>
                <a:path w="261620" h="109220">
                  <a:moveTo>
                    <a:pt x="0" y="108840"/>
                  </a:moveTo>
                  <a:lnTo>
                    <a:pt x="261069" y="108840"/>
                  </a:lnTo>
                  <a:lnTo>
                    <a:pt x="261069" y="0"/>
                  </a:lnTo>
                  <a:lnTo>
                    <a:pt x="0" y="0"/>
                  </a:lnTo>
                  <a:lnTo>
                    <a:pt x="0" y="108840"/>
                  </a:lnTo>
                  <a:close/>
                </a:path>
              </a:pathLst>
            </a:custGeom>
            <a:ln w="59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 descr=""/>
          <p:cNvSpPr/>
          <p:nvPr/>
        </p:nvSpPr>
        <p:spPr>
          <a:xfrm>
            <a:off x="5157818" y="4810424"/>
            <a:ext cx="1479550" cy="254000"/>
          </a:xfrm>
          <a:custGeom>
            <a:avLst/>
            <a:gdLst/>
            <a:ahLst/>
            <a:cxnLst/>
            <a:rect l="l" t="t" r="r" b="b"/>
            <a:pathLst>
              <a:path w="1479550" h="254000">
                <a:moveTo>
                  <a:pt x="0" y="0"/>
                </a:moveTo>
                <a:lnTo>
                  <a:pt x="0" y="253962"/>
                </a:lnTo>
                <a:lnTo>
                  <a:pt x="1479392" y="253962"/>
                </a:lnTo>
              </a:path>
            </a:pathLst>
          </a:custGeom>
          <a:ln w="97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4983723" y="3740123"/>
            <a:ext cx="0" cy="272415"/>
          </a:xfrm>
          <a:custGeom>
            <a:avLst/>
            <a:gdLst/>
            <a:ahLst/>
            <a:cxnLst/>
            <a:rect l="l" t="t" r="r" b="b"/>
            <a:pathLst>
              <a:path w="0" h="272414">
                <a:moveTo>
                  <a:pt x="0" y="0"/>
                </a:moveTo>
                <a:lnTo>
                  <a:pt x="0" y="272102"/>
                </a:lnTo>
              </a:path>
            </a:pathLst>
          </a:custGeom>
          <a:ln w="394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4200128" y="674438"/>
            <a:ext cx="876935" cy="0"/>
          </a:xfrm>
          <a:custGeom>
            <a:avLst/>
            <a:gdLst/>
            <a:ahLst/>
            <a:cxnLst/>
            <a:rect l="l" t="t" r="r" b="b"/>
            <a:pathLst>
              <a:path w="876935" h="0">
                <a:moveTo>
                  <a:pt x="876448" y="0"/>
                </a:moveTo>
                <a:lnTo>
                  <a:pt x="0" y="0"/>
                </a:lnTo>
              </a:path>
            </a:pathLst>
          </a:custGeom>
          <a:ln w="174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7" name="object 117" descr=""/>
          <p:cNvGrpSpPr/>
          <p:nvPr/>
        </p:nvGrpSpPr>
        <p:grpSpPr>
          <a:xfrm>
            <a:off x="4638347" y="2625086"/>
            <a:ext cx="432434" cy="265430"/>
            <a:chOff x="4638347" y="2625086"/>
            <a:chExt cx="432434" cy="265430"/>
          </a:xfrm>
        </p:grpSpPr>
        <p:sp>
          <p:nvSpPr>
            <p:cNvPr id="118" name="object 118" descr=""/>
            <p:cNvSpPr/>
            <p:nvPr/>
          </p:nvSpPr>
          <p:spPr>
            <a:xfrm>
              <a:off x="4710383" y="2630349"/>
              <a:ext cx="288290" cy="255270"/>
            </a:xfrm>
            <a:custGeom>
              <a:avLst/>
              <a:gdLst/>
              <a:ahLst/>
              <a:cxnLst/>
              <a:rect l="l" t="t" r="r" b="b"/>
              <a:pathLst>
                <a:path w="288289" h="255269">
                  <a:moveTo>
                    <a:pt x="171996" y="141573"/>
                  </a:moveTo>
                  <a:lnTo>
                    <a:pt x="163939" y="158713"/>
                  </a:lnTo>
                  <a:lnTo>
                    <a:pt x="151195" y="173419"/>
                  </a:lnTo>
                  <a:lnTo>
                    <a:pt x="134481" y="185042"/>
                  </a:lnTo>
                  <a:lnTo>
                    <a:pt x="114512" y="192930"/>
                  </a:lnTo>
                  <a:lnTo>
                    <a:pt x="124664" y="217638"/>
                  </a:lnTo>
                  <a:lnTo>
                    <a:pt x="143918" y="237252"/>
                  </a:lnTo>
                  <a:lnTo>
                    <a:pt x="170048" y="250185"/>
                  </a:lnTo>
                  <a:lnTo>
                    <a:pt x="200830" y="254848"/>
                  </a:lnTo>
                  <a:lnTo>
                    <a:pt x="234821" y="249119"/>
                  </a:lnTo>
                  <a:lnTo>
                    <a:pt x="262577" y="233504"/>
                  </a:lnTo>
                  <a:lnTo>
                    <a:pt x="281291" y="210360"/>
                  </a:lnTo>
                  <a:lnTo>
                    <a:pt x="288152" y="182046"/>
                  </a:lnTo>
                  <a:lnTo>
                    <a:pt x="286176" y="166646"/>
                  </a:lnTo>
                  <a:lnTo>
                    <a:pt x="280417" y="152084"/>
                  </a:lnTo>
                  <a:lnTo>
                    <a:pt x="275876" y="145604"/>
                  </a:lnTo>
                  <a:lnTo>
                    <a:pt x="200830" y="145604"/>
                  </a:lnTo>
                  <a:lnTo>
                    <a:pt x="193488" y="145349"/>
                  </a:lnTo>
                  <a:lnTo>
                    <a:pt x="186210" y="144587"/>
                  </a:lnTo>
                  <a:lnTo>
                    <a:pt x="179033" y="143326"/>
                  </a:lnTo>
                  <a:lnTo>
                    <a:pt x="171996" y="141573"/>
                  </a:lnTo>
                  <a:close/>
                </a:path>
                <a:path w="288289" h="255269">
                  <a:moveTo>
                    <a:pt x="87322" y="50953"/>
                  </a:moveTo>
                  <a:lnTo>
                    <a:pt x="53335" y="56682"/>
                  </a:lnTo>
                  <a:lnTo>
                    <a:pt x="25578" y="72298"/>
                  </a:lnTo>
                  <a:lnTo>
                    <a:pt x="6863" y="95442"/>
                  </a:lnTo>
                  <a:lnTo>
                    <a:pt x="0" y="123756"/>
                  </a:lnTo>
                  <a:lnTo>
                    <a:pt x="6863" y="152103"/>
                  </a:lnTo>
                  <a:lnTo>
                    <a:pt x="25578" y="175243"/>
                  </a:lnTo>
                  <a:lnTo>
                    <a:pt x="53335" y="190840"/>
                  </a:lnTo>
                  <a:lnTo>
                    <a:pt x="87322" y="196558"/>
                  </a:lnTo>
                  <a:lnTo>
                    <a:pt x="94232" y="196331"/>
                  </a:lnTo>
                  <a:lnTo>
                    <a:pt x="101088" y="195651"/>
                  </a:lnTo>
                  <a:lnTo>
                    <a:pt x="107858" y="194517"/>
                  </a:lnTo>
                  <a:lnTo>
                    <a:pt x="114512" y="192930"/>
                  </a:lnTo>
                  <a:lnTo>
                    <a:pt x="113959" y="174695"/>
                  </a:lnTo>
                  <a:lnTo>
                    <a:pt x="118768" y="157164"/>
                  </a:lnTo>
                  <a:lnTo>
                    <a:pt x="128590" y="141129"/>
                  </a:lnTo>
                  <a:lnTo>
                    <a:pt x="143075" y="127384"/>
                  </a:lnTo>
                  <a:lnTo>
                    <a:pt x="127411" y="112218"/>
                  </a:lnTo>
                  <a:lnTo>
                    <a:pt x="117436" y="94399"/>
                  </a:lnTo>
                  <a:lnTo>
                    <a:pt x="113551" y="74993"/>
                  </a:lnTo>
                  <a:lnTo>
                    <a:pt x="116156" y="55065"/>
                  </a:lnTo>
                  <a:lnTo>
                    <a:pt x="109119" y="53266"/>
                  </a:lnTo>
                  <a:lnTo>
                    <a:pt x="101942" y="51981"/>
                  </a:lnTo>
                  <a:lnTo>
                    <a:pt x="94664" y="51210"/>
                  </a:lnTo>
                  <a:lnTo>
                    <a:pt x="87322" y="50953"/>
                  </a:lnTo>
                  <a:close/>
                </a:path>
                <a:path w="288289" h="255269">
                  <a:moveTo>
                    <a:pt x="143075" y="127384"/>
                  </a:moveTo>
                  <a:lnTo>
                    <a:pt x="128590" y="141129"/>
                  </a:lnTo>
                  <a:lnTo>
                    <a:pt x="118768" y="157164"/>
                  </a:lnTo>
                  <a:lnTo>
                    <a:pt x="113959" y="174695"/>
                  </a:lnTo>
                  <a:lnTo>
                    <a:pt x="114512" y="192930"/>
                  </a:lnTo>
                  <a:lnTo>
                    <a:pt x="134481" y="185042"/>
                  </a:lnTo>
                  <a:lnTo>
                    <a:pt x="151195" y="173419"/>
                  </a:lnTo>
                  <a:lnTo>
                    <a:pt x="163939" y="158713"/>
                  </a:lnTo>
                  <a:lnTo>
                    <a:pt x="171996" y="141573"/>
                  </a:lnTo>
                  <a:lnTo>
                    <a:pt x="164180" y="138914"/>
                  </a:lnTo>
                  <a:lnTo>
                    <a:pt x="156720" y="135658"/>
                  </a:lnTo>
                  <a:lnTo>
                    <a:pt x="149668" y="131812"/>
                  </a:lnTo>
                  <a:lnTo>
                    <a:pt x="143075" y="127384"/>
                  </a:lnTo>
                  <a:close/>
                </a:path>
                <a:path w="288289" h="255269">
                  <a:moveTo>
                    <a:pt x="200830" y="109244"/>
                  </a:moveTo>
                  <a:lnTo>
                    <a:pt x="193920" y="109470"/>
                  </a:lnTo>
                  <a:lnTo>
                    <a:pt x="187065" y="110151"/>
                  </a:lnTo>
                  <a:lnTo>
                    <a:pt x="180297" y="111284"/>
                  </a:lnTo>
                  <a:lnTo>
                    <a:pt x="173649" y="112872"/>
                  </a:lnTo>
                  <a:lnTo>
                    <a:pt x="174472" y="119617"/>
                  </a:lnTo>
                  <a:lnTo>
                    <a:pt x="174522" y="127384"/>
                  </a:lnTo>
                  <a:lnTo>
                    <a:pt x="173694" y="134447"/>
                  </a:lnTo>
                  <a:lnTo>
                    <a:pt x="171996" y="141573"/>
                  </a:lnTo>
                  <a:lnTo>
                    <a:pt x="179033" y="143326"/>
                  </a:lnTo>
                  <a:lnTo>
                    <a:pt x="186210" y="144587"/>
                  </a:lnTo>
                  <a:lnTo>
                    <a:pt x="193488" y="145349"/>
                  </a:lnTo>
                  <a:lnTo>
                    <a:pt x="200830" y="145604"/>
                  </a:lnTo>
                  <a:lnTo>
                    <a:pt x="216586" y="144413"/>
                  </a:lnTo>
                  <a:lnTo>
                    <a:pt x="231705" y="140908"/>
                  </a:lnTo>
                  <a:lnTo>
                    <a:pt x="245825" y="135197"/>
                  </a:lnTo>
                  <a:lnTo>
                    <a:pt x="258584" y="127384"/>
                  </a:lnTo>
                  <a:lnTo>
                    <a:pt x="245825" y="119617"/>
                  </a:lnTo>
                  <a:lnTo>
                    <a:pt x="231705" y="113930"/>
                  </a:lnTo>
                  <a:lnTo>
                    <a:pt x="216586" y="110434"/>
                  </a:lnTo>
                  <a:lnTo>
                    <a:pt x="200830" y="109244"/>
                  </a:lnTo>
                  <a:close/>
                </a:path>
                <a:path w="288289" h="255269">
                  <a:moveTo>
                    <a:pt x="258584" y="127384"/>
                  </a:moveTo>
                  <a:lnTo>
                    <a:pt x="245825" y="135197"/>
                  </a:lnTo>
                  <a:lnTo>
                    <a:pt x="231705" y="140908"/>
                  </a:lnTo>
                  <a:lnTo>
                    <a:pt x="216586" y="144413"/>
                  </a:lnTo>
                  <a:lnTo>
                    <a:pt x="200830" y="145604"/>
                  </a:lnTo>
                  <a:lnTo>
                    <a:pt x="275876" y="145604"/>
                  </a:lnTo>
                  <a:lnTo>
                    <a:pt x="271134" y="138838"/>
                  </a:lnTo>
                  <a:lnTo>
                    <a:pt x="258584" y="127384"/>
                  </a:lnTo>
                  <a:close/>
                </a:path>
                <a:path w="288289" h="255269">
                  <a:moveTo>
                    <a:pt x="173649" y="112872"/>
                  </a:moveTo>
                  <a:lnTo>
                    <a:pt x="165367" y="115513"/>
                  </a:lnTo>
                  <a:lnTo>
                    <a:pt x="157470" y="118828"/>
                  </a:lnTo>
                  <a:lnTo>
                    <a:pt x="150020" y="122792"/>
                  </a:lnTo>
                  <a:lnTo>
                    <a:pt x="143075" y="127384"/>
                  </a:lnTo>
                  <a:lnTo>
                    <a:pt x="149668" y="131812"/>
                  </a:lnTo>
                  <a:lnTo>
                    <a:pt x="156720" y="135658"/>
                  </a:lnTo>
                  <a:lnTo>
                    <a:pt x="164180" y="138914"/>
                  </a:lnTo>
                  <a:lnTo>
                    <a:pt x="171996" y="141573"/>
                  </a:lnTo>
                  <a:lnTo>
                    <a:pt x="173694" y="134447"/>
                  </a:lnTo>
                  <a:lnTo>
                    <a:pt x="174522" y="127384"/>
                  </a:lnTo>
                  <a:lnTo>
                    <a:pt x="174472" y="119617"/>
                  </a:lnTo>
                  <a:lnTo>
                    <a:pt x="173649" y="112872"/>
                  </a:lnTo>
                  <a:close/>
                </a:path>
                <a:path w="288289" h="255269">
                  <a:moveTo>
                    <a:pt x="116156" y="55065"/>
                  </a:moveTo>
                  <a:lnTo>
                    <a:pt x="113551" y="74993"/>
                  </a:lnTo>
                  <a:lnTo>
                    <a:pt x="117436" y="94399"/>
                  </a:lnTo>
                  <a:lnTo>
                    <a:pt x="127411" y="112218"/>
                  </a:lnTo>
                  <a:lnTo>
                    <a:pt x="143075" y="127384"/>
                  </a:lnTo>
                  <a:lnTo>
                    <a:pt x="150020" y="122792"/>
                  </a:lnTo>
                  <a:lnTo>
                    <a:pt x="157470" y="118828"/>
                  </a:lnTo>
                  <a:lnTo>
                    <a:pt x="165367" y="115513"/>
                  </a:lnTo>
                  <a:lnTo>
                    <a:pt x="173649" y="112872"/>
                  </a:lnTo>
                  <a:lnTo>
                    <a:pt x="166905" y="93828"/>
                  </a:lnTo>
                  <a:lnTo>
                    <a:pt x="154522" y="77287"/>
                  </a:lnTo>
                  <a:lnTo>
                    <a:pt x="137329" y="64086"/>
                  </a:lnTo>
                  <a:lnTo>
                    <a:pt x="116156" y="55065"/>
                  </a:lnTo>
                  <a:close/>
                </a:path>
                <a:path w="288289" h="255269">
                  <a:moveTo>
                    <a:pt x="275112" y="109244"/>
                  </a:moveTo>
                  <a:lnTo>
                    <a:pt x="200830" y="109244"/>
                  </a:lnTo>
                  <a:lnTo>
                    <a:pt x="216586" y="110434"/>
                  </a:lnTo>
                  <a:lnTo>
                    <a:pt x="231705" y="113930"/>
                  </a:lnTo>
                  <a:lnTo>
                    <a:pt x="245825" y="119617"/>
                  </a:lnTo>
                  <a:lnTo>
                    <a:pt x="258584" y="127384"/>
                  </a:lnTo>
                  <a:lnTo>
                    <a:pt x="275112" y="109244"/>
                  </a:lnTo>
                  <a:close/>
                </a:path>
                <a:path w="288289" h="255269">
                  <a:moveTo>
                    <a:pt x="200830" y="0"/>
                  </a:moveTo>
                  <a:lnTo>
                    <a:pt x="172087" y="4057"/>
                  </a:lnTo>
                  <a:lnTo>
                    <a:pt x="147143" y="15409"/>
                  </a:lnTo>
                  <a:lnTo>
                    <a:pt x="127874" y="32822"/>
                  </a:lnTo>
                  <a:lnTo>
                    <a:pt x="116156" y="55065"/>
                  </a:lnTo>
                  <a:lnTo>
                    <a:pt x="137329" y="64086"/>
                  </a:lnTo>
                  <a:lnTo>
                    <a:pt x="154522" y="77287"/>
                  </a:lnTo>
                  <a:lnTo>
                    <a:pt x="166905" y="93828"/>
                  </a:lnTo>
                  <a:lnTo>
                    <a:pt x="173649" y="112872"/>
                  </a:lnTo>
                  <a:lnTo>
                    <a:pt x="180297" y="111284"/>
                  </a:lnTo>
                  <a:lnTo>
                    <a:pt x="187065" y="110151"/>
                  </a:lnTo>
                  <a:lnTo>
                    <a:pt x="193920" y="109470"/>
                  </a:lnTo>
                  <a:lnTo>
                    <a:pt x="200830" y="109244"/>
                  </a:lnTo>
                  <a:lnTo>
                    <a:pt x="275112" y="109244"/>
                  </a:lnTo>
                  <a:lnTo>
                    <a:pt x="279539" y="104385"/>
                  </a:lnTo>
                  <a:lnTo>
                    <a:pt x="287978" y="77387"/>
                  </a:lnTo>
                  <a:lnTo>
                    <a:pt x="283655" y="49710"/>
                  </a:lnTo>
                  <a:lnTo>
                    <a:pt x="266319" y="24670"/>
                  </a:lnTo>
                  <a:lnTo>
                    <a:pt x="252619" y="14183"/>
                  </a:lnTo>
                  <a:lnTo>
                    <a:pt x="236758" y="6439"/>
                  </a:lnTo>
                  <a:lnTo>
                    <a:pt x="219305" y="1643"/>
                  </a:lnTo>
                  <a:lnTo>
                    <a:pt x="200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4638347" y="2630349"/>
              <a:ext cx="432434" cy="255270"/>
            </a:xfrm>
            <a:custGeom>
              <a:avLst/>
              <a:gdLst/>
              <a:ahLst/>
              <a:cxnLst/>
              <a:rect l="l" t="t" r="r" b="b"/>
              <a:pathLst>
                <a:path w="432435" h="255269">
                  <a:moveTo>
                    <a:pt x="245685" y="112872"/>
                  </a:moveTo>
                  <a:lnTo>
                    <a:pt x="246559" y="120043"/>
                  </a:lnTo>
                  <a:lnTo>
                    <a:pt x="246573" y="127253"/>
                  </a:lnTo>
                  <a:lnTo>
                    <a:pt x="245730" y="134447"/>
                  </a:lnTo>
                  <a:lnTo>
                    <a:pt x="244032" y="141573"/>
                  </a:lnTo>
                  <a:lnTo>
                    <a:pt x="251069" y="143326"/>
                  </a:lnTo>
                  <a:lnTo>
                    <a:pt x="258245" y="144587"/>
                  </a:lnTo>
                  <a:lnTo>
                    <a:pt x="265524" y="145349"/>
                  </a:lnTo>
                  <a:lnTo>
                    <a:pt x="272865" y="145604"/>
                  </a:lnTo>
                  <a:lnTo>
                    <a:pt x="288621" y="144413"/>
                  </a:lnTo>
                  <a:lnTo>
                    <a:pt x="303740" y="140908"/>
                  </a:lnTo>
                  <a:lnTo>
                    <a:pt x="317860" y="135197"/>
                  </a:lnTo>
                  <a:lnTo>
                    <a:pt x="330620" y="127384"/>
                  </a:lnTo>
                  <a:lnTo>
                    <a:pt x="317860" y="119617"/>
                  </a:lnTo>
                  <a:lnTo>
                    <a:pt x="303740" y="113930"/>
                  </a:lnTo>
                  <a:lnTo>
                    <a:pt x="288621" y="110434"/>
                  </a:lnTo>
                  <a:lnTo>
                    <a:pt x="272865" y="109244"/>
                  </a:lnTo>
                  <a:lnTo>
                    <a:pt x="265956" y="109470"/>
                  </a:lnTo>
                  <a:lnTo>
                    <a:pt x="259101" y="110151"/>
                  </a:lnTo>
                  <a:lnTo>
                    <a:pt x="252333" y="111284"/>
                  </a:lnTo>
                  <a:lnTo>
                    <a:pt x="245685" y="112872"/>
                  </a:lnTo>
                  <a:close/>
                </a:path>
                <a:path w="432435" h="255269">
                  <a:moveTo>
                    <a:pt x="245685" y="112872"/>
                  </a:moveTo>
                  <a:lnTo>
                    <a:pt x="237402" y="115513"/>
                  </a:lnTo>
                  <a:lnTo>
                    <a:pt x="229506" y="118828"/>
                  </a:lnTo>
                  <a:lnTo>
                    <a:pt x="222056" y="122792"/>
                  </a:lnTo>
                  <a:lnTo>
                    <a:pt x="215111" y="127384"/>
                  </a:lnTo>
                  <a:lnTo>
                    <a:pt x="221703" y="131812"/>
                  </a:lnTo>
                  <a:lnTo>
                    <a:pt x="228755" y="135658"/>
                  </a:lnTo>
                  <a:lnTo>
                    <a:pt x="236215" y="138914"/>
                  </a:lnTo>
                  <a:lnTo>
                    <a:pt x="244032" y="141573"/>
                  </a:lnTo>
                  <a:lnTo>
                    <a:pt x="245730" y="134447"/>
                  </a:lnTo>
                  <a:lnTo>
                    <a:pt x="246573" y="127253"/>
                  </a:lnTo>
                  <a:lnTo>
                    <a:pt x="246559" y="120043"/>
                  </a:lnTo>
                  <a:lnTo>
                    <a:pt x="245685" y="112872"/>
                  </a:lnTo>
                  <a:close/>
                </a:path>
                <a:path w="432435" h="255269">
                  <a:moveTo>
                    <a:pt x="245685" y="112872"/>
                  </a:moveTo>
                  <a:lnTo>
                    <a:pt x="252333" y="111284"/>
                  </a:lnTo>
                  <a:lnTo>
                    <a:pt x="259101" y="110151"/>
                  </a:lnTo>
                  <a:lnTo>
                    <a:pt x="265956" y="109470"/>
                  </a:lnTo>
                  <a:lnTo>
                    <a:pt x="272865" y="109244"/>
                  </a:lnTo>
                  <a:lnTo>
                    <a:pt x="288621" y="110434"/>
                  </a:lnTo>
                  <a:lnTo>
                    <a:pt x="303740" y="113930"/>
                  </a:lnTo>
                  <a:lnTo>
                    <a:pt x="317860" y="119617"/>
                  </a:lnTo>
                  <a:lnTo>
                    <a:pt x="330620" y="127384"/>
                  </a:lnTo>
                  <a:lnTo>
                    <a:pt x="351574" y="104385"/>
                  </a:lnTo>
                  <a:lnTo>
                    <a:pt x="360014" y="77387"/>
                  </a:lnTo>
                  <a:lnTo>
                    <a:pt x="355690" y="49710"/>
                  </a:lnTo>
                  <a:lnTo>
                    <a:pt x="338355" y="24670"/>
                  </a:lnTo>
                  <a:lnTo>
                    <a:pt x="324655" y="14183"/>
                  </a:lnTo>
                  <a:lnTo>
                    <a:pt x="308794" y="6439"/>
                  </a:lnTo>
                  <a:lnTo>
                    <a:pt x="291341" y="1643"/>
                  </a:lnTo>
                  <a:lnTo>
                    <a:pt x="272865" y="0"/>
                  </a:lnTo>
                  <a:lnTo>
                    <a:pt x="244123" y="4057"/>
                  </a:lnTo>
                  <a:lnTo>
                    <a:pt x="219179" y="15409"/>
                  </a:lnTo>
                  <a:lnTo>
                    <a:pt x="199910" y="32822"/>
                  </a:lnTo>
                  <a:lnTo>
                    <a:pt x="188192" y="55065"/>
                  </a:lnTo>
                  <a:lnTo>
                    <a:pt x="209365" y="64086"/>
                  </a:lnTo>
                  <a:lnTo>
                    <a:pt x="226558" y="77287"/>
                  </a:lnTo>
                  <a:lnTo>
                    <a:pt x="238941" y="93828"/>
                  </a:lnTo>
                  <a:lnTo>
                    <a:pt x="245685" y="112872"/>
                  </a:lnTo>
                  <a:close/>
                </a:path>
                <a:path w="432435" h="255269">
                  <a:moveTo>
                    <a:pt x="245685" y="112872"/>
                  </a:moveTo>
                  <a:lnTo>
                    <a:pt x="238941" y="93828"/>
                  </a:lnTo>
                  <a:lnTo>
                    <a:pt x="226558" y="77287"/>
                  </a:lnTo>
                  <a:lnTo>
                    <a:pt x="209365" y="64086"/>
                  </a:lnTo>
                  <a:lnTo>
                    <a:pt x="188192" y="55065"/>
                  </a:lnTo>
                  <a:lnTo>
                    <a:pt x="185587" y="74993"/>
                  </a:lnTo>
                  <a:lnTo>
                    <a:pt x="189472" y="94399"/>
                  </a:lnTo>
                  <a:lnTo>
                    <a:pt x="199446" y="112218"/>
                  </a:lnTo>
                  <a:lnTo>
                    <a:pt x="215111" y="127384"/>
                  </a:lnTo>
                  <a:lnTo>
                    <a:pt x="222056" y="122792"/>
                  </a:lnTo>
                  <a:lnTo>
                    <a:pt x="229506" y="118828"/>
                  </a:lnTo>
                  <a:lnTo>
                    <a:pt x="237402" y="115513"/>
                  </a:lnTo>
                  <a:lnTo>
                    <a:pt x="245685" y="112872"/>
                  </a:lnTo>
                  <a:close/>
                </a:path>
                <a:path w="432435" h="255269">
                  <a:moveTo>
                    <a:pt x="188192" y="55065"/>
                  </a:moveTo>
                  <a:lnTo>
                    <a:pt x="181155" y="53266"/>
                  </a:lnTo>
                  <a:lnTo>
                    <a:pt x="173978" y="51981"/>
                  </a:lnTo>
                  <a:lnTo>
                    <a:pt x="166700" y="51210"/>
                  </a:lnTo>
                  <a:lnTo>
                    <a:pt x="159358" y="50953"/>
                  </a:lnTo>
                  <a:lnTo>
                    <a:pt x="125371" y="56682"/>
                  </a:lnTo>
                  <a:lnTo>
                    <a:pt x="97614" y="72298"/>
                  </a:lnTo>
                  <a:lnTo>
                    <a:pt x="78898" y="95442"/>
                  </a:lnTo>
                  <a:lnTo>
                    <a:pt x="72035" y="123756"/>
                  </a:lnTo>
                  <a:lnTo>
                    <a:pt x="78898" y="152103"/>
                  </a:lnTo>
                  <a:lnTo>
                    <a:pt x="97614" y="175243"/>
                  </a:lnTo>
                  <a:lnTo>
                    <a:pt x="125371" y="190840"/>
                  </a:lnTo>
                  <a:lnTo>
                    <a:pt x="159358" y="196558"/>
                  </a:lnTo>
                  <a:lnTo>
                    <a:pt x="166268" y="196331"/>
                  </a:lnTo>
                  <a:lnTo>
                    <a:pt x="173124" y="195651"/>
                  </a:lnTo>
                  <a:lnTo>
                    <a:pt x="179894" y="194517"/>
                  </a:lnTo>
                  <a:lnTo>
                    <a:pt x="186548" y="192930"/>
                  </a:lnTo>
                  <a:lnTo>
                    <a:pt x="185995" y="174695"/>
                  </a:lnTo>
                  <a:lnTo>
                    <a:pt x="190804" y="157164"/>
                  </a:lnTo>
                  <a:lnTo>
                    <a:pt x="200625" y="141129"/>
                  </a:lnTo>
                  <a:lnTo>
                    <a:pt x="215111" y="127384"/>
                  </a:lnTo>
                  <a:lnTo>
                    <a:pt x="199446" y="112218"/>
                  </a:lnTo>
                  <a:lnTo>
                    <a:pt x="189472" y="94399"/>
                  </a:lnTo>
                  <a:lnTo>
                    <a:pt x="185587" y="74993"/>
                  </a:lnTo>
                  <a:lnTo>
                    <a:pt x="188192" y="55065"/>
                  </a:lnTo>
                  <a:close/>
                </a:path>
                <a:path w="432435" h="255269">
                  <a:moveTo>
                    <a:pt x="244032" y="141573"/>
                  </a:moveTo>
                  <a:lnTo>
                    <a:pt x="235974" y="158713"/>
                  </a:lnTo>
                  <a:lnTo>
                    <a:pt x="223231" y="173419"/>
                  </a:lnTo>
                  <a:lnTo>
                    <a:pt x="206517" y="185042"/>
                  </a:lnTo>
                  <a:lnTo>
                    <a:pt x="186548" y="192930"/>
                  </a:lnTo>
                  <a:lnTo>
                    <a:pt x="196700" y="217638"/>
                  </a:lnTo>
                  <a:lnTo>
                    <a:pt x="215953" y="237252"/>
                  </a:lnTo>
                  <a:lnTo>
                    <a:pt x="242084" y="250185"/>
                  </a:lnTo>
                  <a:lnTo>
                    <a:pt x="272865" y="254848"/>
                  </a:lnTo>
                  <a:lnTo>
                    <a:pt x="306857" y="249119"/>
                  </a:lnTo>
                  <a:lnTo>
                    <a:pt x="334613" y="233504"/>
                  </a:lnTo>
                  <a:lnTo>
                    <a:pt x="353326" y="210360"/>
                  </a:lnTo>
                  <a:lnTo>
                    <a:pt x="360188" y="182046"/>
                  </a:lnTo>
                  <a:lnTo>
                    <a:pt x="358211" y="166646"/>
                  </a:lnTo>
                  <a:lnTo>
                    <a:pt x="352453" y="152084"/>
                  </a:lnTo>
                  <a:lnTo>
                    <a:pt x="343170" y="138838"/>
                  </a:lnTo>
                  <a:lnTo>
                    <a:pt x="330620" y="127384"/>
                  </a:lnTo>
                  <a:lnTo>
                    <a:pt x="317860" y="135197"/>
                  </a:lnTo>
                  <a:lnTo>
                    <a:pt x="303740" y="140908"/>
                  </a:lnTo>
                  <a:lnTo>
                    <a:pt x="288621" y="144413"/>
                  </a:lnTo>
                  <a:lnTo>
                    <a:pt x="272865" y="145604"/>
                  </a:lnTo>
                  <a:lnTo>
                    <a:pt x="265524" y="145349"/>
                  </a:lnTo>
                  <a:lnTo>
                    <a:pt x="258245" y="144587"/>
                  </a:lnTo>
                  <a:lnTo>
                    <a:pt x="251069" y="143326"/>
                  </a:lnTo>
                  <a:lnTo>
                    <a:pt x="244032" y="141573"/>
                  </a:lnTo>
                  <a:close/>
                </a:path>
                <a:path w="432435" h="255269">
                  <a:moveTo>
                    <a:pt x="244032" y="141573"/>
                  </a:moveTo>
                  <a:lnTo>
                    <a:pt x="236215" y="138914"/>
                  </a:lnTo>
                  <a:lnTo>
                    <a:pt x="228755" y="135658"/>
                  </a:lnTo>
                  <a:lnTo>
                    <a:pt x="221703" y="131812"/>
                  </a:lnTo>
                  <a:lnTo>
                    <a:pt x="215111" y="127384"/>
                  </a:lnTo>
                  <a:lnTo>
                    <a:pt x="200625" y="141129"/>
                  </a:lnTo>
                  <a:lnTo>
                    <a:pt x="190804" y="157164"/>
                  </a:lnTo>
                  <a:lnTo>
                    <a:pt x="185995" y="174695"/>
                  </a:lnTo>
                  <a:lnTo>
                    <a:pt x="186548" y="192930"/>
                  </a:lnTo>
                  <a:lnTo>
                    <a:pt x="206517" y="185042"/>
                  </a:lnTo>
                  <a:lnTo>
                    <a:pt x="223231" y="173419"/>
                  </a:lnTo>
                  <a:lnTo>
                    <a:pt x="235974" y="158713"/>
                  </a:lnTo>
                  <a:lnTo>
                    <a:pt x="244032" y="141573"/>
                  </a:lnTo>
                  <a:close/>
                </a:path>
                <a:path w="432435" h="255269">
                  <a:moveTo>
                    <a:pt x="72035" y="127384"/>
                  </a:moveTo>
                  <a:lnTo>
                    <a:pt x="0" y="127384"/>
                  </a:lnTo>
                </a:path>
                <a:path w="432435" h="255269">
                  <a:moveTo>
                    <a:pt x="360188" y="184787"/>
                  </a:moveTo>
                  <a:lnTo>
                    <a:pt x="432224" y="184787"/>
                  </a:lnTo>
                </a:path>
                <a:path w="432435" h="255269">
                  <a:moveTo>
                    <a:pt x="360188" y="70061"/>
                  </a:moveTo>
                  <a:lnTo>
                    <a:pt x="432224" y="70061"/>
                  </a:lnTo>
                </a:path>
                <a:path w="432435" h="255269">
                  <a:moveTo>
                    <a:pt x="300935" y="61676"/>
                  </a:moveTo>
                  <a:lnTo>
                    <a:pt x="300935" y="79816"/>
                  </a:lnTo>
                </a:path>
              </a:pathLst>
            </a:custGeom>
            <a:ln w="1063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 descr=""/>
          <p:cNvSpPr/>
          <p:nvPr/>
        </p:nvSpPr>
        <p:spPr>
          <a:xfrm>
            <a:off x="4638347" y="3026449"/>
            <a:ext cx="563245" cy="255270"/>
          </a:xfrm>
          <a:custGeom>
            <a:avLst/>
            <a:gdLst/>
            <a:ahLst/>
            <a:cxnLst/>
            <a:rect l="l" t="t" r="r" b="b"/>
            <a:pathLst>
              <a:path w="563245" h="255270">
                <a:moveTo>
                  <a:pt x="245685" y="112791"/>
                </a:moveTo>
                <a:lnTo>
                  <a:pt x="246559" y="120008"/>
                </a:lnTo>
                <a:lnTo>
                  <a:pt x="246573" y="127232"/>
                </a:lnTo>
                <a:lnTo>
                  <a:pt x="245730" y="134412"/>
                </a:lnTo>
                <a:lnTo>
                  <a:pt x="244032" y="141493"/>
                </a:lnTo>
                <a:lnTo>
                  <a:pt x="251069" y="143292"/>
                </a:lnTo>
                <a:lnTo>
                  <a:pt x="258245" y="144576"/>
                </a:lnTo>
                <a:lnTo>
                  <a:pt x="265524" y="145347"/>
                </a:lnTo>
                <a:lnTo>
                  <a:pt x="272865" y="145604"/>
                </a:lnTo>
                <a:lnTo>
                  <a:pt x="288621" y="144401"/>
                </a:lnTo>
                <a:lnTo>
                  <a:pt x="303740" y="140878"/>
                </a:lnTo>
                <a:lnTo>
                  <a:pt x="317860" y="135162"/>
                </a:lnTo>
                <a:lnTo>
                  <a:pt x="330620" y="127384"/>
                </a:lnTo>
                <a:lnTo>
                  <a:pt x="317860" y="119571"/>
                </a:lnTo>
                <a:lnTo>
                  <a:pt x="303740" y="113859"/>
                </a:lnTo>
                <a:lnTo>
                  <a:pt x="288621" y="110355"/>
                </a:lnTo>
                <a:lnTo>
                  <a:pt x="272865" y="109163"/>
                </a:lnTo>
                <a:lnTo>
                  <a:pt x="265956" y="109390"/>
                </a:lnTo>
                <a:lnTo>
                  <a:pt x="259101" y="110070"/>
                </a:lnTo>
                <a:lnTo>
                  <a:pt x="252333" y="111204"/>
                </a:lnTo>
                <a:lnTo>
                  <a:pt x="245685" y="112791"/>
                </a:lnTo>
                <a:close/>
              </a:path>
              <a:path w="563245" h="255270">
                <a:moveTo>
                  <a:pt x="245685" y="112791"/>
                </a:moveTo>
                <a:lnTo>
                  <a:pt x="237402" y="115445"/>
                </a:lnTo>
                <a:lnTo>
                  <a:pt x="229506" y="118787"/>
                </a:lnTo>
                <a:lnTo>
                  <a:pt x="222056" y="122779"/>
                </a:lnTo>
                <a:lnTo>
                  <a:pt x="215111" y="127384"/>
                </a:lnTo>
                <a:lnTo>
                  <a:pt x="221703" y="131776"/>
                </a:lnTo>
                <a:lnTo>
                  <a:pt x="228755" y="135617"/>
                </a:lnTo>
                <a:lnTo>
                  <a:pt x="236215" y="138869"/>
                </a:lnTo>
                <a:lnTo>
                  <a:pt x="244032" y="141493"/>
                </a:lnTo>
                <a:lnTo>
                  <a:pt x="245730" y="134412"/>
                </a:lnTo>
                <a:lnTo>
                  <a:pt x="246573" y="127232"/>
                </a:lnTo>
                <a:lnTo>
                  <a:pt x="246559" y="120008"/>
                </a:lnTo>
                <a:lnTo>
                  <a:pt x="245685" y="112791"/>
                </a:lnTo>
                <a:close/>
              </a:path>
              <a:path w="563245" h="255270">
                <a:moveTo>
                  <a:pt x="245685" y="112791"/>
                </a:moveTo>
                <a:lnTo>
                  <a:pt x="252333" y="111204"/>
                </a:lnTo>
                <a:lnTo>
                  <a:pt x="259101" y="110070"/>
                </a:lnTo>
                <a:lnTo>
                  <a:pt x="265956" y="109390"/>
                </a:lnTo>
                <a:lnTo>
                  <a:pt x="272865" y="109163"/>
                </a:lnTo>
                <a:lnTo>
                  <a:pt x="288621" y="110355"/>
                </a:lnTo>
                <a:lnTo>
                  <a:pt x="303740" y="113859"/>
                </a:lnTo>
                <a:lnTo>
                  <a:pt x="317860" y="119571"/>
                </a:lnTo>
                <a:lnTo>
                  <a:pt x="330620" y="127384"/>
                </a:lnTo>
                <a:lnTo>
                  <a:pt x="351574" y="104338"/>
                </a:lnTo>
                <a:lnTo>
                  <a:pt x="360014" y="77317"/>
                </a:lnTo>
                <a:lnTo>
                  <a:pt x="355690" y="49630"/>
                </a:lnTo>
                <a:lnTo>
                  <a:pt x="338355" y="24589"/>
                </a:lnTo>
                <a:lnTo>
                  <a:pt x="324655" y="14149"/>
                </a:lnTo>
                <a:lnTo>
                  <a:pt x="308794" y="6429"/>
                </a:lnTo>
                <a:lnTo>
                  <a:pt x="291341" y="1642"/>
                </a:lnTo>
                <a:lnTo>
                  <a:pt x="272865" y="0"/>
                </a:lnTo>
                <a:lnTo>
                  <a:pt x="244123" y="4045"/>
                </a:lnTo>
                <a:lnTo>
                  <a:pt x="219179" y="15368"/>
                </a:lnTo>
                <a:lnTo>
                  <a:pt x="199910" y="32754"/>
                </a:lnTo>
                <a:lnTo>
                  <a:pt x="188192" y="54984"/>
                </a:lnTo>
                <a:lnTo>
                  <a:pt x="209365" y="64051"/>
                </a:lnTo>
                <a:lnTo>
                  <a:pt x="226558" y="77266"/>
                </a:lnTo>
                <a:lnTo>
                  <a:pt x="238941" y="93793"/>
                </a:lnTo>
                <a:lnTo>
                  <a:pt x="245685" y="112791"/>
                </a:lnTo>
                <a:close/>
              </a:path>
              <a:path w="563245" h="255270">
                <a:moveTo>
                  <a:pt x="245685" y="112791"/>
                </a:moveTo>
                <a:lnTo>
                  <a:pt x="238941" y="93793"/>
                </a:lnTo>
                <a:lnTo>
                  <a:pt x="226558" y="77266"/>
                </a:lnTo>
                <a:lnTo>
                  <a:pt x="209365" y="64051"/>
                </a:lnTo>
                <a:lnTo>
                  <a:pt x="188192" y="54984"/>
                </a:lnTo>
                <a:lnTo>
                  <a:pt x="185587" y="74913"/>
                </a:lnTo>
                <a:lnTo>
                  <a:pt x="189472" y="94328"/>
                </a:lnTo>
                <a:lnTo>
                  <a:pt x="199446" y="112171"/>
                </a:lnTo>
                <a:lnTo>
                  <a:pt x="215111" y="127384"/>
                </a:lnTo>
                <a:lnTo>
                  <a:pt x="222056" y="122779"/>
                </a:lnTo>
                <a:lnTo>
                  <a:pt x="229506" y="118787"/>
                </a:lnTo>
                <a:lnTo>
                  <a:pt x="237402" y="115445"/>
                </a:lnTo>
                <a:lnTo>
                  <a:pt x="245685" y="112791"/>
                </a:lnTo>
                <a:close/>
              </a:path>
              <a:path w="563245" h="255270">
                <a:moveTo>
                  <a:pt x="188192" y="54984"/>
                </a:moveTo>
                <a:lnTo>
                  <a:pt x="181155" y="53232"/>
                </a:lnTo>
                <a:lnTo>
                  <a:pt x="173978" y="51971"/>
                </a:lnTo>
                <a:lnTo>
                  <a:pt x="166700" y="51209"/>
                </a:lnTo>
                <a:lnTo>
                  <a:pt x="159358" y="50953"/>
                </a:lnTo>
                <a:lnTo>
                  <a:pt x="125371" y="56671"/>
                </a:lnTo>
                <a:lnTo>
                  <a:pt x="97614" y="72268"/>
                </a:lnTo>
                <a:lnTo>
                  <a:pt x="78898" y="95408"/>
                </a:lnTo>
                <a:lnTo>
                  <a:pt x="72035" y="123756"/>
                </a:lnTo>
                <a:lnTo>
                  <a:pt x="78898" y="152103"/>
                </a:lnTo>
                <a:lnTo>
                  <a:pt x="97614" y="175243"/>
                </a:lnTo>
                <a:lnTo>
                  <a:pt x="125371" y="190840"/>
                </a:lnTo>
                <a:lnTo>
                  <a:pt x="159358" y="196558"/>
                </a:lnTo>
                <a:lnTo>
                  <a:pt x="166268" y="196331"/>
                </a:lnTo>
                <a:lnTo>
                  <a:pt x="173124" y="195651"/>
                </a:lnTo>
                <a:lnTo>
                  <a:pt x="179894" y="194517"/>
                </a:lnTo>
                <a:lnTo>
                  <a:pt x="186548" y="192930"/>
                </a:lnTo>
                <a:lnTo>
                  <a:pt x="185995" y="174650"/>
                </a:lnTo>
                <a:lnTo>
                  <a:pt x="190804" y="157103"/>
                </a:lnTo>
                <a:lnTo>
                  <a:pt x="200625" y="141083"/>
                </a:lnTo>
                <a:lnTo>
                  <a:pt x="215111" y="127384"/>
                </a:lnTo>
                <a:lnTo>
                  <a:pt x="199446" y="112171"/>
                </a:lnTo>
                <a:lnTo>
                  <a:pt x="189472" y="94328"/>
                </a:lnTo>
                <a:lnTo>
                  <a:pt x="185587" y="74913"/>
                </a:lnTo>
                <a:lnTo>
                  <a:pt x="188192" y="54984"/>
                </a:lnTo>
                <a:close/>
              </a:path>
              <a:path w="563245" h="255270">
                <a:moveTo>
                  <a:pt x="244032" y="141493"/>
                </a:moveTo>
                <a:lnTo>
                  <a:pt x="235974" y="158668"/>
                </a:lnTo>
                <a:lnTo>
                  <a:pt x="223231" y="173379"/>
                </a:lnTo>
                <a:lnTo>
                  <a:pt x="206517" y="185006"/>
                </a:lnTo>
                <a:lnTo>
                  <a:pt x="186548" y="192930"/>
                </a:lnTo>
                <a:lnTo>
                  <a:pt x="196700" y="217592"/>
                </a:lnTo>
                <a:lnTo>
                  <a:pt x="215953" y="237182"/>
                </a:lnTo>
                <a:lnTo>
                  <a:pt x="242084" y="250106"/>
                </a:lnTo>
                <a:lnTo>
                  <a:pt x="272865" y="254768"/>
                </a:lnTo>
                <a:lnTo>
                  <a:pt x="306857" y="249050"/>
                </a:lnTo>
                <a:lnTo>
                  <a:pt x="334613" y="233453"/>
                </a:lnTo>
                <a:lnTo>
                  <a:pt x="353326" y="210313"/>
                </a:lnTo>
                <a:lnTo>
                  <a:pt x="360188" y="181965"/>
                </a:lnTo>
                <a:lnTo>
                  <a:pt x="358211" y="166566"/>
                </a:lnTo>
                <a:lnTo>
                  <a:pt x="352453" y="152014"/>
                </a:lnTo>
                <a:lnTo>
                  <a:pt x="343170" y="138792"/>
                </a:lnTo>
                <a:lnTo>
                  <a:pt x="330620" y="127384"/>
                </a:lnTo>
                <a:lnTo>
                  <a:pt x="317860" y="135162"/>
                </a:lnTo>
                <a:lnTo>
                  <a:pt x="303740" y="140878"/>
                </a:lnTo>
                <a:lnTo>
                  <a:pt x="288621" y="144401"/>
                </a:lnTo>
                <a:lnTo>
                  <a:pt x="272865" y="145604"/>
                </a:lnTo>
                <a:lnTo>
                  <a:pt x="265524" y="145347"/>
                </a:lnTo>
                <a:lnTo>
                  <a:pt x="258245" y="144576"/>
                </a:lnTo>
                <a:lnTo>
                  <a:pt x="251069" y="143292"/>
                </a:lnTo>
                <a:lnTo>
                  <a:pt x="244032" y="141493"/>
                </a:lnTo>
                <a:close/>
              </a:path>
              <a:path w="563245" h="255270">
                <a:moveTo>
                  <a:pt x="244032" y="141493"/>
                </a:moveTo>
                <a:lnTo>
                  <a:pt x="236215" y="138869"/>
                </a:lnTo>
                <a:lnTo>
                  <a:pt x="228755" y="135617"/>
                </a:lnTo>
                <a:lnTo>
                  <a:pt x="221703" y="131776"/>
                </a:lnTo>
                <a:lnTo>
                  <a:pt x="215111" y="127384"/>
                </a:lnTo>
                <a:lnTo>
                  <a:pt x="200625" y="141083"/>
                </a:lnTo>
                <a:lnTo>
                  <a:pt x="190804" y="157103"/>
                </a:lnTo>
                <a:lnTo>
                  <a:pt x="185995" y="174650"/>
                </a:lnTo>
                <a:lnTo>
                  <a:pt x="186548" y="192930"/>
                </a:lnTo>
                <a:lnTo>
                  <a:pt x="206517" y="185006"/>
                </a:lnTo>
                <a:lnTo>
                  <a:pt x="223231" y="173379"/>
                </a:lnTo>
                <a:lnTo>
                  <a:pt x="235974" y="158668"/>
                </a:lnTo>
                <a:lnTo>
                  <a:pt x="244032" y="141493"/>
                </a:lnTo>
                <a:close/>
              </a:path>
              <a:path w="563245" h="255270">
                <a:moveTo>
                  <a:pt x="72035" y="127384"/>
                </a:moveTo>
                <a:lnTo>
                  <a:pt x="0" y="127384"/>
                </a:lnTo>
              </a:path>
              <a:path w="563245" h="255270">
                <a:moveTo>
                  <a:pt x="360188" y="184707"/>
                </a:moveTo>
                <a:lnTo>
                  <a:pt x="432224" y="184707"/>
                </a:lnTo>
              </a:path>
              <a:path w="563245" h="255270">
                <a:moveTo>
                  <a:pt x="360188" y="70061"/>
                </a:moveTo>
                <a:lnTo>
                  <a:pt x="432224" y="70061"/>
                </a:lnTo>
              </a:path>
              <a:path w="563245" h="255270">
                <a:moveTo>
                  <a:pt x="300935" y="61676"/>
                </a:moveTo>
                <a:lnTo>
                  <a:pt x="300935" y="79816"/>
                </a:lnTo>
              </a:path>
              <a:path w="563245" h="255270">
                <a:moveTo>
                  <a:pt x="432224" y="184707"/>
                </a:moveTo>
                <a:lnTo>
                  <a:pt x="562981" y="184707"/>
                </a:lnTo>
                <a:lnTo>
                  <a:pt x="562981" y="76511"/>
                </a:lnTo>
              </a:path>
            </a:pathLst>
          </a:custGeom>
          <a:ln w="106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5070572" y="2700410"/>
            <a:ext cx="130810" cy="151130"/>
          </a:xfrm>
          <a:custGeom>
            <a:avLst/>
            <a:gdLst/>
            <a:ahLst/>
            <a:cxnLst/>
            <a:rect l="l" t="t" r="r" b="b"/>
            <a:pathLst>
              <a:path w="130810" h="151130">
                <a:moveTo>
                  <a:pt x="0" y="0"/>
                </a:moveTo>
                <a:lnTo>
                  <a:pt x="130757" y="0"/>
                </a:lnTo>
                <a:lnTo>
                  <a:pt x="130757" y="150845"/>
                </a:lnTo>
              </a:path>
            </a:pathLst>
          </a:custGeom>
          <a:ln w="107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5255670" y="3066680"/>
            <a:ext cx="130810" cy="73025"/>
          </a:xfrm>
          <a:custGeom>
            <a:avLst/>
            <a:gdLst/>
            <a:ahLst/>
            <a:cxnLst/>
            <a:rect l="l" t="t" r="r" b="b"/>
            <a:pathLst>
              <a:path w="130810" h="73025">
                <a:moveTo>
                  <a:pt x="43511" y="0"/>
                </a:moveTo>
                <a:lnTo>
                  <a:pt x="0" y="72560"/>
                </a:lnTo>
              </a:path>
              <a:path w="130810" h="73025">
                <a:moveTo>
                  <a:pt x="87023" y="0"/>
                </a:moveTo>
                <a:lnTo>
                  <a:pt x="43511" y="72560"/>
                </a:lnTo>
              </a:path>
              <a:path w="130810" h="73025">
                <a:moveTo>
                  <a:pt x="130534" y="0"/>
                </a:moveTo>
                <a:lnTo>
                  <a:pt x="87023" y="72560"/>
                </a:lnTo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5255670" y="3322900"/>
            <a:ext cx="130810" cy="73025"/>
          </a:xfrm>
          <a:custGeom>
            <a:avLst/>
            <a:gdLst/>
            <a:ahLst/>
            <a:cxnLst/>
            <a:rect l="l" t="t" r="r" b="b"/>
            <a:pathLst>
              <a:path w="130810" h="73025">
                <a:moveTo>
                  <a:pt x="43511" y="0"/>
                </a:moveTo>
                <a:lnTo>
                  <a:pt x="0" y="72560"/>
                </a:lnTo>
              </a:path>
              <a:path w="130810" h="73025">
                <a:moveTo>
                  <a:pt x="87023" y="0"/>
                </a:moveTo>
                <a:lnTo>
                  <a:pt x="43511" y="72560"/>
                </a:lnTo>
              </a:path>
              <a:path w="130810" h="73025">
                <a:moveTo>
                  <a:pt x="130534" y="0"/>
                </a:moveTo>
                <a:lnTo>
                  <a:pt x="87023" y="72560"/>
                </a:lnTo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5299182" y="3794543"/>
            <a:ext cx="43815" cy="73025"/>
          </a:xfrm>
          <a:custGeom>
            <a:avLst/>
            <a:gdLst/>
            <a:ahLst/>
            <a:cxnLst/>
            <a:rect l="l" t="t" r="r" b="b"/>
            <a:pathLst>
              <a:path w="43814" h="73025">
                <a:moveTo>
                  <a:pt x="43511" y="0"/>
                </a:moveTo>
                <a:lnTo>
                  <a:pt x="0" y="72560"/>
                </a:lnTo>
              </a:path>
            </a:pathLst>
          </a:custGeom>
          <a:ln w="6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5299182" y="2814976"/>
            <a:ext cx="43815" cy="73025"/>
          </a:xfrm>
          <a:custGeom>
            <a:avLst/>
            <a:gdLst/>
            <a:ahLst/>
            <a:cxnLst/>
            <a:rect l="l" t="t" r="r" b="b"/>
            <a:pathLst>
              <a:path w="43814" h="73025">
                <a:moveTo>
                  <a:pt x="43511" y="0"/>
                </a:moveTo>
                <a:lnTo>
                  <a:pt x="0" y="72560"/>
                </a:lnTo>
              </a:path>
            </a:pathLst>
          </a:custGeom>
          <a:ln w="6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299182" y="3867104"/>
            <a:ext cx="43815" cy="73025"/>
          </a:xfrm>
          <a:custGeom>
            <a:avLst/>
            <a:gdLst/>
            <a:ahLst/>
            <a:cxnLst/>
            <a:rect l="l" t="t" r="r" b="b"/>
            <a:pathLst>
              <a:path w="43814" h="73025">
                <a:moveTo>
                  <a:pt x="43511" y="0"/>
                </a:moveTo>
                <a:lnTo>
                  <a:pt x="0" y="72560"/>
                </a:lnTo>
              </a:path>
            </a:pathLst>
          </a:custGeom>
          <a:ln w="6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299182" y="4774144"/>
            <a:ext cx="43815" cy="73025"/>
          </a:xfrm>
          <a:custGeom>
            <a:avLst/>
            <a:gdLst/>
            <a:ahLst/>
            <a:cxnLst/>
            <a:rect l="l" t="t" r="r" b="b"/>
            <a:pathLst>
              <a:path w="43814" h="73025">
                <a:moveTo>
                  <a:pt x="43511" y="0"/>
                </a:moveTo>
                <a:lnTo>
                  <a:pt x="0" y="72560"/>
                </a:lnTo>
              </a:path>
            </a:pathLst>
          </a:custGeom>
          <a:ln w="6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255670" y="4338748"/>
            <a:ext cx="130810" cy="73025"/>
          </a:xfrm>
          <a:custGeom>
            <a:avLst/>
            <a:gdLst/>
            <a:ahLst/>
            <a:cxnLst/>
            <a:rect l="l" t="t" r="r" b="b"/>
            <a:pathLst>
              <a:path w="130810" h="73025">
                <a:moveTo>
                  <a:pt x="43511" y="0"/>
                </a:moveTo>
                <a:lnTo>
                  <a:pt x="0" y="72560"/>
                </a:lnTo>
              </a:path>
              <a:path w="130810" h="73025">
                <a:moveTo>
                  <a:pt x="87023" y="0"/>
                </a:moveTo>
                <a:lnTo>
                  <a:pt x="43511" y="72560"/>
                </a:lnTo>
              </a:path>
              <a:path w="130810" h="73025">
                <a:moveTo>
                  <a:pt x="130534" y="0"/>
                </a:moveTo>
                <a:lnTo>
                  <a:pt x="87023" y="72560"/>
                </a:lnTo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277426" y="5028106"/>
            <a:ext cx="87630" cy="73025"/>
          </a:xfrm>
          <a:custGeom>
            <a:avLst/>
            <a:gdLst/>
            <a:ahLst/>
            <a:cxnLst/>
            <a:rect l="l" t="t" r="r" b="b"/>
            <a:pathLst>
              <a:path w="87629" h="73025">
                <a:moveTo>
                  <a:pt x="43511" y="0"/>
                </a:moveTo>
                <a:lnTo>
                  <a:pt x="0" y="72560"/>
                </a:lnTo>
              </a:path>
              <a:path w="87629" h="73025">
                <a:moveTo>
                  <a:pt x="87023" y="0"/>
                </a:moveTo>
                <a:lnTo>
                  <a:pt x="43511" y="72560"/>
                </a:lnTo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299182" y="1545165"/>
            <a:ext cx="43815" cy="73025"/>
          </a:xfrm>
          <a:custGeom>
            <a:avLst/>
            <a:gdLst/>
            <a:ahLst/>
            <a:cxnLst/>
            <a:rect l="l" t="t" r="r" b="b"/>
            <a:pathLst>
              <a:path w="43814" h="73025">
                <a:moveTo>
                  <a:pt x="43511" y="0"/>
                </a:moveTo>
                <a:lnTo>
                  <a:pt x="0" y="72560"/>
                </a:lnTo>
              </a:path>
            </a:pathLst>
          </a:custGeom>
          <a:ln w="66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255670" y="2307051"/>
            <a:ext cx="130810" cy="73025"/>
          </a:xfrm>
          <a:custGeom>
            <a:avLst/>
            <a:gdLst/>
            <a:ahLst/>
            <a:cxnLst/>
            <a:rect l="l" t="t" r="r" b="b"/>
            <a:pathLst>
              <a:path w="130810" h="73025">
                <a:moveTo>
                  <a:pt x="43511" y="0"/>
                </a:moveTo>
                <a:lnTo>
                  <a:pt x="0" y="72560"/>
                </a:lnTo>
              </a:path>
              <a:path w="130810" h="73025">
                <a:moveTo>
                  <a:pt x="87023" y="0"/>
                </a:moveTo>
                <a:lnTo>
                  <a:pt x="43511" y="72560"/>
                </a:lnTo>
              </a:path>
              <a:path w="130810" h="73025">
                <a:moveTo>
                  <a:pt x="130534" y="0"/>
                </a:moveTo>
                <a:lnTo>
                  <a:pt x="87023" y="72560"/>
                </a:lnTo>
              </a:path>
            </a:pathLst>
          </a:custGeom>
          <a:ln w="6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2" name="object 132" descr=""/>
          <p:cNvGrpSpPr/>
          <p:nvPr/>
        </p:nvGrpSpPr>
        <p:grpSpPr>
          <a:xfrm>
            <a:off x="4909231" y="1970435"/>
            <a:ext cx="67945" cy="57150"/>
            <a:chOff x="4909231" y="1970435"/>
            <a:chExt cx="67945" cy="57150"/>
          </a:xfrm>
        </p:grpSpPr>
        <p:sp>
          <p:nvSpPr>
            <p:cNvPr id="133" name="object 133" descr=""/>
            <p:cNvSpPr/>
            <p:nvPr/>
          </p:nvSpPr>
          <p:spPr>
            <a:xfrm>
              <a:off x="4910295" y="1971499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32633" y="0"/>
                  </a:move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4910295" y="1971499"/>
              <a:ext cx="65405" cy="54610"/>
            </a:xfrm>
            <a:custGeom>
              <a:avLst/>
              <a:gdLst/>
              <a:ahLst/>
              <a:cxnLst/>
              <a:rect l="l" t="t" r="r" b="b"/>
              <a:pathLst>
                <a:path w="65404" h="54610">
                  <a:moveTo>
                    <a:pt x="65267" y="27169"/>
                  </a:moveTo>
                  <a:lnTo>
                    <a:pt x="62702" y="16598"/>
                  </a:lnTo>
                  <a:lnTo>
                    <a:pt x="55709" y="7961"/>
                  </a:lnTo>
                  <a:lnTo>
                    <a:pt x="45336" y="2136"/>
                  </a:lnTo>
                  <a:lnTo>
                    <a:pt x="32633" y="0"/>
                  </a:lnTo>
                  <a:lnTo>
                    <a:pt x="19931" y="2136"/>
                  </a:lnTo>
                  <a:lnTo>
                    <a:pt x="9558" y="7961"/>
                  </a:lnTo>
                  <a:lnTo>
                    <a:pt x="2564" y="16598"/>
                  </a:lnTo>
                  <a:lnTo>
                    <a:pt x="0" y="27169"/>
                  </a:lnTo>
                  <a:lnTo>
                    <a:pt x="2564" y="37788"/>
                  </a:lnTo>
                  <a:lnTo>
                    <a:pt x="9558" y="46448"/>
                  </a:lnTo>
                  <a:lnTo>
                    <a:pt x="19931" y="52282"/>
                  </a:lnTo>
                  <a:lnTo>
                    <a:pt x="32633" y="54420"/>
                  </a:lnTo>
                  <a:lnTo>
                    <a:pt x="45336" y="52282"/>
                  </a:lnTo>
                  <a:lnTo>
                    <a:pt x="55709" y="46448"/>
                  </a:lnTo>
                  <a:lnTo>
                    <a:pt x="62702" y="37788"/>
                  </a:lnTo>
                  <a:lnTo>
                    <a:pt x="65267" y="2716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5" name="object 135" descr=""/>
          <p:cNvGrpSpPr/>
          <p:nvPr/>
        </p:nvGrpSpPr>
        <p:grpSpPr>
          <a:xfrm>
            <a:off x="4591402" y="4678743"/>
            <a:ext cx="93980" cy="252095"/>
            <a:chOff x="4591402" y="4678743"/>
            <a:chExt cx="93980" cy="252095"/>
          </a:xfrm>
        </p:grpSpPr>
        <p:sp>
          <p:nvSpPr>
            <p:cNvPr id="136" name="object 136" descr=""/>
            <p:cNvSpPr/>
            <p:nvPr/>
          </p:nvSpPr>
          <p:spPr>
            <a:xfrm>
              <a:off x="4594836" y="4682177"/>
              <a:ext cx="87630" cy="245110"/>
            </a:xfrm>
            <a:custGeom>
              <a:avLst/>
              <a:gdLst/>
              <a:ahLst/>
              <a:cxnLst/>
              <a:rect l="l" t="t" r="r" b="b"/>
              <a:pathLst>
                <a:path w="87629" h="245110">
                  <a:moveTo>
                    <a:pt x="87023" y="0"/>
                  </a:moveTo>
                  <a:lnTo>
                    <a:pt x="0" y="0"/>
                  </a:lnTo>
                  <a:lnTo>
                    <a:pt x="0" y="244891"/>
                  </a:lnTo>
                  <a:lnTo>
                    <a:pt x="87023" y="244891"/>
                  </a:lnTo>
                  <a:lnTo>
                    <a:pt x="87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4594836" y="4682177"/>
              <a:ext cx="87630" cy="245110"/>
            </a:xfrm>
            <a:custGeom>
              <a:avLst/>
              <a:gdLst/>
              <a:ahLst/>
              <a:cxnLst/>
              <a:rect l="l" t="t" r="r" b="b"/>
              <a:pathLst>
                <a:path w="87629" h="245110">
                  <a:moveTo>
                    <a:pt x="0" y="244891"/>
                  </a:moveTo>
                  <a:lnTo>
                    <a:pt x="87023" y="244891"/>
                  </a:lnTo>
                  <a:lnTo>
                    <a:pt x="87023" y="0"/>
                  </a:lnTo>
                  <a:lnTo>
                    <a:pt x="0" y="0"/>
                  </a:lnTo>
                  <a:lnTo>
                    <a:pt x="0" y="244891"/>
                  </a:lnTo>
                  <a:close/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 descr=""/>
          <p:cNvSpPr/>
          <p:nvPr/>
        </p:nvSpPr>
        <p:spPr>
          <a:xfrm>
            <a:off x="3332226" y="5023865"/>
            <a:ext cx="291465" cy="166370"/>
          </a:xfrm>
          <a:custGeom>
            <a:avLst/>
            <a:gdLst/>
            <a:ahLst/>
            <a:cxnLst/>
            <a:rect l="l" t="t" r="r" b="b"/>
            <a:pathLst>
              <a:path w="291464" h="166370">
                <a:moveTo>
                  <a:pt x="0" y="166116"/>
                </a:moveTo>
                <a:lnTo>
                  <a:pt x="291084" y="166116"/>
                </a:lnTo>
                <a:lnTo>
                  <a:pt x="291084" y="0"/>
                </a:lnTo>
                <a:lnTo>
                  <a:pt x="0" y="0"/>
                </a:lnTo>
                <a:lnTo>
                  <a:pt x="0" y="166116"/>
                </a:lnTo>
                <a:close/>
              </a:path>
            </a:pathLst>
          </a:custGeom>
          <a:ln w="28956">
            <a:solidFill>
              <a:srgbClr val="47A4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 descr=""/>
          <p:cNvSpPr/>
          <p:nvPr/>
        </p:nvSpPr>
        <p:spPr>
          <a:xfrm>
            <a:off x="3332226" y="4748021"/>
            <a:ext cx="291465" cy="167640"/>
          </a:xfrm>
          <a:custGeom>
            <a:avLst/>
            <a:gdLst/>
            <a:ahLst/>
            <a:cxnLst/>
            <a:rect l="l" t="t" r="r" b="b"/>
            <a:pathLst>
              <a:path w="291464" h="167639">
                <a:moveTo>
                  <a:pt x="0" y="167639"/>
                </a:moveTo>
                <a:lnTo>
                  <a:pt x="291084" y="167639"/>
                </a:lnTo>
                <a:lnTo>
                  <a:pt x="291084" y="0"/>
                </a:lnTo>
                <a:lnTo>
                  <a:pt x="0" y="0"/>
                </a:lnTo>
                <a:lnTo>
                  <a:pt x="0" y="167639"/>
                </a:lnTo>
                <a:close/>
              </a:path>
            </a:pathLst>
          </a:custGeom>
          <a:ln w="28955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 descr=""/>
          <p:cNvSpPr/>
          <p:nvPr/>
        </p:nvSpPr>
        <p:spPr>
          <a:xfrm>
            <a:off x="6628638" y="3495294"/>
            <a:ext cx="547370" cy="234950"/>
          </a:xfrm>
          <a:custGeom>
            <a:avLst/>
            <a:gdLst/>
            <a:ahLst/>
            <a:cxnLst/>
            <a:rect l="l" t="t" r="r" b="b"/>
            <a:pathLst>
              <a:path w="547370" h="234950">
                <a:moveTo>
                  <a:pt x="0" y="234695"/>
                </a:moveTo>
                <a:lnTo>
                  <a:pt x="547116" y="234695"/>
                </a:lnTo>
                <a:lnTo>
                  <a:pt x="547116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ln w="28956">
            <a:solidFill>
              <a:srgbClr val="D904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>
            <a:spLocks noGrp="1"/>
          </p:cNvSpPr>
          <p:nvPr>
            <p:ph type="title"/>
          </p:nvPr>
        </p:nvSpPr>
        <p:spPr>
          <a:xfrm>
            <a:off x="174447" y="273684"/>
            <a:ext cx="578294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85"/>
              <a:t>El</a:t>
            </a:r>
            <a:r>
              <a:rPr dirty="0" sz="2600" spc="-50"/>
              <a:t> </a:t>
            </a:r>
            <a:r>
              <a:rPr dirty="0" sz="2600" spc="114"/>
              <a:t>disyuntor</a:t>
            </a:r>
            <a:r>
              <a:rPr dirty="0" sz="2600" spc="-50"/>
              <a:t> </a:t>
            </a:r>
            <a:r>
              <a:rPr dirty="0" sz="2600" spc="130"/>
              <a:t>no</a:t>
            </a:r>
            <a:r>
              <a:rPr dirty="0" sz="2600" spc="-50"/>
              <a:t> </a:t>
            </a:r>
            <a:r>
              <a:rPr dirty="0" sz="2600" spc="90"/>
              <a:t>abre</a:t>
            </a:r>
            <a:r>
              <a:rPr dirty="0" sz="2600" spc="-45"/>
              <a:t> </a:t>
            </a:r>
            <a:r>
              <a:rPr dirty="0" sz="2600" spc="50"/>
              <a:t>el</a:t>
            </a:r>
            <a:r>
              <a:rPr dirty="0" sz="2600" spc="-50"/>
              <a:t> </a:t>
            </a:r>
            <a:r>
              <a:rPr dirty="0" sz="2600" spc="90"/>
              <a:t>circuito</a:t>
            </a:r>
            <a:r>
              <a:rPr dirty="0" sz="2600" spc="-50"/>
              <a:t> </a:t>
            </a:r>
            <a:r>
              <a:rPr dirty="0" sz="2600" spc="-30"/>
              <a:t>(50BF)</a:t>
            </a:r>
            <a:endParaRPr sz="2600"/>
          </a:p>
        </p:txBody>
      </p:sp>
      <p:sp>
        <p:nvSpPr>
          <p:cNvPr id="202" name="object 202" descr=""/>
          <p:cNvSpPr txBox="1"/>
          <p:nvPr/>
        </p:nvSpPr>
        <p:spPr>
          <a:xfrm>
            <a:off x="323189" y="5445582"/>
            <a:ext cx="815340" cy="22225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511175" algn="l"/>
              </a:tabLst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r>
              <a:rPr dirty="0" sz="400">
                <a:latin typeface="Arial Unicode MS"/>
                <a:cs typeface="Arial Unicode MS"/>
              </a:rPr>
              <a:t>	</a:t>
            </a:r>
            <a:r>
              <a:rPr dirty="0" sz="600">
                <a:latin typeface="Arial Unicode MS"/>
                <a:cs typeface="Arial Unicode MS"/>
              </a:rPr>
              <a:t>|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229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77</a:t>
            </a:r>
            <a:endParaRPr sz="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42" name="object 142" descr=""/>
          <p:cNvSpPr txBox="1"/>
          <p:nvPr/>
        </p:nvSpPr>
        <p:spPr>
          <a:xfrm>
            <a:off x="84226" y="867155"/>
            <a:ext cx="3657600" cy="36309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3529"/>
              <a:buChar char="-"/>
              <a:tabLst>
                <a:tab pos="194945" algn="l"/>
                <a:tab pos="195580" algn="l"/>
              </a:tabLst>
            </a:pPr>
            <a:r>
              <a:rPr dirty="0" sz="1700">
                <a:latin typeface="Arial Unicode MS"/>
                <a:cs typeface="Arial Unicode MS"/>
              </a:rPr>
              <a:t>Condición</a:t>
            </a:r>
            <a:r>
              <a:rPr dirty="0" sz="1700" spc="34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peligrosa</a:t>
            </a:r>
            <a:endParaRPr sz="1700">
              <a:latin typeface="Arial Unicode MS"/>
              <a:cs typeface="Arial Unicode MS"/>
            </a:endParaRPr>
          </a:p>
          <a:p>
            <a:pPr lvl="1" marL="551815" marR="752475" indent="-177165">
              <a:lnSpc>
                <a:spcPct val="128600"/>
              </a:lnSpc>
              <a:spcBef>
                <a:spcPts val="54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Sobrecorriente</a:t>
            </a:r>
            <a:r>
              <a:rPr dirty="0" sz="1400" spc="229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estator</a:t>
            </a:r>
            <a:r>
              <a:rPr dirty="0" sz="1400" spc="229">
                <a:latin typeface="Arial Unicode MS"/>
                <a:cs typeface="Arial Unicode MS"/>
              </a:rPr>
              <a:t> </a:t>
            </a:r>
            <a:r>
              <a:rPr dirty="0" sz="1400" spc="10">
                <a:latin typeface="Arial Unicode MS"/>
                <a:cs typeface="Arial Unicode MS"/>
              </a:rPr>
              <a:t>o </a:t>
            </a:r>
            <a:r>
              <a:rPr dirty="0" sz="1400">
                <a:latin typeface="Arial Unicode MS"/>
                <a:cs typeface="Arial Unicode MS"/>
              </a:rPr>
              <a:t>corrientes</a:t>
            </a:r>
            <a:r>
              <a:rPr dirty="0" sz="1400" spc="459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asimétricas</a:t>
            </a:r>
            <a:endParaRPr sz="14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980"/>
              </a:spcBef>
              <a:buClr>
                <a:srgbClr val="002797"/>
              </a:buClr>
              <a:buSzPct val="83333"/>
              <a:buChar char="-"/>
              <a:tabLst>
                <a:tab pos="194945" algn="l"/>
                <a:tab pos="195580" algn="l"/>
              </a:tabLst>
            </a:pPr>
            <a:r>
              <a:rPr dirty="0" sz="1500" spc="55">
                <a:latin typeface="Arial Unicode MS"/>
                <a:cs typeface="Arial Unicode MS"/>
              </a:rPr>
              <a:t>Objeto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protegido</a:t>
            </a:r>
            <a:endParaRPr sz="15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065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</a:tabLst>
            </a:pPr>
            <a:r>
              <a:rPr dirty="0" sz="1400">
                <a:latin typeface="Arial Unicode MS"/>
                <a:cs typeface="Arial Unicode MS"/>
              </a:rPr>
              <a:t>Circuitos</a:t>
            </a:r>
            <a:r>
              <a:rPr dirty="0" sz="1400" spc="2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electricos</a:t>
            </a:r>
            <a:endParaRPr sz="14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880"/>
              </a:spcBef>
              <a:buClr>
                <a:srgbClr val="002797"/>
              </a:buClr>
              <a:buSzPct val="78125"/>
              <a:buChar char="-"/>
              <a:tabLst>
                <a:tab pos="55245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Rotor</a:t>
            </a:r>
            <a:endParaRPr sz="1600">
              <a:latin typeface="Arial Unicode MS"/>
              <a:cs typeface="Arial Unicode MS"/>
            </a:endParaRPr>
          </a:p>
          <a:p>
            <a:pPr marL="195580" indent="-182880">
              <a:lnSpc>
                <a:spcPct val="100000"/>
              </a:lnSpc>
              <a:spcBef>
                <a:spcPts val="840"/>
              </a:spcBef>
              <a:buClr>
                <a:srgbClr val="002797"/>
              </a:buClr>
              <a:buSzPct val="78125"/>
              <a:buChar char="-"/>
              <a:tabLst>
                <a:tab pos="194945" algn="l"/>
                <a:tab pos="195580" algn="l"/>
              </a:tabLst>
            </a:pPr>
            <a:r>
              <a:rPr dirty="0" sz="1600" spc="-10">
                <a:latin typeface="Arial Unicode MS"/>
                <a:cs typeface="Arial Unicode MS"/>
              </a:rPr>
              <a:t>Consecuencias</a:t>
            </a:r>
            <a:endParaRPr sz="16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190"/>
              </a:spcBef>
              <a:buClr>
                <a:srgbClr val="002797"/>
              </a:buClr>
              <a:buSzPct val="125000"/>
              <a:buChar char="-"/>
              <a:tabLst>
                <a:tab pos="552450" algn="l"/>
              </a:tabLst>
            </a:pPr>
            <a:r>
              <a:rPr dirty="0" sz="1000">
                <a:latin typeface="Arial Unicode MS"/>
                <a:cs typeface="Arial Unicode MS"/>
              </a:rPr>
              <a:t>Sobrecalentamiento</a:t>
            </a:r>
            <a:r>
              <a:rPr dirty="0" sz="1000" spc="2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295">
                <a:latin typeface="Arial Unicode MS"/>
                <a:cs typeface="Arial Unicode MS"/>
              </a:rPr>
              <a:t> </a:t>
            </a:r>
            <a:r>
              <a:rPr dirty="0" sz="1000" spc="55">
                <a:latin typeface="Arial Unicode MS"/>
                <a:cs typeface="Arial Unicode MS"/>
              </a:rPr>
              <a:t>rotor</a:t>
            </a:r>
            <a:endParaRPr sz="1000">
              <a:latin typeface="Arial Unicode MS"/>
              <a:cs typeface="Arial Unicode MS"/>
            </a:endParaRPr>
          </a:p>
          <a:p>
            <a:pPr lvl="1" marL="551815" indent="-177165">
              <a:lnSpc>
                <a:spcPct val="100000"/>
              </a:lnSpc>
              <a:spcBef>
                <a:spcPts val="1260"/>
              </a:spcBef>
              <a:buClr>
                <a:srgbClr val="002797"/>
              </a:buClr>
              <a:buSzPct val="131578"/>
              <a:buChar char="-"/>
              <a:tabLst>
                <a:tab pos="552450" algn="l"/>
              </a:tabLst>
            </a:pPr>
            <a:r>
              <a:rPr dirty="0" sz="950">
                <a:latin typeface="Arial Unicode MS"/>
                <a:cs typeface="Arial Unicode MS"/>
              </a:rPr>
              <a:t>Sobrecalentamiento</a:t>
            </a:r>
            <a:r>
              <a:rPr dirty="0" sz="950" spc="27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280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estator</a:t>
            </a:r>
            <a:endParaRPr sz="950">
              <a:latin typeface="Arial Unicode MS"/>
              <a:cs typeface="Arial Unicode MS"/>
            </a:endParaRPr>
          </a:p>
          <a:p>
            <a:pPr lvl="1" marL="551815" marR="5080" indent="-177165">
              <a:lnSpc>
                <a:spcPct val="128600"/>
              </a:lnSpc>
              <a:spcBef>
                <a:spcPts val="630"/>
              </a:spcBef>
              <a:buClr>
                <a:srgbClr val="002797"/>
              </a:buClr>
              <a:buSzPct val="89285"/>
              <a:buChar char="-"/>
              <a:tabLst>
                <a:tab pos="552450" algn="l"/>
                <a:tab pos="3161665" algn="l"/>
              </a:tabLst>
            </a:pPr>
            <a:r>
              <a:rPr dirty="0" sz="1400">
                <a:latin typeface="Arial Unicode MS"/>
                <a:cs typeface="Arial Unicode MS"/>
              </a:rPr>
              <a:t>Daños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prolongados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causados</a:t>
            </a:r>
            <a:r>
              <a:rPr dirty="0" sz="1400">
                <a:latin typeface="Arial Unicode MS"/>
                <a:cs typeface="Arial Unicode MS"/>
              </a:rPr>
              <a:t>	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-25">
                <a:latin typeface="Arial Unicode MS"/>
                <a:cs typeface="Arial Unicode MS"/>
              </a:rPr>
              <a:t> la </a:t>
            </a:r>
            <a:r>
              <a:rPr dirty="0" sz="1400" spc="50">
                <a:latin typeface="Arial Unicode MS"/>
                <a:cs typeface="Arial Unicode MS"/>
              </a:rPr>
              <a:t>corriente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falla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7253494" y="1322258"/>
            <a:ext cx="2914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7853567" y="1322258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45" name="object 145" descr=""/>
          <p:cNvGraphicFramePr>
            <a:graphicFrameLocks noGrp="1"/>
          </p:cNvGraphicFramePr>
          <p:nvPr/>
        </p:nvGraphicFramePr>
        <p:xfrm>
          <a:off x="4670981" y="1196339"/>
          <a:ext cx="3927475" cy="23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8270"/>
                <a:gridCol w="548640"/>
                <a:gridCol w="1979930"/>
              </a:tblGrid>
              <a:tr h="116205">
                <a:tc>
                  <a:txBody>
                    <a:bodyPr/>
                    <a:lstStyle/>
                    <a:p>
                      <a:pPr marL="89408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1144270" algn="l"/>
                        </a:tabLst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87N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IdN/I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R w="38100">
                      <a:solidFill>
                        <a:srgbClr val="D90409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89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50BF</a:t>
                      </a:r>
                      <a:r>
                        <a:rPr dirty="0" sz="500" spc="-2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3I&gt;BF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38100">
                      <a:solidFill>
                        <a:srgbClr val="D90409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38100">
                      <a:solidFill>
                        <a:srgbClr val="D90409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849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921385" algn="l"/>
                          <a:tab pos="1237615" algn="l"/>
                          <a:tab pos="1498600" algn="l"/>
                        </a:tabLst>
                      </a:pPr>
                      <a:r>
                        <a:rPr dirty="0" sz="500" spc="-10">
                          <a:latin typeface="Arial Unicode MS"/>
                          <a:cs typeface="Arial Unicode MS"/>
                        </a:rPr>
                        <a:t>50/51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3I&gt;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49</a:t>
                      </a:r>
                      <a:r>
                        <a:rPr dirty="0" sz="5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Ith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38100">
                      <a:solidFill>
                        <a:srgbClr val="D90409"/>
                      </a:solidFill>
                      <a:prstDash val="solid"/>
                    </a:lnL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  <a:tr h="119380">
                <a:tc>
                  <a:txBody>
                    <a:bodyPr/>
                    <a:lstStyle/>
                    <a:p>
                      <a:pPr marL="9194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10" i="1">
                          <a:latin typeface="Trebuchet MS"/>
                          <a:cs typeface="Trebuchet MS"/>
                        </a:rPr>
                        <a:t>REF.PDIF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R w="38100">
                      <a:solidFill>
                        <a:srgbClr val="D90409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9939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CC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RBRF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38100">
                      <a:solidFill>
                        <a:srgbClr val="D90409"/>
                      </a:solidFill>
                      <a:prstDash val="solid"/>
                    </a:lnL>
                    <a:lnR w="38100">
                      <a:solidFill>
                        <a:srgbClr val="D90409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D9040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D90409"/>
                      </a:solidFill>
                      <a:prstDash val="solid"/>
                    </a:lnL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46" name="object 146" descr=""/>
          <p:cNvSpPr txBox="1"/>
          <p:nvPr/>
        </p:nvSpPr>
        <p:spPr>
          <a:xfrm>
            <a:off x="8603416" y="1216212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8399879" y="1322258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graphicFrame>
        <p:nvGraphicFramePr>
          <p:cNvPr id="148" name="object 148" descr=""/>
          <p:cNvGraphicFramePr>
            <a:graphicFrameLocks noGrp="1"/>
          </p:cNvGraphicFramePr>
          <p:nvPr/>
        </p:nvGraphicFramePr>
        <p:xfrm>
          <a:off x="5111173" y="1723549"/>
          <a:ext cx="925830" cy="217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1795"/>
                <a:gridCol w="260985"/>
                <a:gridCol w="260984"/>
              </a:tblGrid>
              <a:tr h="108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400" spc="-10">
                          <a:latin typeface="Arial Unicode MS"/>
                          <a:cs typeface="Arial Unicode MS"/>
                        </a:rPr>
                        <a:t>50N/51N</a:t>
                      </a:r>
                      <a:endParaRPr sz="4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7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EN&gt;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8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EF4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49" name="object 149" descr=""/>
          <p:cNvSpPr txBox="1"/>
          <p:nvPr/>
        </p:nvSpPr>
        <p:spPr>
          <a:xfrm>
            <a:off x="8381604" y="1695550"/>
            <a:ext cx="496570" cy="240029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  <a:tabLst>
                <a:tab pos="271145" algn="l"/>
              </a:tabLst>
            </a:pPr>
            <a:r>
              <a:rPr dirty="0" sz="500" spc="-25">
                <a:latin typeface="Arial Unicode MS"/>
                <a:cs typeface="Arial Unicode MS"/>
              </a:rPr>
              <a:t>87O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200" spc="-10">
                <a:latin typeface="Arial Unicode MS"/>
                <a:cs typeface="Arial Unicode MS"/>
              </a:rPr>
              <a:t>3identificación/yo</a:t>
            </a:r>
            <a:endParaRPr sz="200">
              <a:latin typeface="Arial Unicode MS"/>
              <a:cs typeface="Arial Unicode MS"/>
            </a:endParaRPr>
          </a:p>
          <a:p>
            <a:pPr marL="35560">
              <a:lnSpc>
                <a:spcPct val="100000"/>
              </a:lnSpc>
              <a:spcBef>
                <a:spcPts val="254"/>
              </a:spcBef>
            </a:pPr>
            <a:r>
              <a:rPr dirty="0" sz="500" i="1">
                <a:latin typeface="Trebuchet MS"/>
                <a:cs typeface="Trebuchet MS"/>
              </a:rPr>
              <a:t>PDF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T3W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4577785" y="1904563"/>
            <a:ext cx="97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 b="1"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4581488" y="2169571"/>
            <a:ext cx="11048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5508847" y="2338106"/>
            <a:ext cx="5168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6032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3" name="object 153" descr=""/>
          <p:cNvSpPr txBox="1"/>
          <p:nvPr/>
        </p:nvSpPr>
        <p:spPr>
          <a:xfrm>
            <a:off x="5508928" y="2232061"/>
            <a:ext cx="5162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80">
              <a:lnSpc>
                <a:spcPct val="100000"/>
              </a:lnSpc>
              <a:spcBef>
                <a:spcPts val="100"/>
              </a:spcBef>
              <a:tabLst>
                <a:tab pos="333375" algn="l"/>
              </a:tabLst>
            </a:pPr>
            <a:r>
              <a:rPr dirty="0" sz="500" spc="-10">
                <a:latin typeface="Arial Unicode MS"/>
                <a:cs typeface="Arial Unicode MS"/>
              </a:rPr>
              <a:t>50/51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3I&gt;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4" name="object 154" descr=""/>
          <p:cNvSpPr txBox="1"/>
          <p:nvPr/>
        </p:nvSpPr>
        <p:spPr>
          <a:xfrm>
            <a:off x="4886311" y="2645253"/>
            <a:ext cx="6223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5" name="object 155" descr=""/>
          <p:cNvSpPr txBox="1"/>
          <p:nvPr/>
        </p:nvSpPr>
        <p:spPr>
          <a:xfrm>
            <a:off x="4881747" y="278029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4751212" y="270773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5508618" y="2721413"/>
            <a:ext cx="261620" cy="130175"/>
          </a:xfrm>
          <a:prstGeom prst="rect">
            <a:avLst/>
          </a:prstGeom>
          <a:ln w="6036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245"/>
              </a:spcBef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5508618" y="2851256"/>
            <a:ext cx="522605" cy="109220"/>
          </a:xfrm>
          <a:prstGeom prst="rect">
            <a:avLst/>
          </a:prstGeom>
          <a:ln w="5872">
            <a:solidFill>
              <a:srgbClr val="000000"/>
            </a:solidFill>
          </a:ln>
        </p:spPr>
        <p:txBody>
          <a:bodyPr wrap="square" lIns="0" tIns="1016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8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59" name="object 159" descr=""/>
          <p:cNvSpPr txBox="1"/>
          <p:nvPr/>
        </p:nvSpPr>
        <p:spPr>
          <a:xfrm>
            <a:off x="5769687" y="2721413"/>
            <a:ext cx="261620" cy="130175"/>
          </a:xfrm>
          <a:prstGeom prst="rect">
            <a:avLst/>
          </a:prstGeom>
          <a:ln w="6036">
            <a:solidFill>
              <a:srgbClr val="000000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245"/>
              </a:spcBef>
            </a:pPr>
            <a:r>
              <a:rPr dirty="0" sz="500" spc="-20">
                <a:latin typeface="Arial Unicode MS"/>
                <a:cs typeface="Arial Unicode MS"/>
              </a:rPr>
              <a:t>3Uo&gt;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0" name="object 160" descr=""/>
          <p:cNvSpPr txBox="1"/>
          <p:nvPr/>
        </p:nvSpPr>
        <p:spPr>
          <a:xfrm>
            <a:off x="5538269" y="2993947"/>
            <a:ext cx="1644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60FL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1" name="object 161" descr=""/>
          <p:cNvSpPr txBox="1"/>
          <p:nvPr/>
        </p:nvSpPr>
        <p:spPr>
          <a:xfrm>
            <a:off x="6149075" y="2991689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81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2" name="object 162" descr=""/>
          <p:cNvSpPr txBox="1"/>
          <p:nvPr/>
        </p:nvSpPr>
        <p:spPr>
          <a:xfrm>
            <a:off x="6419813" y="2991689"/>
            <a:ext cx="838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f&lt;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3" name="object 163" descr=""/>
          <p:cNvSpPr txBox="1"/>
          <p:nvPr/>
        </p:nvSpPr>
        <p:spPr>
          <a:xfrm>
            <a:off x="7277667" y="299394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78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7493581" y="2993947"/>
            <a:ext cx="1714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latin typeface="Arial Unicode MS"/>
                <a:cs typeface="Arial Unicode MS"/>
              </a:rPr>
              <a:t>Ucos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4881747" y="3041353"/>
            <a:ext cx="66675" cy="2368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000FF"/>
                </a:solidFill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4751212" y="3103836"/>
            <a:ext cx="6159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5">
                <a:solidFill>
                  <a:srgbClr val="0000FF"/>
                </a:solidFill>
                <a:latin typeface="Arial Unicode MS"/>
                <a:cs typeface="Arial Unicode MS"/>
              </a:rPr>
              <a:t>Y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5526956" y="3099992"/>
            <a:ext cx="430530" cy="359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RFUF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SDD</a:t>
            </a:r>
            <a:endParaRPr sz="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500">
                <a:latin typeface="Arial Unicode MS"/>
                <a:cs typeface="Arial Unicode MS"/>
              </a:rPr>
              <a:t>51/67</a:t>
            </a:r>
            <a:r>
              <a:rPr dirty="0" sz="500" spc="385">
                <a:latin typeface="Arial Unicode MS"/>
                <a:cs typeface="Arial Unicode MS"/>
              </a:rPr>
              <a:t>  </a:t>
            </a:r>
            <a:r>
              <a:rPr dirty="0" sz="500">
                <a:latin typeface="Arial Unicode MS"/>
                <a:cs typeface="Arial Unicode MS"/>
              </a:rPr>
              <a:t>3I-</a:t>
            </a:r>
            <a:r>
              <a:rPr dirty="0" sz="500" spc="-50">
                <a:latin typeface="Arial Unicode MS"/>
                <a:cs typeface="Arial Unicode MS"/>
              </a:rPr>
              <a:t>&gt;</a:t>
            </a:r>
            <a:endParaRPr sz="500">
              <a:latin typeface="Arial Unicode MS"/>
              <a:cs typeface="Arial Unicode MS"/>
            </a:endParaRPr>
          </a:p>
          <a:p>
            <a:pPr marL="41910">
              <a:lnSpc>
                <a:spcPct val="100000"/>
              </a:lnSpc>
              <a:spcBef>
                <a:spcPts val="254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OC4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8" name="object 168" descr=""/>
          <p:cNvSpPr txBox="1"/>
          <p:nvPr/>
        </p:nvSpPr>
        <p:spPr>
          <a:xfrm>
            <a:off x="6094733" y="3097734"/>
            <a:ext cx="437515" cy="3613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29209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SA</a:t>
            </a:r>
            <a:r>
              <a:rPr dirty="0" sz="500" spc="1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PTUF</a:t>
            </a:r>
            <a:endParaRPr sz="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  <a:tabLst>
                <a:tab pos="283210" algn="l"/>
              </a:tabLst>
            </a:pPr>
            <a:r>
              <a:rPr dirty="0" sz="500" spc="-20">
                <a:latin typeface="Arial Unicode MS"/>
                <a:cs typeface="Arial Unicode MS"/>
              </a:rPr>
              <a:t>50AE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U/I&gt;</a:t>
            </a:r>
            <a:endParaRPr sz="500">
              <a:latin typeface="Arial Unicode MS"/>
              <a:cs typeface="Arial Unicode MS"/>
            </a:endParaRPr>
          </a:p>
          <a:p>
            <a:pPr algn="ctr" marR="53340">
              <a:lnSpc>
                <a:spcPct val="100000"/>
              </a:lnSpc>
              <a:spcBef>
                <a:spcPts val="259"/>
              </a:spcBef>
            </a:pPr>
            <a:r>
              <a:rPr dirty="0" sz="500" i="1">
                <a:latin typeface="Trebuchet MS"/>
                <a:cs typeface="Trebuchet MS"/>
              </a:rPr>
              <a:t>AEG</a:t>
            </a:r>
            <a:r>
              <a:rPr dirty="0" sz="500" spc="2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GAPC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69" name="object 169" descr=""/>
          <p:cNvSpPr txBox="1"/>
          <p:nvPr/>
        </p:nvSpPr>
        <p:spPr>
          <a:xfrm>
            <a:off x="6662511" y="3501871"/>
            <a:ext cx="3575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50BF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3I&gt;BF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0" name="object 170" descr=""/>
          <p:cNvSpPr txBox="1"/>
          <p:nvPr/>
        </p:nvSpPr>
        <p:spPr>
          <a:xfrm>
            <a:off x="6713661" y="3607916"/>
            <a:ext cx="2755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CC </a:t>
            </a:r>
            <a:r>
              <a:rPr dirty="0" sz="500" spc="-20" i="1">
                <a:latin typeface="Trebuchet MS"/>
                <a:cs typeface="Trebuchet MS"/>
              </a:rPr>
              <a:t>RBRF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1" name="object 171" descr=""/>
          <p:cNvSpPr txBox="1"/>
          <p:nvPr/>
        </p:nvSpPr>
        <p:spPr>
          <a:xfrm>
            <a:off x="7821852" y="3219323"/>
            <a:ext cx="410209" cy="49403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36830">
              <a:lnSpc>
                <a:spcPct val="100000"/>
              </a:lnSpc>
              <a:spcBef>
                <a:spcPts val="325"/>
              </a:spcBef>
              <a:tabLst>
                <a:tab pos="2686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24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U/f&gt;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500" i="1">
                <a:latin typeface="Trebuchet MS"/>
                <a:cs typeface="Trebuchet MS"/>
              </a:rPr>
              <a:t>PVPH</a:t>
            </a:r>
            <a:r>
              <a:rPr dirty="0" sz="500" spc="7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OEX</a:t>
            </a:r>
            <a:endParaRPr sz="500">
              <a:latin typeface="Trebuchet MS"/>
              <a:cs typeface="Trebuchet MS"/>
            </a:endParaRPr>
          </a:p>
          <a:p>
            <a:pPr marL="36830">
              <a:lnSpc>
                <a:spcPct val="100000"/>
              </a:lnSpc>
              <a:spcBef>
                <a:spcPts val="545"/>
              </a:spcBef>
              <a:tabLst>
                <a:tab pos="26860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3U&lt;</a:t>
            </a:r>
            <a:endParaRPr sz="500">
              <a:latin typeface="Arial Unicode MS"/>
              <a:cs typeface="Arial Unicode MS"/>
            </a:endParaRPr>
          </a:p>
          <a:p>
            <a:pPr marL="20955">
              <a:lnSpc>
                <a:spcPct val="100000"/>
              </a:lnSpc>
              <a:spcBef>
                <a:spcPts val="254"/>
              </a:spcBef>
            </a:pPr>
            <a:r>
              <a:rPr dirty="0" sz="500" i="1">
                <a:latin typeface="Trebuchet MS"/>
                <a:cs typeface="Trebuchet MS"/>
              </a:rPr>
              <a:t>UV2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PTUV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2" name="object 172" descr=""/>
          <p:cNvSpPr txBox="1"/>
          <p:nvPr/>
        </p:nvSpPr>
        <p:spPr>
          <a:xfrm>
            <a:off x="5208258" y="3705340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graphicFrame>
        <p:nvGraphicFramePr>
          <p:cNvPr id="173" name="object 173" descr=""/>
          <p:cNvGraphicFramePr>
            <a:graphicFrameLocks noGrp="1"/>
          </p:cNvGraphicFramePr>
          <p:nvPr/>
        </p:nvGraphicFramePr>
        <p:xfrm>
          <a:off x="5502892" y="3755245"/>
          <a:ext cx="542925" cy="217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985"/>
                <a:gridCol w="275590"/>
              </a:tblGrid>
              <a:tr h="108585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64R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re</a:t>
                      </a:r>
                      <a:r>
                        <a:rPr dirty="0" cap="small" sz="500">
                          <a:latin typeface="Arial Unicode MS"/>
                          <a:cs typeface="Arial Unicode MS"/>
                        </a:rPr>
                        <a:t>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08585">
                <a:tc gridSpan="2"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ROTI</a:t>
                      </a:r>
                      <a:r>
                        <a:rPr dirty="0" sz="500" spc="5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PHIZ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74" name="object 174" descr=""/>
          <p:cNvSpPr txBox="1"/>
          <p:nvPr/>
        </p:nvSpPr>
        <p:spPr>
          <a:xfrm>
            <a:off x="4557963" y="3840791"/>
            <a:ext cx="2438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Arial"/>
                <a:cs typeface="Arial"/>
              </a:rPr>
              <a:t>GRAMO</a:t>
            </a:r>
            <a:endParaRPr sz="450">
              <a:latin typeface="Arial"/>
              <a:cs typeface="Arial"/>
            </a:endParaRPr>
          </a:p>
        </p:txBody>
      </p:sp>
      <p:sp>
        <p:nvSpPr>
          <p:cNvPr id="175" name="object 175" descr=""/>
          <p:cNvSpPr txBox="1"/>
          <p:nvPr/>
        </p:nvSpPr>
        <p:spPr>
          <a:xfrm>
            <a:off x="7247596" y="3099992"/>
            <a:ext cx="475615" cy="7575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PSP</a:t>
            </a:r>
            <a:r>
              <a:rPr dirty="0" sz="500" spc="6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PPAM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45"/>
              </a:spcBef>
              <a:tabLst>
                <a:tab pos="302895" algn="l"/>
              </a:tabLst>
            </a:pPr>
            <a:r>
              <a:rPr dirty="0" sz="500" spc="-25">
                <a:latin typeface="Arial Unicode MS"/>
                <a:cs typeface="Arial Unicode MS"/>
              </a:rPr>
              <a:t>21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Z&lt;</a:t>
            </a:r>
            <a:endParaRPr sz="500">
              <a:latin typeface="Arial Unicode MS"/>
              <a:cs typeface="Arial Unicode MS"/>
            </a:endParaRPr>
          </a:p>
          <a:p>
            <a:pPr marL="33655">
              <a:lnSpc>
                <a:spcPct val="100000"/>
              </a:lnSpc>
              <a:spcBef>
                <a:spcPts val="254"/>
              </a:spcBef>
            </a:pPr>
            <a:r>
              <a:rPr dirty="0" sz="500" i="1">
                <a:latin typeface="Trebuchet MS"/>
                <a:cs typeface="Trebuchet MS"/>
              </a:rPr>
              <a:t>ZMH</a:t>
            </a:r>
            <a:r>
              <a:rPr dirty="0" sz="500" spc="9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PDIS</a:t>
            </a:r>
            <a:endParaRPr sz="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545"/>
              </a:spcBef>
              <a:tabLst>
                <a:tab pos="28575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32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PAGß</a:t>
            </a:r>
            <a:endParaRPr sz="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350" i="1">
                <a:latin typeface="Trebuchet MS"/>
                <a:cs typeface="Trebuchet MS"/>
              </a:rPr>
              <a:t>Partido</a:t>
            </a:r>
            <a:r>
              <a:rPr dirty="0" sz="350" spc="15" i="1">
                <a:latin typeface="Trebuchet MS"/>
                <a:cs typeface="Trebuchet MS"/>
              </a:rPr>
              <a:t> </a:t>
            </a:r>
            <a:r>
              <a:rPr dirty="0" sz="350" spc="-10" i="1">
                <a:latin typeface="Trebuchet MS"/>
                <a:cs typeface="Trebuchet MS"/>
              </a:rPr>
              <a:t>republicano</a:t>
            </a:r>
            <a:endParaRPr sz="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5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tabLst>
                <a:tab pos="300990" algn="l"/>
              </a:tabLst>
            </a:pPr>
            <a:r>
              <a:rPr dirty="0" sz="500" spc="-25">
                <a:latin typeface="Arial Unicode MS"/>
                <a:cs typeface="Arial Unicode MS"/>
              </a:rPr>
              <a:t>37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PAG&lt;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76" name="object 176" descr=""/>
          <p:cNvSpPr txBox="1"/>
          <p:nvPr/>
        </p:nvSpPr>
        <p:spPr>
          <a:xfrm>
            <a:off x="7826106" y="3861878"/>
            <a:ext cx="32766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OV2</a:t>
            </a:r>
            <a:r>
              <a:rPr dirty="0" sz="500" spc="5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PTOV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7846024" y="3755833"/>
            <a:ext cx="3765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475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5">
                <a:latin typeface="Arial Unicode MS"/>
                <a:cs typeface="Arial Unicode MS"/>
              </a:rPr>
              <a:t>3U&gt;</a:t>
            </a:r>
            <a:endParaRPr sz="500">
              <a:latin typeface="Arial Unicode MS"/>
              <a:cs typeface="Arial Unicode MS"/>
            </a:endParaRPr>
          </a:p>
        </p:txBody>
      </p:sp>
      <p:graphicFrame>
        <p:nvGraphicFramePr>
          <p:cNvPr id="178" name="object 178" descr=""/>
          <p:cNvGraphicFramePr>
            <a:graphicFrameLocks noGrp="1"/>
          </p:cNvGraphicFramePr>
          <p:nvPr/>
        </p:nvGraphicFramePr>
        <p:xfrm>
          <a:off x="6634192" y="3886822"/>
          <a:ext cx="537845" cy="217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985"/>
                <a:gridCol w="270510"/>
              </a:tblGrid>
              <a:tr h="10858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87G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  <a:p>
                      <a:pPr marL="546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200" spc="-10">
                          <a:latin typeface="Arial Unicode MS"/>
                          <a:cs typeface="Arial Unicode MS"/>
                        </a:rPr>
                        <a:t>3identificación/yo</a:t>
                      </a:r>
                      <a:endParaRPr sz="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8585">
                <a:tc gridSpan="2">
                  <a:txBody>
                    <a:bodyPr/>
                    <a:lstStyle/>
                    <a:p>
                      <a:pPr marL="78105" marR="31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GEN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PDF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179" name="object 179" descr=""/>
          <p:cNvGraphicFramePr>
            <a:graphicFrameLocks noGrp="1"/>
          </p:cNvGraphicFramePr>
          <p:nvPr/>
        </p:nvGraphicFramePr>
        <p:xfrm>
          <a:off x="7202550" y="3864168"/>
          <a:ext cx="1094105" cy="361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985"/>
                <a:gridCol w="282574"/>
                <a:gridCol w="282575"/>
                <a:gridCol w="260984"/>
              </a:tblGrid>
              <a:tr h="144780">
                <a:tc gridSpan="2"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GUP</a:t>
                      </a:r>
                      <a:r>
                        <a:rPr dirty="0" sz="500" spc="6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PDUP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8585">
                <a:tc>
                  <a:txBody>
                    <a:bodyPr/>
                    <a:lstStyle/>
                    <a:p>
                      <a:pPr algn="ctr" marR="57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40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Φ&lt;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81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6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spc="-25">
                          <a:latin typeface="Arial Unicode MS"/>
                          <a:cs typeface="Arial Unicode MS"/>
                        </a:rPr>
                        <a:t>f&gt;</a:t>
                      </a:r>
                      <a:endParaRPr sz="5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8585">
                <a:tc grid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LEX</a:t>
                      </a:r>
                      <a:r>
                        <a:rPr dirty="0" sz="500" spc="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0" i="1">
                          <a:latin typeface="Trebuchet MS"/>
                          <a:cs typeface="Trebuchet MS"/>
                        </a:rPr>
                        <a:t>PDIS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500" i="1">
                          <a:latin typeface="Trebuchet MS"/>
                          <a:cs typeface="Trebuchet MS"/>
                        </a:rPr>
                        <a:t>PTO</a:t>
                      </a:r>
                      <a:r>
                        <a:rPr dirty="0" sz="500" spc="45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500" spc="-25" i="1">
                          <a:latin typeface="Trebuchet MS"/>
                          <a:cs typeface="Trebuchet MS"/>
                        </a:rPr>
                        <a:t>SA</a:t>
                      </a:r>
                      <a:endParaRPr sz="500">
                        <a:latin typeface="Trebuchet MS"/>
                        <a:cs typeface="Trebuchet MS"/>
                      </a:endParaRPr>
                    </a:p>
                  </a:txBody>
                  <a:tcPr marL="0" marR="0" marB="0" marT="101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80" name="object 180" descr=""/>
          <p:cNvSpPr txBox="1"/>
          <p:nvPr/>
        </p:nvSpPr>
        <p:spPr>
          <a:xfrm>
            <a:off x="5205550" y="3904882"/>
            <a:ext cx="1066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5">
                <a:latin typeface="Arial Unicode MS"/>
                <a:cs typeface="Arial Unicode MS"/>
              </a:rPr>
              <a:t>tu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5488375" y="3991655"/>
            <a:ext cx="5708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10" b="1">
                <a:latin typeface="Arial"/>
                <a:cs typeface="Arial"/>
              </a:rPr>
              <a:t> REX060, REX061</a:t>
            </a:r>
            <a:endParaRPr sz="500">
              <a:latin typeface="Arial"/>
              <a:cs typeface="Arial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5580717" y="426375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46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5560798" y="4369802"/>
            <a:ext cx="28511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5" i="1">
                <a:latin typeface="Trebuchet MS"/>
                <a:cs typeface="Trebuchet MS"/>
              </a:rPr>
              <a:t>NS2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5829893" y="4263757"/>
            <a:ext cx="12001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I2&gt;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5" name="object 185" descr=""/>
          <p:cNvSpPr txBox="1"/>
          <p:nvPr/>
        </p:nvSpPr>
        <p:spPr>
          <a:xfrm>
            <a:off x="6146367" y="4263757"/>
            <a:ext cx="9842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49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6" name="object 186" descr=""/>
          <p:cNvSpPr txBox="1"/>
          <p:nvPr/>
        </p:nvSpPr>
        <p:spPr>
          <a:xfrm>
            <a:off x="6156616" y="4369802"/>
            <a:ext cx="24892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spc="-10" i="1">
                <a:latin typeface="Trebuchet MS"/>
                <a:cs typeface="Trebuchet MS"/>
              </a:rPr>
              <a:t>TRPTTR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7" name="object 187" descr=""/>
          <p:cNvSpPr txBox="1"/>
          <p:nvPr/>
        </p:nvSpPr>
        <p:spPr>
          <a:xfrm>
            <a:off x="6407436" y="4263757"/>
            <a:ext cx="1092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latin typeface="Arial Unicode MS"/>
                <a:cs typeface="Arial Unicode MS"/>
              </a:rPr>
              <a:t>Ith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8" name="object 188" descr=""/>
          <p:cNvSpPr txBox="1"/>
          <p:nvPr/>
        </p:nvSpPr>
        <p:spPr>
          <a:xfrm>
            <a:off x="7482945" y="4263757"/>
            <a:ext cx="22352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89" name="object 189" descr=""/>
          <p:cNvSpPr txBox="1"/>
          <p:nvPr/>
        </p:nvSpPr>
        <p:spPr>
          <a:xfrm>
            <a:off x="7279408" y="4369802"/>
            <a:ext cx="31940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CV</a:t>
            </a:r>
            <a:r>
              <a:rPr dirty="0" sz="500" spc="-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MMXU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0" name="object 190" descr=""/>
          <p:cNvSpPr txBox="1"/>
          <p:nvPr/>
        </p:nvSpPr>
        <p:spPr>
          <a:xfrm>
            <a:off x="92151" y="4738014"/>
            <a:ext cx="3065780" cy="713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Arial"/>
                <a:cs typeface="Arial"/>
              </a:rPr>
              <a:t>METRO</a:t>
            </a:r>
            <a:r>
              <a:rPr dirty="0" u="sng" sz="13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en</a:t>
            </a:r>
            <a:r>
              <a:rPr dirty="0" u="sng" sz="13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PAG</a:t>
            </a:r>
            <a:r>
              <a:rPr dirty="0" sz="1300" spc="-2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-30" b="1">
                <a:latin typeface="Arial"/>
                <a:cs typeface="Arial"/>
              </a:rPr>
              <a:t> </a:t>
            </a:r>
            <a:r>
              <a:rPr dirty="0" sz="1300" spc="-25" b="1">
                <a:latin typeface="Arial"/>
                <a:cs typeface="Arial"/>
              </a:rPr>
              <a:t>de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1300" b="1">
                <a:latin typeface="Arial"/>
                <a:cs typeface="Arial"/>
              </a:rPr>
              <a:t>p</a:t>
            </a:r>
            <a:r>
              <a:rPr dirty="0" sz="1300" spc="-20" b="1">
                <a:latin typeface="Arial"/>
                <a:cs typeface="Arial"/>
              </a:rPr>
              <a:t>r</a:t>
            </a:r>
            <a:r>
              <a:rPr dirty="0" sz="1050" spc="-865" b="1">
                <a:latin typeface="Arial"/>
                <a:cs typeface="Arial"/>
              </a:rPr>
              <a:t>m</a:t>
            </a:r>
            <a:r>
              <a:rPr dirty="0" u="sng" sz="13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dirty="0" u="sng" sz="1300" spc="-30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dirty="0" u="sng" sz="1050" spc="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dirty="0" sz="1050" spc="-150" b="1">
                <a:latin typeface="Arial"/>
                <a:cs typeface="Arial"/>
              </a:rPr>
              <a:t> </a:t>
            </a:r>
            <a:r>
              <a:rPr dirty="0" sz="1300" spc="-605" b="1">
                <a:latin typeface="Arial"/>
                <a:cs typeface="Arial"/>
              </a:rPr>
              <a:t>e</a:t>
            </a:r>
            <a:r>
              <a:rPr dirty="0" sz="1050" spc="-75" b="1">
                <a:latin typeface="Arial"/>
                <a:cs typeface="Arial"/>
              </a:rPr>
              <a:t>s</a:t>
            </a:r>
            <a:r>
              <a:rPr dirty="0" sz="1050" spc="-495" b="1">
                <a:latin typeface="Arial"/>
                <a:cs typeface="Arial"/>
              </a:rPr>
              <a:t>e</a:t>
            </a:r>
            <a:r>
              <a:rPr dirty="0" sz="1300" spc="-229" b="1">
                <a:latin typeface="Arial"/>
                <a:cs typeface="Arial"/>
              </a:rPr>
              <a:t>c</a:t>
            </a:r>
            <a:r>
              <a:rPr dirty="0" sz="1050" spc="-265" b="1">
                <a:latin typeface="Arial"/>
                <a:cs typeface="Arial"/>
              </a:rPr>
              <a:t>r</a:t>
            </a:r>
            <a:r>
              <a:rPr dirty="0" sz="1300" spc="-420" b="1">
                <a:latin typeface="Arial"/>
                <a:cs typeface="Arial"/>
              </a:rPr>
              <a:t>c</a:t>
            </a:r>
            <a:r>
              <a:rPr dirty="0" sz="1050" spc="-254" b="1">
                <a:latin typeface="Arial"/>
                <a:cs typeface="Arial"/>
              </a:rPr>
              <a:t>v</a:t>
            </a:r>
            <a:r>
              <a:rPr dirty="0" sz="1300" spc="-114" b="1">
                <a:latin typeface="Arial"/>
                <a:cs typeface="Arial"/>
              </a:rPr>
              <a:t>i</a:t>
            </a:r>
            <a:r>
              <a:rPr dirty="0" sz="1050" spc="-155" b="1">
                <a:latin typeface="Arial"/>
                <a:cs typeface="Arial"/>
              </a:rPr>
              <a:t>i</a:t>
            </a:r>
            <a:r>
              <a:rPr dirty="0" sz="1300" spc="-640" b="1">
                <a:latin typeface="Arial"/>
                <a:cs typeface="Arial"/>
              </a:rPr>
              <a:t>ó</a:t>
            </a:r>
            <a:r>
              <a:rPr dirty="0" sz="1050" spc="60" b="1">
                <a:latin typeface="Arial"/>
                <a:cs typeface="Arial"/>
              </a:rPr>
              <a:t>r</a:t>
            </a:r>
            <a:r>
              <a:rPr dirty="0" sz="1050" spc="-130" b="1">
                <a:latin typeface="Arial"/>
                <a:cs typeface="Arial"/>
              </a:rPr>
              <a:t> </a:t>
            </a:r>
            <a:r>
              <a:rPr dirty="0" sz="1300" spc="55" b="1">
                <a:latin typeface="Arial"/>
                <a:cs typeface="Arial"/>
              </a:rPr>
              <a:t>n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-85" b="1">
                <a:latin typeface="Arial"/>
                <a:cs typeface="Arial"/>
              </a:rPr>
              <a:t>R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Función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de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protección</a:t>
            </a:r>
            <a:endParaRPr sz="1300">
              <a:latin typeface="Arial"/>
              <a:cs typeface="Arial"/>
            </a:endParaRPr>
          </a:p>
          <a:p>
            <a:pPr marL="227329">
              <a:lnSpc>
                <a:spcPct val="100000"/>
              </a:lnSpc>
              <a:spcBef>
                <a:spcPts val="660"/>
              </a:spcBef>
            </a:pPr>
            <a:r>
              <a:rPr dirty="0" sz="500">
                <a:latin typeface="Arial Unicode MS"/>
                <a:cs typeface="Arial Unicode MS"/>
              </a:rPr>
              <a:t>©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ABB</a:t>
            </a:r>
            <a:r>
              <a:rPr dirty="0" sz="500" spc="5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G</a:t>
            </a:r>
            <a:r>
              <a:rPr dirty="0" u="sng" sz="5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grupo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1" name="object 191" descr=""/>
          <p:cNvSpPr txBox="1"/>
          <p:nvPr/>
        </p:nvSpPr>
        <p:spPr>
          <a:xfrm>
            <a:off x="5042198" y="4709538"/>
            <a:ext cx="1651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10" b="1">
                <a:solidFill>
                  <a:srgbClr val="0000FF"/>
                </a:solidFill>
                <a:latin typeface="Arial"/>
                <a:cs typeface="Arial"/>
              </a:rPr>
              <a:t>Vermont</a:t>
            </a:r>
            <a:endParaRPr sz="250">
              <a:latin typeface="Arial"/>
              <a:cs typeface="Arial"/>
            </a:endParaRPr>
          </a:p>
        </p:txBody>
      </p:sp>
      <p:sp>
        <p:nvSpPr>
          <p:cNvPr id="192" name="object 192" descr=""/>
          <p:cNvSpPr txBox="1"/>
          <p:nvPr/>
        </p:nvSpPr>
        <p:spPr>
          <a:xfrm>
            <a:off x="5511554" y="4805198"/>
            <a:ext cx="51689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PTO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ROV2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3" name="object 193" descr=""/>
          <p:cNvSpPr txBox="1"/>
          <p:nvPr/>
        </p:nvSpPr>
        <p:spPr>
          <a:xfrm>
            <a:off x="5511636" y="4699153"/>
            <a:ext cx="51625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  <a:tabLst>
                <a:tab pos="309880" algn="l"/>
              </a:tabLst>
            </a:pPr>
            <a:r>
              <a:rPr dirty="0" sz="500" spc="-25">
                <a:latin typeface="Arial Unicode MS"/>
                <a:cs typeface="Arial Unicode MS"/>
              </a:rPr>
              <a:t>59N</a:t>
            </a:r>
            <a:r>
              <a:rPr dirty="0" sz="500">
                <a:latin typeface="Arial Unicode MS"/>
                <a:cs typeface="Arial Unicode MS"/>
              </a:rPr>
              <a:t>	</a:t>
            </a:r>
            <a:r>
              <a:rPr dirty="0" sz="500" spc="-20">
                <a:latin typeface="Arial Unicode MS"/>
                <a:cs typeface="Arial Unicode MS"/>
              </a:rPr>
              <a:t>ONU&gt;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4" name="object 194" descr=""/>
          <p:cNvSpPr txBox="1"/>
          <p:nvPr/>
        </p:nvSpPr>
        <p:spPr>
          <a:xfrm>
            <a:off x="6632536" y="4699153"/>
            <a:ext cx="4375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59THD</a:t>
            </a:r>
            <a:r>
              <a:rPr dirty="0" sz="500" spc="-10">
                <a:latin typeface="Arial Unicode MS"/>
                <a:cs typeface="Arial Unicode MS"/>
              </a:rPr>
              <a:t> </a:t>
            </a:r>
            <a:r>
              <a:rPr dirty="0" sz="500" spc="-20">
                <a:latin typeface="Arial Unicode MS"/>
                <a:cs typeface="Arial Unicode MS"/>
              </a:rPr>
              <a:t>U3d/N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5" name="object 195" descr=""/>
          <p:cNvSpPr txBox="1"/>
          <p:nvPr/>
        </p:nvSpPr>
        <p:spPr>
          <a:xfrm>
            <a:off x="6687844" y="4805198"/>
            <a:ext cx="323850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STEF</a:t>
            </a:r>
            <a:r>
              <a:rPr dirty="0" sz="500" spc="-5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6" name="object 196" descr=""/>
          <p:cNvSpPr txBox="1"/>
          <p:nvPr/>
        </p:nvSpPr>
        <p:spPr>
          <a:xfrm>
            <a:off x="6637211" y="4937405"/>
            <a:ext cx="261620" cy="127000"/>
          </a:xfrm>
          <a:prstGeom prst="rect">
            <a:avLst/>
          </a:prstGeom>
          <a:ln w="6036">
            <a:solidFill>
              <a:srgbClr val="0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220"/>
              </a:spcBef>
            </a:pPr>
            <a:r>
              <a:rPr dirty="0" sz="500" spc="-25">
                <a:latin typeface="Arial Unicode MS"/>
                <a:cs typeface="Arial Unicode MS"/>
              </a:rPr>
              <a:t>64S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7" name="object 197" descr=""/>
          <p:cNvSpPr txBox="1"/>
          <p:nvPr/>
        </p:nvSpPr>
        <p:spPr>
          <a:xfrm>
            <a:off x="6637211" y="5064386"/>
            <a:ext cx="522605" cy="109220"/>
          </a:xfrm>
          <a:prstGeom prst="rect">
            <a:avLst/>
          </a:prstGeom>
          <a:ln w="5872">
            <a:solidFill>
              <a:srgbClr val="000000"/>
            </a:solidFill>
          </a:ln>
        </p:spPr>
        <p:txBody>
          <a:bodyPr wrap="square" lIns="0" tIns="10160" rIns="0" bIns="0" rtlCol="0" vert="horz">
            <a:spAutoFit/>
          </a:bodyPr>
          <a:lstStyle/>
          <a:p>
            <a:pPr marL="78105">
              <a:lnSpc>
                <a:spcPct val="100000"/>
              </a:lnSpc>
              <a:spcBef>
                <a:spcPts val="80"/>
              </a:spcBef>
            </a:pPr>
            <a:r>
              <a:rPr dirty="0" sz="500" i="1">
                <a:latin typeface="Trebuchet MS"/>
                <a:cs typeface="Trebuchet MS"/>
              </a:rPr>
              <a:t>STTI</a:t>
            </a:r>
            <a:r>
              <a:rPr dirty="0" sz="500" spc="10" i="1">
                <a:latin typeface="Trebuchet MS"/>
                <a:cs typeface="Trebuchet MS"/>
              </a:rPr>
              <a:t> </a:t>
            </a:r>
            <a:r>
              <a:rPr dirty="0" sz="500" spc="-20" i="1">
                <a:latin typeface="Trebuchet MS"/>
                <a:cs typeface="Trebuchet MS"/>
              </a:rPr>
              <a:t>PHIZ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8" name="object 198" descr=""/>
          <p:cNvSpPr txBox="1"/>
          <p:nvPr/>
        </p:nvSpPr>
        <p:spPr>
          <a:xfrm>
            <a:off x="6898280" y="4937405"/>
            <a:ext cx="261620" cy="127000"/>
          </a:xfrm>
          <a:prstGeom prst="rect">
            <a:avLst/>
          </a:prstGeom>
          <a:ln w="6036">
            <a:solidFill>
              <a:srgbClr val="0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46355">
              <a:lnSpc>
                <a:spcPct val="100000"/>
              </a:lnSpc>
              <a:spcBef>
                <a:spcPts val="220"/>
              </a:spcBef>
            </a:pPr>
            <a:r>
              <a:rPr dirty="0" cap="small" sz="500" spc="-55">
                <a:latin typeface="Arial Unicode MS"/>
                <a:cs typeface="Arial Unicode MS"/>
              </a:rPr>
              <a:t>R</a:t>
            </a:r>
            <a:r>
              <a:rPr dirty="0" cap="small" sz="500" spc="-75">
                <a:latin typeface="Arial Unicode MS"/>
                <a:cs typeface="Arial Unicode MS"/>
              </a:rPr>
              <a:t>se</a:t>
            </a:r>
            <a:r>
              <a:rPr dirty="0" cap="small" sz="500" spc="-10">
                <a:latin typeface="Arial Unicode MS"/>
                <a:cs typeface="Arial Unicode MS"/>
              </a:rPr>
              <a:t>&lt;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199" name="object 199" descr=""/>
          <p:cNvSpPr txBox="1"/>
          <p:nvPr/>
        </p:nvSpPr>
        <p:spPr>
          <a:xfrm>
            <a:off x="7185326" y="5007536"/>
            <a:ext cx="30734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+</a:t>
            </a:r>
            <a:r>
              <a:rPr dirty="0" sz="500" spc="-20" b="1">
                <a:latin typeface="Arial"/>
                <a:cs typeface="Arial"/>
              </a:rPr>
              <a:t> </a:t>
            </a:r>
            <a:r>
              <a:rPr dirty="0" sz="500" spc="-10" b="1">
                <a:latin typeface="Arial"/>
                <a:cs typeface="Arial"/>
              </a:rPr>
              <a:t>REX060</a:t>
            </a:r>
            <a:endParaRPr sz="500">
              <a:latin typeface="Arial"/>
              <a:cs typeface="Arial"/>
            </a:endParaRPr>
          </a:p>
        </p:txBody>
      </p:sp>
      <p:sp>
        <p:nvSpPr>
          <p:cNvPr id="200" name="object 200" descr=""/>
          <p:cNvSpPr txBox="1"/>
          <p:nvPr/>
        </p:nvSpPr>
        <p:spPr>
          <a:xfrm>
            <a:off x="8479649" y="5129078"/>
            <a:ext cx="47625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 b="1">
                <a:latin typeface="Arial"/>
                <a:cs typeface="Arial"/>
              </a:rPr>
              <a:t>REGISTRO</a:t>
            </a:r>
            <a:r>
              <a:rPr dirty="0" sz="400" spc="20" b="1">
                <a:latin typeface="Arial"/>
                <a:cs typeface="Arial"/>
              </a:rPr>
              <a:t> </a:t>
            </a:r>
            <a:r>
              <a:rPr dirty="0" sz="400" spc="-10" b="1">
                <a:latin typeface="Arial"/>
                <a:cs typeface="Arial"/>
              </a:rPr>
              <a:t>670*1.2</a:t>
            </a:r>
            <a:endParaRPr sz="400">
              <a:latin typeface="Arial"/>
              <a:cs typeface="Arial"/>
            </a:endParaRPr>
          </a:p>
        </p:txBody>
      </p:sp>
      <p:sp>
        <p:nvSpPr>
          <p:cNvPr id="201" name="object 201" descr=""/>
          <p:cNvSpPr txBox="1"/>
          <p:nvPr/>
        </p:nvSpPr>
        <p:spPr>
          <a:xfrm>
            <a:off x="4319120" y="1935772"/>
            <a:ext cx="112395" cy="415290"/>
          </a:xfrm>
          <a:prstGeom prst="rect">
            <a:avLst/>
          </a:prstGeom>
        </p:spPr>
        <p:txBody>
          <a:bodyPr wrap="square" lIns="0" tIns="171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0">
                <a:latin typeface="Arial Unicode MS"/>
                <a:cs typeface="Arial Unicode MS"/>
              </a:rPr>
              <a:t>Unidad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Trafo</a:t>
            </a:r>
            <a:endParaRPr sz="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556" y="1118463"/>
            <a:ext cx="4148328" cy="25059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447" y="286384"/>
            <a:ext cx="1667510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0"/>
              <a:t>Conclusión</a:t>
            </a:r>
            <a:endParaRPr sz="2500"/>
          </a:p>
        </p:txBody>
      </p:sp>
      <p:sp>
        <p:nvSpPr>
          <p:cNvPr id="5" name="object 5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78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940934" y="1210817"/>
            <a:ext cx="3034665" cy="2522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5580" indent="-183515">
              <a:lnSpc>
                <a:spcPct val="100000"/>
              </a:lnSpc>
              <a:buClr>
                <a:srgbClr val="002797"/>
              </a:buClr>
              <a:buSzPct val="107692"/>
              <a:buChar char="-"/>
              <a:tabLst>
                <a:tab pos="196215" algn="l"/>
              </a:tabLst>
            </a:pPr>
            <a:r>
              <a:rPr dirty="0" sz="1300">
                <a:latin typeface="Arial Unicode MS"/>
                <a:cs typeface="Arial Unicode MS"/>
              </a:rPr>
              <a:t>Faltas</a:t>
            </a:r>
            <a:r>
              <a:rPr dirty="0" sz="1300" spc="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1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tierra</a:t>
            </a:r>
            <a:r>
              <a:rPr dirty="0" sz="1300" spc="1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0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estator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Font typeface="Arial Unicode MS"/>
              <a:buChar char="-"/>
            </a:pPr>
            <a:endParaRPr sz="11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buClr>
                <a:srgbClr val="002797"/>
              </a:buClr>
              <a:buSzPct val="103703"/>
              <a:buChar char="-"/>
              <a:tabLst>
                <a:tab pos="196215" algn="l"/>
              </a:tabLst>
            </a:pPr>
            <a:r>
              <a:rPr dirty="0" sz="1350">
                <a:latin typeface="Arial Unicode MS"/>
                <a:cs typeface="Arial Unicode MS"/>
              </a:rPr>
              <a:t>Faltas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1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tierra</a:t>
            </a:r>
            <a:r>
              <a:rPr dirty="0" sz="1350" spc="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0">
                <a:latin typeface="Arial Unicode MS"/>
                <a:cs typeface="Arial Unicode MS"/>
              </a:rPr>
              <a:t> </a:t>
            </a:r>
            <a:r>
              <a:rPr dirty="0" sz="1350" spc="75">
                <a:latin typeface="Arial Unicode MS"/>
                <a:cs typeface="Arial Unicode MS"/>
              </a:rPr>
              <a:t>rotor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Font typeface="Arial Unicode MS"/>
              <a:buChar char="-"/>
            </a:pPr>
            <a:endParaRPr sz="11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buClr>
                <a:srgbClr val="002797"/>
              </a:buClr>
              <a:buSzPct val="103703"/>
              <a:buChar char="-"/>
              <a:tabLst>
                <a:tab pos="196215" algn="l"/>
              </a:tabLst>
            </a:pPr>
            <a:r>
              <a:rPr dirty="0" sz="1350">
                <a:latin typeface="Arial Unicode MS"/>
                <a:cs typeface="Arial Unicode MS"/>
              </a:rPr>
              <a:t>Cortocircuitos</a:t>
            </a:r>
            <a:r>
              <a:rPr dirty="0" sz="1350" spc="3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25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2797"/>
              </a:buClr>
              <a:buFont typeface="Arial Unicode MS"/>
              <a:buChar char="-"/>
            </a:pPr>
            <a:endParaRPr sz="11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buClr>
                <a:srgbClr val="002797"/>
              </a:buClr>
              <a:buSzPct val="107692"/>
              <a:buChar char="-"/>
              <a:tabLst>
                <a:tab pos="196215" algn="l"/>
              </a:tabLst>
            </a:pPr>
            <a:r>
              <a:rPr dirty="0" sz="1300" spc="-10">
                <a:latin typeface="Arial Unicode MS"/>
                <a:cs typeface="Arial Unicode MS"/>
              </a:rPr>
              <a:t>Fallas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entre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espiras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estator/rotor</a:t>
            </a:r>
            <a:endParaRPr sz="13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spcBef>
                <a:spcPts val="1520"/>
              </a:spcBef>
              <a:buClr>
                <a:srgbClr val="002797"/>
              </a:buClr>
              <a:buSzPct val="77777"/>
              <a:buChar char="-"/>
              <a:tabLst>
                <a:tab pos="196215" algn="l"/>
              </a:tabLst>
            </a:pPr>
            <a:r>
              <a:rPr dirty="0" sz="1800">
                <a:latin typeface="Arial Unicode MS"/>
                <a:cs typeface="Arial Unicode MS"/>
              </a:rPr>
              <a:t>fallas</a:t>
            </a:r>
            <a:r>
              <a:rPr dirty="0" sz="1800" spc="175">
                <a:latin typeface="Arial Unicode MS"/>
                <a:cs typeface="Arial Unicode MS"/>
              </a:rPr>
              <a:t> </a:t>
            </a:r>
            <a:r>
              <a:rPr dirty="0" sz="1800" spc="40">
                <a:latin typeface="Arial Unicode MS"/>
                <a:cs typeface="Arial Unicode MS"/>
              </a:rPr>
              <a:t>externas</a:t>
            </a:r>
            <a:endParaRPr sz="1800">
              <a:latin typeface="Arial Unicode MS"/>
              <a:cs typeface="Arial Unicode MS"/>
            </a:endParaRPr>
          </a:p>
          <a:p>
            <a:pPr marL="195580" indent="-183515">
              <a:lnSpc>
                <a:spcPct val="100000"/>
              </a:lnSpc>
              <a:spcBef>
                <a:spcPts val="1445"/>
              </a:spcBef>
              <a:buClr>
                <a:srgbClr val="002797"/>
              </a:buClr>
              <a:buSzPct val="77777"/>
              <a:buChar char="-"/>
              <a:tabLst>
                <a:tab pos="196215" algn="l"/>
              </a:tabLst>
            </a:pPr>
            <a:r>
              <a:rPr dirty="0" sz="1800" spc="55">
                <a:latin typeface="Arial Unicode MS"/>
                <a:cs typeface="Arial Unicode MS"/>
              </a:rPr>
              <a:t>Operación</a:t>
            </a:r>
            <a:r>
              <a:rPr dirty="0" sz="1800" spc="-3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anormal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085" y="2171445"/>
            <a:ext cx="4799965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b="1">
                <a:latin typeface="Arial"/>
                <a:cs typeface="Arial"/>
              </a:rPr>
              <a:t>Gracias</a:t>
            </a:r>
            <a:r>
              <a:rPr dirty="0" sz="2700" spc="-70" b="1">
                <a:latin typeface="Arial"/>
                <a:cs typeface="Arial"/>
              </a:rPr>
              <a:t> </a:t>
            </a:r>
            <a:r>
              <a:rPr dirty="0" sz="2700" spc="70" b="1">
                <a:latin typeface="Arial"/>
                <a:cs typeface="Arial"/>
              </a:rPr>
              <a:t>por</a:t>
            </a:r>
            <a:r>
              <a:rPr dirty="0" sz="2700" spc="-70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su</a:t>
            </a:r>
            <a:r>
              <a:rPr dirty="0" sz="2700" spc="-70" b="1">
                <a:latin typeface="Arial"/>
                <a:cs typeface="Arial"/>
              </a:rPr>
              <a:t> </a:t>
            </a:r>
            <a:r>
              <a:rPr dirty="0" sz="2700" spc="50" b="1">
                <a:latin typeface="Arial"/>
                <a:cs typeface="Arial"/>
              </a:rPr>
              <a:t>participación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07340" y="5338679"/>
            <a:ext cx="463550" cy="3289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85"/>
              <a:t>|</a:t>
            </a:r>
            <a:r>
              <a:rPr dirty="0" spc="35"/>
              <a:t> </a:t>
            </a:r>
            <a:r>
              <a:rPr dirty="0"/>
              <a:t>Diapositiva</a:t>
            </a:r>
            <a:r>
              <a:rPr dirty="0" spc="35"/>
              <a:t> </a:t>
            </a:r>
            <a:r>
              <a:rPr dirty="0" spc="-25"/>
              <a:t>79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3711" y="2856103"/>
            <a:ext cx="6899275" cy="1532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10185">
              <a:lnSpc>
                <a:spcPct val="153300"/>
              </a:lnSpc>
              <a:spcBef>
                <a:spcPts val="100"/>
              </a:spcBef>
            </a:pPr>
            <a:r>
              <a:rPr dirty="0" sz="1500" spc="-20">
                <a:latin typeface="Arial Unicode MS"/>
                <a:cs typeface="Arial Unicode MS"/>
              </a:rPr>
              <a:t>En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breve,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recibirá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enlace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archivo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presentación.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Para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ver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un </a:t>
            </a:r>
            <a:r>
              <a:rPr dirty="0" sz="1500" spc="80">
                <a:latin typeface="Arial Unicode MS"/>
                <a:cs typeface="Arial Unicode MS"/>
              </a:rPr>
              <a:t>programa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seminarios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web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restantes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serie,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más</a:t>
            </a:r>
            <a:endParaRPr sz="1500">
              <a:latin typeface="Arial Unicode MS"/>
              <a:cs typeface="Arial Unicode MS"/>
            </a:endParaRPr>
          </a:p>
          <a:p>
            <a:pPr marL="455930">
              <a:lnSpc>
                <a:spcPct val="100000"/>
              </a:lnSpc>
              <a:spcBef>
                <a:spcPts val="1110"/>
              </a:spcBef>
            </a:pPr>
            <a:r>
              <a:rPr dirty="0" sz="1350" spc="60">
                <a:latin typeface="Arial Unicode MS"/>
                <a:cs typeface="Arial Unicode MS"/>
              </a:rPr>
              <a:t>información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sobre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las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soluciones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protección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control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 spc="-20">
                <a:latin typeface="Arial Unicode MS"/>
                <a:cs typeface="Arial Unicode MS"/>
              </a:rPr>
              <a:t>ABB,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visite:</a:t>
            </a:r>
            <a:endParaRPr sz="1350">
              <a:latin typeface="Arial Unicode MS"/>
              <a:cs typeface="Arial Unicode MS"/>
            </a:endParaRPr>
          </a:p>
          <a:p>
            <a:pPr algn="ctr" marR="205740">
              <a:lnSpc>
                <a:spcPct val="100000"/>
              </a:lnSpc>
              <a:spcBef>
                <a:spcPts val="1100"/>
              </a:spcBef>
            </a:pPr>
            <a:r>
              <a:rPr dirty="0" sz="2100" spc="65" b="1">
                <a:solidFill>
                  <a:srgbClr val="002797"/>
                </a:solidFill>
                <a:latin typeface="Arial"/>
                <a:cs typeface="Arial"/>
                <a:hlinkClick r:id="rId2"/>
              </a:rPr>
              <a:t>www.abb.com/relion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447" y="328548"/>
            <a:ext cx="7522845" cy="6972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Este</a:t>
            </a:r>
            <a:r>
              <a:rPr dirty="0" spc="-40"/>
              <a:t> </a:t>
            </a:r>
            <a:r>
              <a:rPr dirty="0" spc="60"/>
              <a:t>seminario</a:t>
            </a:r>
            <a:r>
              <a:rPr dirty="0" spc="-35"/>
              <a:t> </a:t>
            </a:r>
            <a:r>
              <a:rPr dirty="0" spc="65"/>
              <a:t>web</a:t>
            </a:r>
            <a:r>
              <a:rPr dirty="0" spc="-35"/>
              <a:t> </a:t>
            </a:r>
            <a:r>
              <a:rPr dirty="0" spc="55"/>
              <a:t>presentado</a:t>
            </a:r>
            <a:r>
              <a:rPr dirty="0" spc="-35"/>
              <a:t> </a:t>
            </a:r>
            <a:r>
              <a:rPr dirty="0" spc="40"/>
              <a:t>por</a:t>
            </a:r>
            <a:r>
              <a:rPr dirty="0" sz="2000" spc="40"/>
              <a:t>:</a:t>
            </a:r>
            <a:endParaRPr sz="20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40"/>
              <a:t>ABB</a:t>
            </a:r>
            <a:r>
              <a:rPr dirty="0" sz="2400" spc="-30"/>
              <a:t> </a:t>
            </a:r>
            <a:r>
              <a:rPr dirty="0" sz="2400" spc="50"/>
              <a:t>Power</a:t>
            </a:r>
            <a:r>
              <a:rPr dirty="0" sz="2400" spc="-25"/>
              <a:t> </a:t>
            </a:r>
            <a:r>
              <a:rPr dirty="0" sz="2400"/>
              <a:t>Systems</a:t>
            </a:r>
            <a:r>
              <a:rPr dirty="0" sz="2400" spc="-25"/>
              <a:t> </a:t>
            </a:r>
            <a:r>
              <a:rPr dirty="0" sz="2400" spc="80"/>
              <a:t>Automatización</a:t>
            </a:r>
            <a:r>
              <a:rPr dirty="0" sz="2400" spc="-25"/>
              <a:t> </a:t>
            </a:r>
            <a:r>
              <a:rPr dirty="0" sz="2400"/>
              <a:t>y</a:t>
            </a:r>
            <a:r>
              <a:rPr dirty="0" sz="2400" spc="-30"/>
              <a:t> </a:t>
            </a:r>
            <a:r>
              <a:rPr dirty="0" sz="2400" spc="50"/>
              <a:t>Comunicación</a:t>
            </a:r>
            <a:endParaRPr sz="2400"/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873503"/>
            <a:ext cx="7932420" cy="1496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002797"/>
              </a:buClr>
              <a:buSzPct val="78125"/>
              <a:buFont typeface="Arial Unicode MS"/>
              <a:buChar char="•"/>
              <a:tabLst>
                <a:tab pos="299085" algn="l"/>
                <a:tab pos="299720" algn="l"/>
              </a:tabLst>
            </a:pPr>
            <a:r>
              <a:rPr dirty="0" sz="1600" b="1">
                <a:latin typeface="Arial"/>
                <a:cs typeface="Arial"/>
              </a:rPr>
              <a:t>Relés</a:t>
            </a:r>
            <a:r>
              <a:rPr dirty="0" sz="1600" spc="1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114" b="1">
                <a:latin typeface="Arial"/>
                <a:cs typeface="Arial"/>
              </a:rPr>
              <a:t> </a:t>
            </a:r>
            <a:r>
              <a:rPr dirty="0" sz="1600" spc="50" b="1">
                <a:latin typeface="Arial"/>
                <a:cs typeface="Arial"/>
              </a:rPr>
              <a:t>la</a:t>
            </a:r>
            <a:r>
              <a:rPr dirty="0" sz="1600" spc="1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serie</a:t>
            </a:r>
            <a:r>
              <a:rPr dirty="0" sz="1600" spc="114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Relion</a:t>
            </a:r>
            <a:r>
              <a:rPr dirty="0" sz="1600">
                <a:latin typeface="Arial Unicode MS"/>
                <a:cs typeface="Arial Unicode MS"/>
              </a:rPr>
              <a:t>–Plataforma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flexible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avanzada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protección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control</a:t>
            </a:r>
            <a:endParaRPr sz="1600">
              <a:latin typeface="Arial Unicode MS"/>
              <a:cs typeface="Arial Unicode MS"/>
            </a:endParaRPr>
          </a:p>
          <a:p>
            <a:pPr marL="299085" indent="-287020">
              <a:lnSpc>
                <a:spcPct val="100000"/>
              </a:lnSpc>
              <a:spcBef>
                <a:spcPts val="1220"/>
              </a:spcBef>
              <a:buClr>
                <a:srgbClr val="002797"/>
              </a:buClr>
              <a:buSzPct val="73529"/>
              <a:buFont typeface="Arial Unicode MS"/>
              <a:buChar char="•"/>
              <a:tabLst>
                <a:tab pos="299085" algn="l"/>
                <a:tab pos="299720" algn="l"/>
              </a:tabLst>
            </a:pPr>
            <a:r>
              <a:rPr dirty="0" sz="1700" b="1">
                <a:latin typeface="Arial"/>
                <a:cs typeface="Arial"/>
              </a:rPr>
              <a:t>Serie</a:t>
            </a:r>
            <a:r>
              <a:rPr dirty="0" sz="1700" spc="-30" b="1">
                <a:latin typeface="Arial"/>
                <a:cs typeface="Arial"/>
              </a:rPr>
              <a:t> </a:t>
            </a:r>
            <a:r>
              <a:rPr dirty="0" sz="1700" spc="-20" b="1">
                <a:latin typeface="Arial"/>
                <a:cs typeface="Arial"/>
              </a:rPr>
              <a:t>RTU</a:t>
            </a:r>
            <a:r>
              <a:rPr dirty="0" sz="1700" spc="-25" b="1">
                <a:latin typeface="Arial"/>
                <a:cs typeface="Arial"/>
              </a:rPr>
              <a:t> </a:t>
            </a:r>
            <a:r>
              <a:rPr dirty="0" sz="1700" spc="55" b="1">
                <a:latin typeface="Arial"/>
                <a:cs typeface="Arial"/>
              </a:rPr>
              <a:t>500</a:t>
            </a:r>
            <a:r>
              <a:rPr dirty="0" sz="1700" spc="55">
                <a:latin typeface="Arial Unicode MS"/>
                <a:cs typeface="Arial Unicode MS"/>
              </a:rPr>
              <a:t>–Arquitectura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probada,</a:t>
            </a:r>
            <a:r>
              <a:rPr dirty="0" sz="1700" spc="-30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potente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abierta</a:t>
            </a:r>
            <a:endParaRPr sz="1700">
              <a:latin typeface="Arial Unicode MS"/>
              <a:cs typeface="Arial Unicode MS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lr>
                <a:srgbClr val="002797"/>
              </a:buClr>
              <a:buSzPct val="73529"/>
              <a:buFont typeface="Arial Unicode MS"/>
              <a:buChar char="•"/>
              <a:tabLst>
                <a:tab pos="299085" algn="l"/>
                <a:tab pos="299720" algn="l"/>
              </a:tabLst>
            </a:pPr>
            <a:r>
              <a:rPr dirty="0" sz="1700" spc="-30" b="1">
                <a:latin typeface="Arial"/>
                <a:cs typeface="Arial"/>
              </a:rPr>
              <a:t>MicroSCADA</a:t>
            </a:r>
            <a:r>
              <a:rPr dirty="0" sz="1700" spc="-30">
                <a:latin typeface="Arial Unicode MS"/>
                <a:cs typeface="Arial Unicode MS"/>
              </a:rPr>
              <a:t>-</a:t>
            </a:r>
            <a:r>
              <a:rPr dirty="0" sz="1700" spc="60">
                <a:latin typeface="Arial Unicode MS"/>
                <a:cs typeface="Arial Unicode MS"/>
              </a:rPr>
              <a:t>Control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avanzado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aplicaciones</a:t>
            </a:r>
            <a:endParaRPr sz="1700">
              <a:latin typeface="Arial Unicode MS"/>
              <a:cs typeface="Arial Unicode MS"/>
            </a:endParaRPr>
          </a:p>
          <a:p>
            <a:pPr marL="299085" indent="-287020">
              <a:lnSpc>
                <a:spcPct val="100000"/>
              </a:lnSpc>
              <a:spcBef>
                <a:spcPts val="1600"/>
              </a:spcBef>
              <a:buClr>
                <a:srgbClr val="002797"/>
              </a:buClr>
              <a:buSzPct val="96153"/>
              <a:buFont typeface="Arial Unicode MS"/>
              <a:buChar char="•"/>
              <a:tabLst>
                <a:tab pos="299085" algn="l"/>
                <a:tab pos="299720" algn="l"/>
              </a:tabLst>
            </a:pPr>
            <a:r>
              <a:rPr dirty="0" sz="1300" b="1">
                <a:latin typeface="Arial"/>
                <a:cs typeface="Arial"/>
              </a:rPr>
              <a:t>Tropos</a:t>
            </a:r>
            <a:r>
              <a:rPr dirty="0" sz="1300">
                <a:latin typeface="Arial Unicode MS"/>
                <a:cs typeface="Arial Unicode MS"/>
              </a:rPr>
              <a:t>–Soluciones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inalámbricas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seguras,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robustas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alta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velocidad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64055" y="4105796"/>
            <a:ext cx="5803900" cy="8489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95"/>
              </a:spcBef>
            </a:pPr>
            <a:r>
              <a:rPr dirty="0" sz="1550" spc="55" b="1" i="1">
                <a:latin typeface="Trebuchet MS"/>
                <a:cs typeface="Trebuchet MS"/>
              </a:rPr>
              <a:t>Combinamos</a:t>
            </a:r>
            <a:r>
              <a:rPr dirty="0" sz="1550" spc="-1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productos</a:t>
            </a:r>
            <a:r>
              <a:rPr dirty="0" sz="1550" spc="-5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innovadores,</a:t>
            </a:r>
            <a:r>
              <a:rPr dirty="0" sz="1550" spc="-5" b="1" i="1">
                <a:latin typeface="Trebuchet MS"/>
                <a:cs typeface="Trebuchet MS"/>
              </a:rPr>
              <a:t> </a:t>
            </a:r>
            <a:r>
              <a:rPr dirty="0" sz="1550" spc="-20" b="1" i="1">
                <a:latin typeface="Trebuchet MS"/>
                <a:cs typeface="Trebuchet MS"/>
              </a:rPr>
              <a:t>flexibles</a:t>
            </a:r>
            <a:r>
              <a:rPr dirty="0" sz="1550" spc="-1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y</a:t>
            </a:r>
            <a:r>
              <a:rPr dirty="0" sz="1550" spc="-5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abiertos</a:t>
            </a:r>
            <a:r>
              <a:rPr dirty="0" sz="1550" spc="-10" b="1" i="1">
                <a:latin typeface="Trebuchet MS"/>
                <a:cs typeface="Trebuchet MS"/>
              </a:rPr>
              <a:t> </a:t>
            </a:r>
            <a:r>
              <a:rPr dirty="0" sz="1550" spc="25" b="1" i="1">
                <a:latin typeface="Trebuchet MS"/>
                <a:cs typeface="Trebuchet MS"/>
              </a:rPr>
              <a:t>con</a:t>
            </a:r>
            <a:r>
              <a:rPr dirty="0" sz="1550" spc="25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servicios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de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ingeniería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y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proyectos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para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ayudar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a</a:t>
            </a:r>
            <a:r>
              <a:rPr dirty="0" sz="1550" spc="-40" b="1" i="1">
                <a:latin typeface="Trebuchet MS"/>
                <a:cs typeface="Trebuchet MS"/>
              </a:rPr>
              <a:t> </a:t>
            </a:r>
            <a:r>
              <a:rPr dirty="0" sz="1550" spc="-10" b="1" i="1">
                <a:latin typeface="Trebuchet MS"/>
                <a:cs typeface="Trebuchet MS"/>
              </a:rPr>
              <a:t>nuestros </a:t>
            </a:r>
            <a:r>
              <a:rPr dirty="0" sz="1550" b="1" i="1">
                <a:latin typeface="Trebuchet MS"/>
                <a:cs typeface="Trebuchet MS"/>
              </a:rPr>
              <a:t>clientes</a:t>
            </a:r>
            <a:r>
              <a:rPr dirty="0" sz="1550" spc="-35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a</a:t>
            </a:r>
            <a:r>
              <a:rPr dirty="0" sz="1550" spc="-35" b="1" i="1">
                <a:latin typeface="Trebuchet MS"/>
                <a:cs typeface="Trebuchet MS"/>
              </a:rPr>
              <a:t> </a:t>
            </a:r>
            <a:r>
              <a:rPr dirty="0" sz="1550" b="1" i="1">
                <a:latin typeface="Trebuchet MS"/>
                <a:cs typeface="Trebuchet MS"/>
              </a:rPr>
              <a:t>enfrentar</a:t>
            </a:r>
            <a:r>
              <a:rPr dirty="0" sz="1550" spc="-35" b="1" i="1">
                <a:latin typeface="Trebuchet MS"/>
                <a:cs typeface="Trebuchet MS"/>
              </a:rPr>
              <a:t> </a:t>
            </a:r>
            <a:r>
              <a:rPr dirty="0" sz="1550" spc="60" b="1" i="1">
                <a:latin typeface="Trebuchet MS"/>
                <a:cs typeface="Trebuchet MS"/>
              </a:rPr>
              <a:t>sus</a:t>
            </a:r>
            <a:r>
              <a:rPr dirty="0" sz="1550" spc="-35" b="1" i="1">
                <a:latin typeface="Trebuchet MS"/>
                <a:cs typeface="Trebuchet MS"/>
              </a:rPr>
              <a:t> </a:t>
            </a:r>
            <a:r>
              <a:rPr dirty="0" sz="1550" spc="-10" b="1" i="1">
                <a:latin typeface="Trebuchet MS"/>
                <a:cs typeface="Trebuchet MS"/>
              </a:rPr>
              <a:t>desafíos.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5155" y="5148071"/>
            <a:ext cx="8912860" cy="459105"/>
          </a:xfrm>
          <a:custGeom>
            <a:avLst/>
            <a:gdLst/>
            <a:ahLst/>
            <a:cxnLst/>
            <a:rect l="l" t="t" r="r" b="b"/>
            <a:pathLst>
              <a:path w="8912860" h="459104">
                <a:moveTo>
                  <a:pt x="8912352" y="0"/>
                </a:moveTo>
                <a:lnTo>
                  <a:pt x="0" y="0"/>
                </a:lnTo>
                <a:lnTo>
                  <a:pt x="0" y="458723"/>
                </a:lnTo>
                <a:lnTo>
                  <a:pt x="8912352" y="458723"/>
                </a:lnTo>
                <a:lnTo>
                  <a:pt x="89123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19" y="2203704"/>
            <a:ext cx="7985759" cy="98298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07340" y="5343499"/>
            <a:ext cx="463550" cy="316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latin typeface="Arial Unicode MS"/>
                <a:cs typeface="Arial Unicode MS"/>
              </a:rPr>
              <a:t>©</a:t>
            </a:r>
            <a:r>
              <a:rPr dirty="0" sz="550" spc="65">
                <a:latin typeface="Arial Unicode MS"/>
                <a:cs typeface="Arial Unicode MS"/>
              </a:rPr>
              <a:t> </a:t>
            </a:r>
            <a:r>
              <a:rPr dirty="0" sz="550">
                <a:latin typeface="Arial Unicode MS"/>
                <a:cs typeface="Arial Unicode MS"/>
              </a:rPr>
              <a:t>Grupo</a:t>
            </a:r>
            <a:r>
              <a:rPr dirty="0" sz="550" spc="70">
                <a:latin typeface="Arial Unicode MS"/>
                <a:cs typeface="Arial Unicode MS"/>
              </a:rPr>
              <a:t> </a:t>
            </a:r>
            <a:r>
              <a:rPr dirty="0" sz="550" spc="-25">
                <a:latin typeface="Arial Unicode MS"/>
                <a:cs typeface="Arial Unicode MS"/>
              </a:rPr>
              <a:t>ABB</a:t>
            </a:r>
            <a:endParaRPr sz="55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395"/>
              </a:spcBef>
            </a:pPr>
            <a:r>
              <a:rPr dirty="0" sz="400">
                <a:latin typeface="Arial Unicode MS"/>
                <a:cs typeface="Arial Unicode MS"/>
              </a:rPr>
              <a:t>17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>
                <a:latin typeface="Arial Unicode MS"/>
                <a:cs typeface="Arial Unicode MS"/>
              </a:rPr>
              <a:t>de</a:t>
            </a:r>
            <a:r>
              <a:rPr dirty="0" sz="400" spc="5">
                <a:latin typeface="Arial Unicode MS"/>
                <a:cs typeface="Arial Unicode MS"/>
              </a:rPr>
              <a:t> </a:t>
            </a:r>
            <a:r>
              <a:rPr dirty="0" sz="400" spc="-10">
                <a:latin typeface="Arial Unicode MS"/>
                <a:cs typeface="Arial Unicode MS"/>
              </a:rPr>
              <a:t>junio,</a:t>
            </a:r>
            <a:endParaRPr sz="400">
              <a:latin typeface="Arial Unicode MS"/>
              <a:cs typeface="Arial Unicode MS"/>
            </a:endParaRPr>
          </a:p>
          <a:p>
            <a:pPr marL="27940">
              <a:lnSpc>
                <a:spcPct val="100000"/>
              </a:lnSpc>
              <a:spcBef>
                <a:spcPts val="40"/>
              </a:spcBef>
            </a:pPr>
            <a:r>
              <a:rPr dirty="0" sz="600" spc="-20">
                <a:latin typeface="Arial Unicode MS"/>
                <a:cs typeface="Arial Unicode MS"/>
              </a:rPr>
              <a:t>2015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1842" y="5488940"/>
            <a:ext cx="30797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85">
                <a:latin typeface="Arial Unicode MS"/>
                <a:cs typeface="Arial Unicode MS"/>
              </a:rPr>
              <a:t>|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>
                <a:latin typeface="Arial Unicode MS"/>
                <a:cs typeface="Arial Unicode MS"/>
              </a:rPr>
              <a:t>Diapositiva</a:t>
            </a:r>
            <a:r>
              <a:rPr dirty="0" sz="300" spc="35">
                <a:latin typeface="Arial Unicode MS"/>
                <a:cs typeface="Arial Unicode MS"/>
              </a:rPr>
              <a:t> </a:t>
            </a:r>
            <a:r>
              <a:rPr dirty="0" sz="300" spc="-25">
                <a:latin typeface="Arial Unicode MS"/>
                <a:cs typeface="Arial Unicode MS"/>
              </a:rPr>
              <a:t>81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Tracey Noble</dc:creator>
  <dc:subject>Power and productivity for a new world</dc:subject>
  <dc:title>Title Subtitle</dc:title>
  <dcterms:created xsi:type="dcterms:W3CDTF">2022-05-07T04:50:39Z</dcterms:created>
  <dcterms:modified xsi:type="dcterms:W3CDTF">2022-05-07T04:50:39Z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